
<file path=[Content_Types].xml><?xml version="1.0" encoding="utf-8"?>
<Types xmlns="http://schemas.openxmlformats.org/package/2006/content-types">
  <Default Extension="bin" ContentType="application/vnd.openxmlformats-officedocument.oleObject"/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wdp" ContentType="image/vnd.ms-photo"/>
  <Default Extension="wmf" ContentType="image/x-wmf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theme/theme2.xml" ContentType="application/vnd.openxmlformats-officedocument.theme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3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theme/theme4.xml" ContentType="application/vnd.openxmlformats-officedocument.theme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theme/theme5.xml" ContentType="application/vnd.openxmlformats-officedocument.theme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theme/theme6.xml" ContentType="application/vnd.openxmlformats-officedocument.theme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theme/theme7.xml" ContentType="application/vnd.openxmlformats-officedocument.theme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theme/theme8.xml" ContentType="application/vnd.openxmlformats-officedocument.theme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theme/theme9.xml" ContentType="application/vnd.openxmlformats-officedocument.theme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theme/theme10.xml" ContentType="application/vnd.openxmlformats-officedocument.theme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theme/theme11.xml" ContentType="application/vnd.openxmlformats-officedocument.theme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theme/theme12.xml" ContentType="application/vnd.openxmlformats-officedocument.theme+xml"/>
  <Override PartName="/ppt/theme/theme13.xml" ContentType="application/vnd.openxmlformats-officedocument.theme+xml"/>
  <Override PartName="/ppt/theme/theme1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6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7.xml" ContentType="application/vnd.openxmlformats-officedocument.presentationml.notesSlide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notesSlides/notesSlide8.xml" ContentType="application/vnd.openxmlformats-officedocument.presentationml.notesSlide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diagrams/data10.xml" ContentType="application/vnd.openxmlformats-officedocument.drawingml.diagramData+xml"/>
  <Override PartName="/ppt/diagrams/layout10.xml" ContentType="application/vnd.openxmlformats-officedocument.drawingml.diagramLayout+xml"/>
  <Override PartName="/ppt/diagrams/quickStyle10.xml" ContentType="application/vnd.openxmlformats-officedocument.drawingml.diagramStyle+xml"/>
  <Override PartName="/ppt/diagrams/colors10.xml" ContentType="application/vnd.openxmlformats-officedocument.drawingml.diagramColors+xml"/>
  <Override PartName="/ppt/diagrams/drawing10.xml" ContentType="application/vnd.ms-office.drawingml.diagramDrawing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diagrams/data11.xml" ContentType="application/vnd.openxmlformats-officedocument.drawingml.diagramData+xml"/>
  <Override PartName="/ppt/diagrams/layout11.xml" ContentType="application/vnd.openxmlformats-officedocument.drawingml.diagramLayout+xml"/>
  <Override PartName="/ppt/diagrams/quickStyle11.xml" ContentType="application/vnd.openxmlformats-officedocument.drawingml.diagramStyle+xml"/>
  <Override PartName="/ppt/diagrams/colors11.xml" ContentType="application/vnd.openxmlformats-officedocument.drawingml.diagramColors+xml"/>
  <Override PartName="/ppt/diagrams/drawing11.xml" ContentType="application/vnd.ms-office.drawingml.diagramDrawing+xml"/>
  <Override PartName="/ppt/diagrams/data12.xml" ContentType="application/vnd.openxmlformats-officedocument.drawingml.diagramData+xml"/>
  <Override PartName="/ppt/diagrams/layout12.xml" ContentType="application/vnd.openxmlformats-officedocument.drawingml.diagramLayout+xml"/>
  <Override PartName="/ppt/diagrams/quickStyle12.xml" ContentType="application/vnd.openxmlformats-officedocument.drawingml.diagramStyle+xml"/>
  <Override PartName="/ppt/diagrams/colors12.xml" ContentType="application/vnd.openxmlformats-officedocument.drawingml.diagramColors+xml"/>
  <Override PartName="/ppt/diagrams/drawing12.xml" ContentType="application/vnd.ms-office.drawingml.diagramDrawing+xml"/>
  <Override PartName="/ppt/diagrams/data13.xml" ContentType="application/vnd.openxmlformats-officedocument.drawingml.diagramData+xml"/>
  <Override PartName="/ppt/diagrams/layout13.xml" ContentType="application/vnd.openxmlformats-officedocument.drawingml.diagramLayout+xml"/>
  <Override PartName="/ppt/diagrams/quickStyle13.xml" ContentType="application/vnd.openxmlformats-officedocument.drawingml.diagramStyle+xml"/>
  <Override PartName="/ppt/diagrams/colors13.xml" ContentType="application/vnd.openxmlformats-officedocument.drawingml.diagramColors+xml"/>
  <Override PartName="/ppt/diagrams/drawing13.xml" ContentType="application/vnd.ms-office.drawingml.diagramDrawing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diagrams/data14.xml" ContentType="application/vnd.openxmlformats-officedocument.drawingml.diagramData+xml"/>
  <Override PartName="/ppt/diagrams/layout14.xml" ContentType="application/vnd.openxmlformats-officedocument.drawingml.diagramLayout+xml"/>
  <Override PartName="/ppt/diagrams/quickStyle14.xml" ContentType="application/vnd.openxmlformats-officedocument.drawingml.diagramStyle+xml"/>
  <Override PartName="/ppt/diagrams/colors14.xml" ContentType="application/vnd.openxmlformats-officedocument.drawingml.diagramColors+xml"/>
  <Override PartName="/ppt/diagrams/drawing14.xml" ContentType="application/vnd.ms-office.drawingml.diagramDrawing+xml"/>
  <Override PartName="/ppt/notesSlides/notesSlide14.xml" ContentType="application/vnd.openxmlformats-officedocument.presentationml.notesSlide+xml"/>
  <Override PartName="/ppt/diagrams/data15.xml" ContentType="application/vnd.openxmlformats-officedocument.drawingml.diagramData+xml"/>
  <Override PartName="/ppt/diagrams/layout15.xml" ContentType="application/vnd.openxmlformats-officedocument.drawingml.diagramLayout+xml"/>
  <Override PartName="/ppt/diagrams/quickStyle15.xml" ContentType="application/vnd.openxmlformats-officedocument.drawingml.diagramStyle+xml"/>
  <Override PartName="/ppt/diagrams/colors15.xml" ContentType="application/vnd.openxmlformats-officedocument.drawingml.diagramColors+xml"/>
  <Override PartName="/ppt/diagrams/drawing15.xml" ContentType="application/vnd.ms-office.drawingml.diagramDrawing+xml"/>
  <Override PartName="/ppt/notesSlides/notesSlide15.xml" ContentType="application/vnd.openxmlformats-officedocument.presentationml.notesSlide+xml"/>
  <Override PartName="/ppt/diagrams/data16.xml" ContentType="application/vnd.openxmlformats-officedocument.drawingml.diagramData+xml"/>
  <Override PartName="/ppt/diagrams/layout16.xml" ContentType="application/vnd.openxmlformats-officedocument.drawingml.diagramLayout+xml"/>
  <Override PartName="/ppt/diagrams/quickStyle16.xml" ContentType="application/vnd.openxmlformats-officedocument.drawingml.diagramStyle+xml"/>
  <Override PartName="/ppt/diagrams/colors16.xml" ContentType="application/vnd.openxmlformats-officedocument.drawingml.diagramColors+xml"/>
  <Override PartName="/ppt/diagrams/drawing16.xml" ContentType="application/vnd.ms-office.drawingml.diagramDrawing+xml"/>
  <Override PartName="/ppt/diagrams/data17.xml" ContentType="application/vnd.openxmlformats-officedocument.drawingml.diagramData+xml"/>
  <Override PartName="/ppt/diagrams/layout17.xml" ContentType="application/vnd.openxmlformats-officedocument.drawingml.diagramLayout+xml"/>
  <Override PartName="/ppt/diagrams/quickStyle17.xml" ContentType="application/vnd.openxmlformats-officedocument.drawingml.diagramStyle+xml"/>
  <Override PartName="/ppt/diagrams/colors17.xml" ContentType="application/vnd.openxmlformats-officedocument.drawingml.diagramColors+xml"/>
  <Override PartName="/ppt/diagrams/drawing17.xml" ContentType="application/vnd.ms-office.drawingml.diagramDrawing+xml"/>
  <Override PartName="/ppt/notesSlides/notesSlide16.xml" ContentType="application/vnd.openxmlformats-officedocument.presentationml.notesSlide+xml"/>
  <Override PartName="/ppt/diagrams/data18.xml" ContentType="application/vnd.openxmlformats-officedocument.drawingml.diagramData+xml"/>
  <Override PartName="/ppt/diagrams/layout18.xml" ContentType="application/vnd.openxmlformats-officedocument.drawingml.diagramLayout+xml"/>
  <Override PartName="/ppt/diagrams/quickStyle18.xml" ContentType="application/vnd.openxmlformats-officedocument.drawingml.diagramStyle+xml"/>
  <Override PartName="/ppt/diagrams/colors18.xml" ContentType="application/vnd.openxmlformats-officedocument.drawingml.diagramColors+xml"/>
  <Override PartName="/ppt/diagrams/drawing18.xml" ContentType="application/vnd.ms-office.drawingml.diagramDrawing+xml"/>
  <Override PartName="/ppt/notesSlides/notesSlide17.xml" ContentType="application/vnd.openxmlformats-officedocument.presentationml.notesSlide+xml"/>
  <Override PartName="/ppt/diagrams/data19.xml" ContentType="application/vnd.openxmlformats-officedocument.drawingml.diagramData+xml"/>
  <Override PartName="/ppt/diagrams/layout19.xml" ContentType="application/vnd.openxmlformats-officedocument.drawingml.diagramLayout+xml"/>
  <Override PartName="/ppt/diagrams/quickStyle19.xml" ContentType="application/vnd.openxmlformats-officedocument.drawingml.diagramStyle+xml"/>
  <Override PartName="/ppt/diagrams/colors19.xml" ContentType="application/vnd.openxmlformats-officedocument.drawingml.diagramColors+xml"/>
  <Override PartName="/ppt/diagrams/drawing19.xml" ContentType="application/vnd.ms-office.drawingml.diagramDrawing+xml"/>
  <Override PartName="/ppt/diagrams/data20.xml" ContentType="application/vnd.openxmlformats-officedocument.drawingml.diagramData+xml"/>
  <Override PartName="/ppt/diagrams/layout20.xml" ContentType="application/vnd.openxmlformats-officedocument.drawingml.diagramLayout+xml"/>
  <Override PartName="/ppt/diagrams/quickStyle20.xml" ContentType="application/vnd.openxmlformats-officedocument.drawingml.diagramStyle+xml"/>
  <Override PartName="/ppt/diagrams/colors20.xml" ContentType="application/vnd.openxmlformats-officedocument.drawingml.diagramColors+xml"/>
  <Override PartName="/ppt/diagrams/drawing20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83" r:id="rId2"/>
    <p:sldMasterId id="2147483711" r:id="rId3"/>
    <p:sldMasterId id="2147483728" r:id="rId4"/>
    <p:sldMasterId id="2147483760" r:id="rId5"/>
    <p:sldMasterId id="2147483777" r:id="rId6"/>
    <p:sldMasterId id="2147483809" r:id="rId7"/>
    <p:sldMasterId id="2147483842" r:id="rId8"/>
    <p:sldMasterId id="2147483880" r:id="rId9"/>
    <p:sldMasterId id="2147483918" r:id="rId10"/>
    <p:sldMasterId id="2147483956" r:id="rId11"/>
    <p:sldMasterId id="2147483986" r:id="rId12"/>
  </p:sldMasterIdLst>
  <p:notesMasterIdLst>
    <p:notesMasterId r:id="rId107"/>
  </p:notesMasterIdLst>
  <p:handoutMasterIdLst>
    <p:handoutMasterId r:id="rId108"/>
  </p:handoutMasterIdLst>
  <p:sldIdLst>
    <p:sldId id="3028" r:id="rId13"/>
    <p:sldId id="1187" r:id="rId14"/>
    <p:sldId id="3312" r:id="rId15"/>
    <p:sldId id="2400" r:id="rId16"/>
    <p:sldId id="2147376990" r:id="rId17"/>
    <p:sldId id="2147376991" r:id="rId18"/>
    <p:sldId id="2147376984" r:id="rId19"/>
    <p:sldId id="2147376992" r:id="rId20"/>
    <p:sldId id="2147376993" r:id="rId21"/>
    <p:sldId id="3300" r:id="rId22"/>
    <p:sldId id="2147376994" r:id="rId23"/>
    <p:sldId id="2242" r:id="rId24"/>
    <p:sldId id="3301" r:id="rId25"/>
    <p:sldId id="2147376995" r:id="rId26"/>
    <p:sldId id="2147377002" r:id="rId27"/>
    <p:sldId id="2147377003" r:id="rId28"/>
    <p:sldId id="2147377001" r:id="rId29"/>
    <p:sldId id="2147376996" r:id="rId30"/>
    <p:sldId id="2147376997" r:id="rId31"/>
    <p:sldId id="2147376998" r:id="rId32"/>
    <p:sldId id="2147376999" r:id="rId33"/>
    <p:sldId id="2147377000" r:id="rId34"/>
    <p:sldId id="2946" r:id="rId35"/>
    <p:sldId id="2224" r:id="rId36"/>
    <p:sldId id="2309" r:id="rId37"/>
    <p:sldId id="2308" r:id="rId38"/>
    <p:sldId id="2020" r:id="rId39"/>
    <p:sldId id="2250" r:id="rId40"/>
    <p:sldId id="2305" r:id="rId41"/>
    <p:sldId id="2032" r:id="rId42"/>
    <p:sldId id="2314" r:id="rId43"/>
    <p:sldId id="2315" r:id="rId44"/>
    <p:sldId id="2316" r:id="rId45"/>
    <p:sldId id="300" r:id="rId46"/>
    <p:sldId id="359" r:id="rId47"/>
    <p:sldId id="302" r:id="rId48"/>
    <p:sldId id="2337" r:id="rId49"/>
    <p:sldId id="1406" r:id="rId50"/>
    <p:sldId id="747" r:id="rId51"/>
    <p:sldId id="1501" r:id="rId52"/>
    <p:sldId id="2011" r:id="rId53"/>
    <p:sldId id="1506" r:id="rId54"/>
    <p:sldId id="1973" r:id="rId55"/>
    <p:sldId id="1975" r:id="rId56"/>
    <p:sldId id="1989" r:id="rId57"/>
    <p:sldId id="1502" r:id="rId58"/>
    <p:sldId id="1438" r:id="rId59"/>
    <p:sldId id="2342" r:id="rId60"/>
    <p:sldId id="2341" r:id="rId61"/>
    <p:sldId id="1442" r:id="rId62"/>
    <p:sldId id="1446" r:id="rId63"/>
    <p:sldId id="2482" r:id="rId64"/>
    <p:sldId id="2486" r:id="rId65"/>
    <p:sldId id="2487" r:id="rId66"/>
    <p:sldId id="2488" r:id="rId67"/>
    <p:sldId id="2489" r:id="rId68"/>
    <p:sldId id="2490" r:id="rId69"/>
    <p:sldId id="2491" r:id="rId70"/>
    <p:sldId id="2413" r:id="rId71"/>
    <p:sldId id="2412" r:id="rId72"/>
    <p:sldId id="2422" r:id="rId73"/>
    <p:sldId id="2439" r:id="rId74"/>
    <p:sldId id="2414" r:id="rId75"/>
    <p:sldId id="2147376989" r:id="rId76"/>
    <p:sldId id="3047" r:id="rId77"/>
    <p:sldId id="2632" r:id="rId78"/>
    <p:sldId id="2638" r:id="rId79"/>
    <p:sldId id="2633" r:id="rId80"/>
    <p:sldId id="2945" r:id="rId81"/>
    <p:sldId id="2641" r:id="rId82"/>
    <p:sldId id="2410" r:id="rId83"/>
    <p:sldId id="2639" r:id="rId84"/>
    <p:sldId id="3309" r:id="rId85"/>
    <p:sldId id="2338" r:id="rId86"/>
    <p:sldId id="3311" r:id="rId87"/>
    <p:sldId id="3234" r:id="rId88"/>
    <p:sldId id="3310" r:id="rId89"/>
    <p:sldId id="3314" r:id="rId90"/>
    <p:sldId id="1302" r:id="rId91"/>
    <p:sldId id="1887" r:id="rId92"/>
    <p:sldId id="1308" r:id="rId93"/>
    <p:sldId id="1305" r:id="rId94"/>
    <p:sldId id="1306" r:id="rId95"/>
    <p:sldId id="2147377005" r:id="rId96"/>
    <p:sldId id="3016" r:id="rId97"/>
    <p:sldId id="3019" r:id="rId98"/>
    <p:sldId id="3020" r:id="rId99"/>
    <p:sldId id="1924" r:id="rId100"/>
    <p:sldId id="3021" r:id="rId101"/>
    <p:sldId id="2340" r:id="rId102"/>
    <p:sldId id="3025" r:id="rId103"/>
    <p:sldId id="3315" r:id="rId104"/>
    <p:sldId id="2147377004" r:id="rId105"/>
    <p:sldId id="2331" r:id="rId10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EDEFB"/>
    <a:srgbClr val="EF99FF"/>
    <a:srgbClr val="9F1FA9"/>
    <a:srgbClr val="186A4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31" autoAdjust="0"/>
    <p:restoredTop sz="91790" autoAdjust="0"/>
  </p:normalViewPr>
  <p:slideViewPr>
    <p:cSldViewPr snapToGrid="0">
      <p:cViewPr varScale="1">
        <p:scale>
          <a:sx n="42" d="100"/>
          <a:sy n="42" d="100"/>
        </p:scale>
        <p:origin x="72" y="14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39" d="100"/>
          <a:sy n="39" d="100"/>
        </p:scale>
        <p:origin x="1892" y="2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4.xml"/><Relationship Id="rId21" Type="http://schemas.openxmlformats.org/officeDocument/2006/relationships/slide" Target="slides/slide9.xml"/><Relationship Id="rId42" Type="http://schemas.openxmlformats.org/officeDocument/2006/relationships/slide" Target="slides/slide30.xml"/><Relationship Id="rId47" Type="http://schemas.openxmlformats.org/officeDocument/2006/relationships/slide" Target="slides/slide35.xml"/><Relationship Id="rId63" Type="http://schemas.openxmlformats.org/officeDocument/2006/relationships/slide" Target="slides/slide51.xml"/><Relationship Id="rId68" Type="http://schemas.openxmlformats.org/officeDocument/2006/relationships/slide" Target="slides/slide56.xml"/><Relationship Id="rId84" Type="http://schemas.openxmlformats.org/officeDocument/2006/relationships/slide" Target="slides/slide72.xml"/><Relationship Id="rId89" Type="http://schemas.openxmlformats.org/officeDocument/2006/relationships/slide" Target="slides/slide77.xml"/><Relationship Id="rId112" Type="http://schemas.openxmlformats.org/officeDocument/2006/relationships/tableStyles" Target="tableStyles.xml"/><Relationship Id="rId16" Type="http://schemas.openxmlformats.org/officeDocument/2006/relationships/slide" Target="slides/slide4.xml"/><Relationship Id="rId107" Type="http://schemas.openxmlformats.org/officeDocument/2006/relationships/notesMaster" Target="notesMasters/notesMaster1.xml"/><Relationship Id="rId11" Type="http://schemas.openxmlformats.org/officeDocument/2006/relationships/slideMaster" Target="slideMasters/slideMaster11.xml"/><Relationship Id="rId32" Type="http://schemas.openxmlformats.org/officeDocument/2006/relationships/slide" Target="slides/slide20.xml"/><Relationship Id="rId37" Type="http://schemas.openxmlformats.org/officeDocument/2006/relationships/slide" Target="slides/slide25.xml"/><Relationship Id="rId53" Type="http://schemas.openxmlformats.org/officeDocument/2006/relationships/slide" Target="slides/slide41.xml"/><Relationship Id="rId58" Type="http://schemas.openxmlformats.org/officeDocument/2006/relationships/slide" Target="slides/slide46.xml"/><Relationship Id="rId74" Type="http://schemas.openxmlformats.org/officeDocument/2006/relationships/slide" Target="slides/slide62.xml"/><Relationship Id="rId79" Type="http://schemas.openxmlformats.org/officeDocument/2006/relationships/slide" Target="slides/slide67.xml"/><Relationship Id="rId102" Type="http://schemas.openxmlformats.org/officeDocument/2006/relationships/slide" Target="slides/slide90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78.xml"/><Relationship Id="rId95" Type="http://schemas.openxmlformats.org/officeDocument/2006/relationships/slide" Target="slides/slide83.xml"/><Relationship Id="rId22" Type="http://schemas.openxmlformats.org/officeDocument/2006/relationships/slide" Target="slides/slide10.xml"/><Relationship Id="rId27" Type="http://schemas.openxmlformats.org/officeDocument/2006/relationships/slide" Target="slides/slide15.xml"/><Relationship Id="rId43" Type="http://schemas.openxmlformats.org/officeDocument/2006/relationships/slide" Target="slides/slide31.xml"/><Relationship Id="rId48" Type="http://schemas.openxmlformats.org/officeDocument/2006/relationships/slide" Target="slides/slide36.xml"/><Relationship Id="rId64" Type="http://schemas.openxmlformats.org/officeDocument/2006/relationships/slide" Target="slides/slide52.xml"/><Relationship Id="rId69" Type="http://schemas.openxmlformats.org/officeDocument/2006/relationships/slide" Target="slides/slide57.xml"/><Relationship Id="rId80" Type="http://schemas.openxmlformats.org/officeDocument/2006/relationships/slide" Target="slides/slide68.xml"/><Relationship Id="rId85" Type="http://schemas.openxmlformats.org/officeDocument/2006/relationships/slide" Target="slides/slide73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5.xml"/><Relationship Id="rId33" Type="http://schemas.openxmlformats.org/officeDocument/2006/relationships/slide" Target="slides/slide21.xml"/><Relationship Id="rId38" Type="http://schemas.openxmlformats.org/officeDocument/2006/relationships/slide" Target="slides/slide26.xml"/><Relationship Id="rId59" Type="http://schemas.openxmlformats.org/officeDocument/2006/relationships/slide" Target="slides/slide47.xml"/><Relationship Id="rId103" Type="http://schemas.openxmlformats.org/officeDocument/2006/relationships/slide" Target="slides/slide91.xml"/><Relationship Id="rId108" Type="http://schemas.openxmlformats.org/officeDocument/2006/relationships/handoutMaster" Target="handoutMasters/handoutMaster1.xml"/><Relationship Id="rId54" Type="http://schemas.openxmlformats.org/officeDocument/2006/relationships/slide" Target="slides/slide42.xml"/><Relationship Id="rId70" Type="http://schemas.openxmlformats.org/officeDocument/2006/relationships/slide" Target="slides/slide58.xml"/><Relationship Id="rId75" Type="http://schemas.openxmlformats.org/officeDocument/2006/relationships/slide" Target="slides/slide63.xml"/><Relationship Id="rId91" Type="http://schemas.openxmlformats.org/officeDocument/2006/relationships/slide" Target="slides/slide79.xml"/><Relationship Id="rId96" Type="http://schemas.openxmlformats.org/officeDocument/2006/relationships/slide" Target="slides/slide84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3.xml"/><Relationship Id="rId23" Type="http://schemas.openxmlformats.org/officeDocument/2006/relationships/slide" Target="slides/slide11.xml"/><Relationship Id="rId28" Type="http://schemas.openxmlformats.org/officeDocument/2006/relationships/slide" Target="slides/slide16.xml"/><Relationship Id="rId36" Type="http://schemas.openxmlformats.org/officeDocument/2006/relationships/slide" Target="slides/slide24.xml"/><Relationship Id="rId49" Type="http://schemas.openxmlformats.org/officeDocument/2006/relationships/slide" Target="slides/slide37.xml"/><Relationship Id="rId57" Type="http://schemas.openxmlformats.org/officeDocument/2006/relationships/slide" Target="slides/slide45.xml"/><Relationship Id="rId106" Type="http://schemas.openxmlformats.org/officeDocument/2006/relationships/slide" Target="slides/slide94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9.xml"/><Relationship Id="rId44" Type="http://schemas.openxmlformats.org/officeDocument/2006/relationships/slide" Target="slides/slide32.xml"/><Relationship Id="rId52" Type="http://schemas.openxmlformats.org/officeDocument/2006/relationships/slide" Target="slides/slide40.xml"/><Relationship Id="rId60" Type="http://schemas.openxmlformats.org/officeDocument/2006/relationships/slide" Target="slides/slide48.xml"/><Relationship Id="rId65" Type="http://schemas.openxmlformats.org/officeDocument/2006/relationships/slide" Target="slides/slide53.xml"/><Relationship Id="rId73" Type="http://schemas.openxmlformats.org/officeDocument/2006/relationships/slide" Target="slides/slide61.xml"/><Relationship Id="rId78" Type="http://schemas.openxmlformats.org/officeDocument/2006/relationships/slide" Target="slides/slide66.xml"/><Relationship Id="rId81" Type="http://schemas.openxmlformats.org/officeDocument/2006/relationships/slide" Target="slides/slide69.xml"/><Relationship Id="rId86" Type="http://schemas.openxmlformats.org/officeDocument/2006/relationships/slide" Target="slides/slide74.xml"/><Relationship Id="rId94" Type="http://schemas.openxmlformats.org/officeDocument/2006/relationships/slide" Target="slides/slide82.xml"/><Relationship Id="rId99" Type="http://schemas.openxmlformats.org/officeDocument/2006/relationships/slide" Target="slides/slide87.xml"/><Relationship Id="rId101" Type="http://schemas.openxmlformats.org/officeDocument/2006/relationships/slide" Target="slides/slide89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" Target="slides/slide1.xml"/><Relationship Id="rId18" Type="http://schemas.openxmlformats.org/officeDocument/2006/relationships/slide" Target="slides/slide6.xml"/><Relationship Id="rId39" Type="http://schemas.openxmlformats.org/officeDocument/2006/relationships/slide" Target="slides/slide27.xml"/><Relationship Id="rId109" Type="http://schemas.openxmlformats.org/officeDocument/2006/relationships/presProps" Target="presProps.xml"/><Relationship Id="rId34" Type="http://schemas.openxmlformats.org/officeDocument/2006/relationships/slide" Target="slides/slide22.xml"/><Relationship Id="rId50" Type="http://schemas.openxmlformats.org/officeDocument/2006/relationships/slide" Target="slides/slide38.xml"/><Relationship Id="rId55" Type="http://schemas.openxmlformats.org/officeDocument/2006/relationships/slide" Target="slides/slide43.xml"/><Relationship Id="rId76" Type="http://schemas.openxmlformats.org/officeDocument/2006/relationships/slide" Target="slides/slide64.xml"/><Relationship Id="rId97" Type="http://schemas.openxmlformats.org/officeDocument/2006/relationships/slide" Target="slides/slide85.xml"/><Relationship Id="rId104" Type="http://schemas.openxmlformats.org/officeDocument/2006/relationships/slide" Target="slides/slide92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59.xml"/><Relationship Id="rId92" Type="http://schemas.openxmlformats.org/officeDocument/2006/relationships/slide" Target="slides/slide8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17.xml"/><Relationship Id="rId24" Type="http://schemas.openxmlformats.org/officeDocument/2006/relationships/slide" Target="slides/slide12.xml"/><Relationship Id="rId40" Type="http://schemas.openxmlformats.org/officeDocument/2006/relationships/slide" Target="slides/slide28.xml"/><Relationship Id="rId45" Type="http://schemas.openxmlformats.org/officeDocument/2006/relationships/slide" Target="slides/slide33.xml"/><Relationship Id="rId66" Type="http://schemas.openxmlformats.org/officeDocument/2006/relationships/slide" Target="slides/slide54.xml"/><Relationship Id="rId87" Type="http://schemas.openxmlformats.org/officeDocument/2006/relationships/slide" Target="slides/slide75.xml"/><Relationship Id="rId110" Type="http://schemas.openxmlformats.org/officeDocument/2006/relationships/viewProps" Target="viewProps.xml"/><Relationship Id="rId61" Type="http://schemas.openxmlformats.org/officeDocument/2006/relationships/slide" Target="slides/slide49.xml"/><Relationship Id="rId82" Type="http://schemas.openxmlformats.org/officeDocument/2006/relationships/slide" Target="slides/slide70.xml"/><Relationship Id="rId19" Type="http://schemas.openxmlformats.org/officeDocument/2006/relationships/slide" Target="slides/slide7.xml"/><Relationship Id="rId14" Type="http://schemas.openxmlformats.org/officeDocument/2006/relationships/slide" Target="slides/slide2.xml"/><Relationship Id="rId30" Type="http://schemas.openxmlformats.org/officeDocument/2006/relationships/slide" Target="slides/slide18.xml"/><Relationship Id="rId35" Type="http://schemas.openxmlformats.org/officeDocument/2006/relationships/slide" Target="slides/slide23.xml"/><Relationship Id="rId56" Type="http://schemas.openxmlformats.org/officeDocument/2006/relationships/slide" Target="slides/slide44.xml"/><Relationship Id="rId77" Type="http://schemas.openxmlformats.org/officeDocument/2006/relationships/slide" Target="slides/slide65.xml"/><Relationship Id="rId100" Type="http://schemas.openxmlformats.org/officeDocument/2006/relationships/slide" Target="slides/slide88.xml"/><Relationship Id="rId105" Type="http://schemas.openxmlformats.org/officeDocument/2006/relationships/slide" Target="slides/slide93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9.xml"/><Relationship Id="rId72" Type="http://schemas.openxmlformats.org/officeDocument/2006/relationships/slide" Target="slides/slide60.xml"/><Relationship Id="rId93" Type="http://schemas.openxmlformats.org/officeDocument/2006/relationships/slide" Target="slides/slide81.xml"/><Relationship Id="rId98" Type="http://schemas.openxmlformats.org/officeDocument/2006/relationships/slide" Target="slides/slide86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13.xml"/><Relationship Id="rId46" Type="http://schemas.openxmlformats.org/officeDocument/2006/relationships/slide" Target="slides/slide34.xml"/><Relationship Id="rId67" Type="http://schemas.openxmlformats.org/officeDocument/2006/relationships/slide" Target="slides/slide55.xml"/><Relationship Id="rId20" Type="http://schemas.openxmlformats.org/officeDocument/2006/relationships/slide" Target="slides/slide8.xml"/><Relationship Id="rId41" Type="http://schemas.openxmlformats.org/officeDocument/2006/relationships/slide" Target="slides/slide29.xml"/><Relationship Id="rId62" Type="http://schemas.openxmlformats.org/officeDocument/2006/relationships/slide" Target="slides/slide50.xml"/><Relationship Id="rId83" Type="http://schemas.openxmlformats.org/officeDocument/2006/relationships/slide" Target="slides/slide71.xml"/><Relationship Id="rId88" Type="http://schemas.openxmlformats.org/officeDocument/2006/relationships/slide" Target="slides/slide76.xml"/><Relationship Id="rId111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pPr>
            <a:r>
              <a:rPr lang="en-ID" sz="14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Perbandingan</a:t>
            </a:r>
            <a:r>
              <a:rPr lang="en-ID" sz="14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PSAK 74 dan PSAK 62</a:t>
            </a:r>
          </a:p>
        </c:rich>
      </c:tx>
      <c:layout>
        <c:manualLayout>
          <c:xMode val="edge"/>
          <c:yMode val="edge"/>
          <c:x val="0.16343165232453674"/>
          <c:y val="7.057882334174719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/>
              </a:solidFill>
              <a:latin typeface="Calibri" panose="020F0502020204030204" pitchFamily="34" charset="0"/>
              <a:ea typeface="+mn-ea"/>
              <a:cs typeface="Calibri" panose="020F0502020204030204" pitchFamily="34" charset="0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PSAK 62</c:v>
                </c:pt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800</c:v>
                </c:pt>
                <c:pt idx="1">
                  <c:v>50</c:v>
                </c:pt>
                <c:pt idx="2">
                  <c:v>50</c:v>
                </c:pt>
                <c:pt idx="3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11A-4664-8BEF-FA8ACE5C855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PSAK 74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200</c:v>
                </c:pt>
                <c:pt idx="1">
                  <c:v>200</c:v>
                </c:pt>
                <c:pt idx="2">
                  <c:v>200</c:v>
                </c:pt>
                <c:pt idx="3">
                  <c:v>200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11A-4664-8BEF-FA8ACE5C855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725402447"/>
        <c:axId val="1576480687"/>
      </c:barChart>
      <c:catAx>
        <c:axId val="1725402447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defRPr>
                </a:pPr>
                <a:r>
                  <a:rPr lang="en-US" dirty="0" err="1">
                    <a:latin typeface="Calibri" panose="020F0502020204030204" pitchFamily="34" charset="0"/>
                    <a:cs typeface="Calibri" panose="020F0502020204030204" pitchFamily="34" charset="0"/>
                  </a:rPr>
                  <a:t>Tahun</a:t>
                </a:r>
                <a:endParaRPr lang="en-ID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76480687"/>
        <c:crosses val="autoZero"/>
        <c:auto val="1"/>
        <c:lblAlgn val="ctr"/>
        <c:lblOffset val="100"/>
        <c:noMultiLvlLbl val="0"/>
      </c:catAx>
      <c:valAx>
        <c:axId val="1576480687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defRPr>
                </a:pPr>
                <a:r>
                  <a:rPr 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Profit</a:t>
                </a:r>
                <a:endParaRPr lang="en-ID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25402447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6849006981414771"/>
          <c:y val="0.26377980096237974"/>
          <c:w val="0.19605457146486377"/>
          <c:h val="0.153506073902233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" panose="020F0502020204030204" pitchFamily="34" charset="0"/>
              <a:ea typeface="+mn-ea"/>
              <a:cs typeface="Calibri" panose="020F0502020204030204" pitchFamily="34" charset="0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accent4">
        <a:lumMod val="20000"/>
        <a:lumOff val="80000"/>
      </a:schemeClr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accent1_4">
  <dgm:title val=""/>
  <dgm:desc val=""/>
  <dgm:catLst>
    <dgm:cat type="accent1" pri="11400"/>
  </dgm:catLst>
  <dgm:styleLbl name="node0">
    <dgm:fillClrLst meth="cycle">
      <a:schemeClr val="accent1">
        <a:shade val="6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cycle">
      <a:schemeClr val="accent1">
        <a:shade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cycle">
      <a:schemeClr val="accent1">
        <a:shade val="50000"/>
      </a:schemeClr>
      <a:schemeClr val="accent1">
        <a:tint val="55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/>
    <dgm:txEffectClrLst/>
  </dgm:styleLbl>
  <dgm:styleLbl name="lnNode1">
    <dgm:fillClrLst meth="cycle">
      <a:schemeClr val="accent1">
        <a:shade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cycle">
      <a:schemeClr val="accent1">
        <a:shade val="80000"/>
        <a:alpha val="50000"/>
      </a:schemeClr>
      <a:schemeClr val="accent1">
        <a:tint val="5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fg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bg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sibTrans1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5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55000"/>
      </a:schemeClr>
    </dgm:fillClrLst>
    <dgm:linClrLst meth="repeat">
      <a:schemeClr val="accent1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55000"/>
      </a:schemeClr>
    </dgm:fillClrLst>
    <dgm:linClrLst meth="repeat">
      <a:schemeClr val="accent1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5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55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6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7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8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19.xml><?xml version="1.0" encoding="utf-8"?>
<dgm:colorsDef xmlns:dgm="http://schemas.openxmlformats.org/drawingml/2006/diagram" xmlns:a="http://schemas.openxmlformats.org/drawingml/2006/main" uniqueId="urn:microsoft.com/office/officeart/2005/8/colors/accent1_5">
  <dgm:title val=""/>
  <dgm:desc val=""/>
  <dgm:catLst>
    <dgm:cat type="accent1" pri="11500"/>
  </dgm:catLst>
  <dgm:styleLbl name="node0">
    <dgm:fillClrLst meth="cycle">
      <a:schemeClr val="accent1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1">
        <a:alpha val="90000"/>
      </a:schemeClr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1">
        <a:alpha val="90000"/>
      </a:schemeClr>
      <a:schemeClr val="accent1">
        <a:alpha val="5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/>
    <dgm:txEffectClrLst/>
  </dgm:styleLbl>
  <dgm:styleLbl name="lnNode1">
    <dgm:fillClrLst>
      <a:schemeClr val="accent1">
        <a:shade val="90000"/>
      </a:schemeClr>
      <a:schemeClr val="accent1">
        <a:alpha val="50000"/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1">
        <a:shade val="80000"/>
        <a:alpha val="50000"/>
      </a:schemeClr>
      <a:schemeClr val="accent1">
        <a:alpha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alpha val="3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1">
        <a:tint val="50000"/>
        <a:alpha val="90000"/>
      </a:schemeClr>
      <a:schemeClr val="accent1">
        <a:tint val="20000"/>
        <a:alpha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1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1">
        <a:shade val="90000"/>
      </a:schemeClr>
      <a:schemeClr val="accent1">
        <a:tint val="50000"/>
      </a:schemeClr>
    </dgm:fillClrLst>
    <dgm:linClrLst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fgSibTrans2D1">
    <dgm:fillClrLst>
      <a:schemeClr val="accent1">
        <a:shade val="90000"/>
      </a:schemeClr>
      <a:schemeClr val="accent1">
        <a:tint val="50000"/>
      </a:schemeClr>
    </dgm:fillClrLst>
    <dgm:linClrLst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bgSibTrans2D1">
    <dgm:fillClrLst>
      <a:schemeClr val="accent1">
        <a:shade val="90000"/>
      </a:schemeClr>
      <a:schemeClr val="accent1">
        <a:tint val="50000"/>
      </a:schemeClr>
    </dgm:fillClrLst>
    <dgm:linClrLst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sibTrans1D1">
    <dgm:fillClrLst>
      <a:schemeClr val="accent1">
        <a:shade val="90000"/>
      </a:schemeClr>
      <a:schemeClr val="accent1">
        <a:tint val="50000"/>
      </a:schemeClr>
    </dgm:fillClrLst>
    <dgm:linClrLst>
      <a:schemeClr val="accent1">
        <a:shade val="90000"/>
      </a:schemeClr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alpha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alpha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1">
        <a:alpha val="90000"/>
      </a:schemeClr>
      <a:schemeClr val="accent1">
        <a:alpha val="50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1">
        <a:alpha val="90000"/>
        <a:tint val="40000"/>
      </a:schemeClr>
      <a:schemeClr val="accent1">
        <a:alpha val="5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0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91C03E8F-9A51-4D9F-A91A-31279904F5D0}" type="doc">
      <dgm:prSet loTypeId="urn:microsoft.com/office/officeart/2005/8/layout/vList2" loCatId="list" qsTypeId="urn:microsoft.com/office/officeart/2005/8/quickstyle/simple1" qsCatId="simple" csTypeId="urn:microsoft.com/office/officeart/2005/8/colors/colorful1" csCatId="colorful" phldr="1"/>
      <dgm:spPr/>
    </dgm:pt>
    <dgm:pt modelId="{02F464D5-0151-472A-9BDA-47AF512BBC35}">
      <dgm:prSet phldrT="[Text]" custT="1"/>
      <dgm:spPr>
        <a:xfrm rot="10800000">
          <a:off x="1769485" y="1166"/>
          <a:ext cx="7679319" cy="631735"/>
        </a:xfrm>
      </dgm:spPr>
      <dgm:t>
        <a:bodyPr/>
        <a:lstStyle/>
        <a:p>
          <a:pPr marL="0" indent="228600" algn="l">
            <a:buNone/>
          </a:pPr>
          <a:r>
            <a:rPr lang="en-US" sz="1800" b="0">
              <a:latin typeface="Calibri" panose="020F0502020204030204" pitchFamily="34" charset="0"/>
              <a:ea typeface="+mn-ea"/>
              <a:cs typeface="Calibri" panose="020F0502020204030204" pitchFamily="34" charset="0"/>
            </a:rPr>
            <a:t>Standar Akuntansi Keuangan Internasional – Eff 1 Jan 2023 – full IFRS</a:t>
          </a:r>
          <a:endParaRPr lang="en-US" sz="1800" b="0" i="1" dirty="0">
            <a:latin typeface="Calibri" panose="020F0502020204030204" pitchFamily="34" charset="0"/>
            <a:ea typeface="+mn-ea"/>
            <a:cs typeface="Calibri" panose="020F0502020204030204" pitchFamily="34" charset="0"/>
          </a:endParaRPr>
        </a:p>
      </dgm:t>
    </dgm:pt>
    <dgm:pt modelId="{6DF7D184-3D19-40A7-890D-3F6AC67FE0E6}" type="parTrans" cxnId="{20274B0E-1774-4338-97CD-4998AC99545C}">
      <dgm:prSet/>
      <dgm:spPr/>
      <dgm:t>
        <a:bodyPr/>
        <a:lstStyle/>
        <a:p>
          <a:pPr algn="l"/>
          <a:endParaRPr lang="en-US" sz="1400" b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0EECAF6-C39C-4E64-8FA5-7C5AE99BCEC7}" type="sibTrans" cxnId="{20274B0E-1774-4338-97CD-4998AC99545C}">
      <dgm:prSet/>
      <dgm:spPr/>
      <dgm:t>
        <a:bodyPr/>
        <a:lstStyle/>
        <a:p>
          <a:pPr algn="l"/>
          <a:endParaRPr lang="en-US" sz="1400" b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2CEB72F-5E0D-47C2-A571-C5C65B26A9DD}">
      <dgm:prSet custT="1"/>
      <dgm:spPr>
        <a:xfrm rot="10800000">
          <a:off x="1769485" y="1322432"/>
          <a:ext cx="7679319" cy="631735"/>
        </a:xfrm>
      </dgm:spPr>
      <dgm:t>
        <a:bodyPr/>
        <a:lstStyle/>
        <a:p>
          <a:pPr marL="174625" indent="0" algn="l">
            <a:buNone/>
          </a:pPr>
          <a:r>
            <a:rPr lang="en-US" sz="1800" b="0">
              <a:latin typeface="Calibri" panose="020F0502020204030204" pitchFamily="34" charset="0"/>
              <a:ea typeface="+mn-ea"/>
              <a:cs typeface="Calibri" panose="020F0502020204030204" pitchFamily="34" charset="0"/>
            </a:rPr>
            <a:t>Standar Akuntansi Entitas Mikro Kecil Menengah - SAK EMKM</a:t>
          </a:r>
          <a:endParaRPr lang="en-US" sz="1800" b="0" dirty="0">
            <a:latin typeface="Calibri" panose="020F0502020204030204" pitchFamily="34" charset="0"/>
            <a:ea typeface="+mn-ea"/>
            <a:cs typeface="Calibri" panose="020F0502020204030204" pitchFamily="34" charset="0"/>
          </a:endParaRPr>
        </a:p>
      </dgm:t>
    </dgm:pt>
    <dgm:pt modelId="{5E9F8501-9658-4697-8533-C0E609931B87}" type="parTrans" cxnId="{5E765BA4-ACCD-41D6-A006-9F4274BD9BAF}">
      <dgm:prSet/>
      <dgm:spPr/>
      <dgm:t>
        <a:bodyPr/>
        <a:lstStyle/>
        <a:p>
          <a:pPr algn="l"/>
          <a:endParaRPr lang="en-US" sz="1400" b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D4BE68ED-211E-44CE-9830-74014EA89DDE}" type="sibTrans" cxnId="{5E765BA4-ACCD-41D6-A006-9F4274BD9BAF}">
      <dgm:prSet/>
      <dgm:spPr/>
      <dgm:t>
        <a:bodyPr/>
        <a:lstStyle/>
        <a:p>
          <a:pPr algn="l"/>
          <a:endParaRPr lang="en-US" sz="1400" b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D6D77083-CC1F-4375-8A49-462018A2FFCE}">
      <dgm:prSet phldrT="[Text]" custT="1"/>
      <dgm:spPr>
        <a:xfrm rot="10800000">
          <a:off x="1769485" y="1166"/>
          <a:ext cx="7679319" cy="631735"/>
        </a:xfrm>
      </dgm:spPr>
      <dgm:t>
        <a:bodyPr/>
        <a:lstStyle/>
        <a:p>
          <a:pPr marL="0" indent="228600" algn="l">
            <a:buNone/>
          </a:pPr>
          <a:r>
            <a:rPr lang="en-US" sz="1800" b="0">
              <a:latin typeface="Calibri" panose="020F0502020204030204" pitchFamily="34" charset="0"/>
              <a:ea typeface="+mn-ea"/>
              <a:cs typeface="Calibri" panose="020F0502020204030204" pitchFamily="34" charset="0"/>
            </a:rPr>
            <a:t>Standar Akuntansi Keuangan Entitas Privat – SAKEP – eff 1 Januari 2025 sebelumnya SAK ETAP</a:t>
          </a:r>
          <a:endParaRPr lang="en-US" sz="1800" b="0" dirty="0">
            <a:latin typeface="Calibri" panose="020F0502020204030204" pitchFamily="34" charset="0"/>
            <a:ea typeface="+mn-ea"/>
            <a:cs typeface="Calibri" panose="020F0502020204030204" pitchFamily="34" charset="0"/>
          </a:endParaRPr>
        </a:p>
      </dgm:t>
    </dgm:pt>
    <dgm:pt modelId="{07CB0D58-8FE3-423C-A220-48763C495AD2}" type="parTrans" cxnId="{79DF4364-D491-497E-9C29-EB6BA583494B}">
      <dgm:prSet/>
      <dgm:spPr/>
      <dgm:t>
        <a:bodyPr/>
        <a:lstStyle/>
        <a:p>
          <a:endParaRPr lang="en-ID" sz="1600"/>
        </a:p>
      </dgm:t>
    </dgm:pt>
    <dgm:pt modelId="{6B2B9691-C298-46A2-B018-BDC6DD807301}" type="sibTrans" cxnId="{79DF4364-D491-497E-9C29-EB6BA583494B}">
      <dgm:prSet/>
      <dgm:spPr/>
      <dgm:t>
        <a:bodyPr/>
        <a:lstStyle/>
        <a:p>
          <a:endParaRPr lang="en-ID" sz="1600"/>
        </a:p>
      </dgm:t>
    </dgm:pt>
    <dgm:pt modelId="{B522697C-CCA8-47AE-B85F-1ECDFFB091A8}">
      <dgm:prSet phldrT="[Text]" custT="1"/>
      <dgm:spPr>
        <a:xfrm rot="10800000">
          <a:off x="1769485" y="1166"/>
          <a:ext cx="7679319" cy="631735"/>
        </a:xfrm>
      </dgm:spPr>
      <dgm:t>
        <a:bodyPr/>
        <a:lstStyle/>
        <a:p>
          <a:pPr marL="0" indent="228600" algn="l">
            <a:buNone/>
          </a:pPr>
          <a:r>
            <a:rPr lang="en-US" sz="1800" b="0">
              <a:latin typeface="Calibri" panose="020F0502020204030204" pitchFamily="34" charset="0"/>
              <a:ea typeface="+mn-ea"/>
              <a:cs typeface="Calibri" panose="020F0502020204030204" pitchFamily="34" charset="0"/>
            </a:rPr>
            <a:t>Standar Akuntansi Keuangan Indonesia – PSAK </a:t>
          </a:r>
          <a:r>
            <a:rPr lang="en-US" sz="1800" b="0">
              <a:latin typeface="Calibri" panose="020F0502020204030204" pitchFamily="34" charset="0"/>
              <a:ea typeface="+mn-ea"/>
              <a:cs typeface="Calibri" panose="020F0502020204030204" pitchFamily="34" charset="0"/>
              <a:sym typeface="Wingdings" panose="05000000000000000000" pitchFamily="2" charset="2"/>
            </a:rPr>
            <a:t> berbasis IFRS</a:t>
          </a:r>
          <a:endParaRPr lang="en-US" sz="1800" b="0" dirty="0">
            <a:latin typeface="Calibri" panose="020F0502020204030204" pitchFamily="34" charset="0"/>
            <a:ea typeface="+mn-ea"/>
            <a:cs typeface="Calibri" panose="020F0502020204030204" pitchFamily="34" charset="0"/>
          </a:endParaRPr>
        </a:p>
      </dgm:t>
    </dgm:pt>
    <dgm:pt modelId="{02FBB9E6-FD93-492E-8953-4FDE7EE1BF2C}" type="parTrans" cxnId="{D32CFFFB-AEE3-472F-9CCC-928A1277330D}">
      <dgm:prSet/>
      <dgm:spPr/>
      <dgm:t>
        <a:bodyPr/>
        <a:lstStyle/>
        <a:p>
          <a:endParaRPr lang="en-ID" sz="1600"/>
        </a:p>
      </dgm:t>
    </dgm:pt>
    <dgm:pt modelId="{CB76E9CC-2E78-43A9-9941-FE920DECEB58}" type="sibTrans" cxnId="{D32CFFFB-AEE3-472F-9CCC-928A1277330D}">
      <dgm:prSet/>
      <dgm:spPr/>
      <dgm:t>
        <a:bodyPr/>
        <a:lstStyle/>
        <a:p>
          <a:endParaRPr lang="en-ID" sz="1600"/>
        </a:p>
      </dgm:t>
    </dgm:pt>
    <dgm:pt modelId="{11F2DF33-F596-4B1B-977A-C61EACB8EC5F}" type="pres">
      <dgm:prSet presAssocID="{91C03E8F-9A51-4D9F-A91A-31279904F5D0}" presName="linear" presStyleCnt="0">
        <dgm:presLayoutVars>
          <dgm:animLvl val="lvl"/>
          <dgm:resizeHandles val="exact"/>
        </dgm:presLayoutVars>
      </dgm:prSet>
      <dgm:spPr/>
    </dgm:pt>
    <dgm:pt modelId="{A81C1798-7299-4F5D-A4CF-341FF3FC7C60}" type="pres">
      <dgm:prSet presAssocID="{02F464D5-0151-472A-9BDA-47AF512BBC35}" presName="parentText" presStyleLbl="node1" presStyleIdx="0" presStyleCnt="4">
        <dgm:presLayoutVars>
          <dgm:chMax val="0"/>
          <dgm:bulletEnabled val="1"/>
        </dgm:presLayoutVars>
      </dgm:prSet>
      <dgm:spPr>
        <a:prstGeom prst="homePlate">
          <a:avLst/>
        </a:prstGeom>
      </dgm:spPr>
    </dgm:pt>
    <dgm:pt modelId="{63959981-BB73-4C09-87F3-FEC3C553A2DB}" type="pres">
      <dgm:prSet presAssocID="{40EECAF6-C39C-4E64-8FA5-7C5AE99BCEC7}" presName="spacer" presStyleCnt="0"/>
      <dgm:spPr/>
    </dgm:pt>
    <dgm:pt modelId="{06DF6428-A94E-488D-8F66-A807B4E12153}" type="pres">
      <dgm:prSet presAssocID="{B522697C-CCA8-47AE-B85F-1ECDFFB091A8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7560202E-400C-4C23-9EFA-F8BBD137E596}" type="pres">
      <dgm:prSet presAssocID="{CB76E9CC-2E78-43A9-9941-FE920DECEB58}" presName="spacer" presStyleCnt="0"/>
      <dgm:spPr/>
    </dgm:pt>
    <dgm:pt modelId="{EF22A19A-E83A-491A-B548-01E0A3DB6774}" type="pres">
      <dgm:prSet presAssocID="{D6D77083-CC1F-4375-8A49-462018A2FFCE}" presName="parentText" presStyleLbl="node1" presStyleIdx="2" presStyleCnt="4" custLinFactNeighborY="-20561">
        <dgm:presLayoutVars>
          <dgm:chMax val="0"/>
          <dgm:bulletEnabled val="1"/>
        </dgm:presLayoutVars>
      </dgm:prSet>
      <dgm:spPr/>
    </dgm:pt>
    <dgm:pt modelId="{70E2A16C-975A-4B80-B12F-4E54FF502AF5}" type="pres">
      <dgm:prSet presAssocID="{6B2B9691-C298-46A2-B018-BDC6DD807301}" presName="spacer" presStyleCnt="0"/>
      <dgm:spPr/>
    </dgm:pt>
    <dgm:pt modelId="{C9C004D7-8C26-45A6-AB91-8C2DD58B8874}" type="pres">
      <dgm:prSet presAssocID="{62CEB72F-5E0D-47C2-A571-C5C65B26A9DD}" presName="parentText" presStyleLbl="node1" presStyleIdx="3" presStyleCnt="4">
        <dgm:presLayoutVars>
          <dgm:chMax val="0"/>
          <dgm:bulletEnabled val="1"/>
        </dgm:presLayoutVars>
      </dgm:prSet>
      <dgm:spPr>
        <a:prstGeom prst="homePlate">
          <a:avLst/>
        </a:prstGeom>
      </dgm:spPr>
    </dgm:pt>
  </dgm:ptLst>
  <dgm:cxnLst>
    <dgm:cxn modelId="{8AB88D00-1731-48E4-A1AE-3A0100D350AB}" type="presOf" srcId="{D6D77083-CC1F-4375-8A49-462018A2FFCE}" destId="{EF22A19A-E83A-491A-B548-01E0A3DB6774}" srcOrd="0" destOrd="0" presId="urn:microsoft.com/office/officeart/2005/8/layout/vList2"/>
    <dgm:cxn modelId="{20274B0E-1774-4338-97CD-4998AC99545C}" srcId="{91C03E8F-9A51-4D9F-A91A-31279904F5D0}" destId="{02F464D5-0151-472A-9BDA-47AF512BBC35}" srcOrd="0" destOrd="0" parTransId="{6DF7D184-3D19-40A7-890D-3F6AC67FE0E6}" sibTransId="{40EECAF6-C39C-4E64-8FA5-7C5AE99BCEC7}"/>
    <dgm:cxn modelId="{7A312619-FEAE-4F1C-9838-9E7115D8262A}" type="presOf" srcId="{62CEB72F-5E0D-47C2-A571-C5C65B26A9DD}" destId="{C9C004D7-8C26-45A6-AB91-8C2DD58B8874}" srcOrd="0" destOrd="0" presId="urn:microsoft.com/office/officeart/2005/8/layout/vList2"/>
    <dgm:cxn modelId="{F938651C-51FE-4052-A105-2724D5AF7779}" type="presOf" srcId="{B522697C-CCA8-47AE-B85F-1ECDFFB091A8}" destId="{06DF6428-A94E-488D-8F66-A807B4E12153}" srcOrd="0" destOrd="0" presId="urn:microsoft.com/office/officeart/2005/8/layout/vList2"/>
    <dgm:cxn modelId="{073F9660-5CAD-4B71-B3D9-E7D3A3A32B91}" type="presOf" srcId="{02F464D5-0151-472A-9BDA-47AF512BBC35}" destId="{A81C1798-7299-4F5D-A4CF-341FF3FC7C60}" srcOrd="0" destOrd="0" presId="urn:microsoft.com/office/officeart/2005/8/layout/vList2"/>
    <dgm:cxn modelId="{79DF4364-D491-497E-9C29-EB6BA583494B}" srcId="{91C03E8F-9A51-4D9F-A91A-31279904F5D0}" destId="{D6D77083-CC1F-4375-8A49-462018A2FFCE}" srcOrd="2" destOrd="0" parTransId="{07CB0D58-8FE3-423C-A220-48763C495AD2}" sibTransId="{6B2B9691-C298-46A2-B018-BDC6DD807301}"/>
    <dgm:cxn modelId="{AD200C85-A8FE-4E5A-85B4-1DA3694D01C5}" type="presOf" srcId="{91C03E8F-9A51-4D9F-A91A-31279904F5D0}" destId="{11F2DF33-F596-4B1B-977A-C61EACB8EC5F}" srcOrd="0" destOrd="0" presId="urn:microsoft.com/office/officeart/2005/8/layout/vList2"/>
    <dgm:cxn modelId="{5E765BA4-ACCD-41D6-A006-9F4274BD9BAF}" srcId="{91C03E8F-9A51-4D9F-A91A-31279904F5D0}" destId="{62CEB72F-5E0D-47C2-A571-C5C65B26A9DD}" srcOrd="3" destOrd="0" parTransId="{5E9F8501-9658-4697-8533-C0E609931B87}" sibTransId="{D4BE68ED-211E-44CE-9830-74014EA89DDE}"/>
    <dgm:cxn modelId="{D32CFFFB-AEE3-472F-9CCC-928A1277330D}" srcId="{91C03E8F-9A51-4D9F-A91A-31279904F5D0}" destId="{B522697C-CCA8-47AE-B85F-1ECDFFB091A8}" srcOrd="1" destOrd="0" parTransId="{02FBB9E6-FD93-492E-8953-4FDE7EE1BF2C}" sibTransId="{CB76E9CC-2E78-43A9-9941-FE920DECEB58}"/>
    <dgm:cxn modelId="{B2124432-0A4C-40C3-965C-80EAA2A06F49}" type="presParOf" srcId="{11F2DF33-F596-4B1B-977A-C61EACB8EC5F}" destId="{A81C1798-7299-4F5D-A4CF-341FF3FC7C60}" srcOrd="0" destOrd="0" presId="urn:microsoft.com/office/officeart/2005/8/layout/vList2"/>
    <dgm:cxn modelId="{F8C673B6-7B77-4506-A676-A23AC5E35B7B}" type="presParOf" srcId="{11F2DF33-F596-4B1B-977A-C61EACB8EC5F}" destId="{63959981-BB73-4C09-87F3-FEC3C553A2DB}" srcOrd="1" destOrd="0" presId="urn:microsoft.com/office/officeart/2005/8/layout/vList2"/>
    <dgm:cxn modelId="{04D8B253-6E23-421A-B0AE-3DA4FDD7243D}" type="presParOf" srcId="{11F2DF33-F596-4B1B-977A-C61EACB8EC5F}" destId="{06DF6428-A94E-488D-8F66-A807B4E12153}" srcOrd="2" destOrd="0" presId="urn:microsoft.com/office/officeart/2005/8/layout/vList2"/>
    <dgm:cxn modelId="{A7D93D98-9068-4A51-891C-76CB6BE2E543}" type="presParOf" srcId="{11F2DF33-F596-4B1B-977A-C61EACB8EC5F}" destId="{7560202E-400C-4C23-9EFA-F8BBD137E596}" srcOrd="3" destOrd="0" presId="urn:microsoft.com/office/officeart/2005/8/layout/vList2"/>
    <dgm:cxn modelId="{B3F2F8A1-D75E-4DFE-9DC2-4ED226B67442}" type="presParOf" srcId="{11F2DF33-F596-4B1B-977A-C61EACB8EC5F}" destId="{EF22A19A-E83A-491A-B548-01E0A3DB6774}" srcOrd="4" destOrd="0" presId="urn:microsoft.com/office/officeart/2005/8/layout/vList2"/>
    <dgm:cxn modelId="{D0880769-57A2-458C-B523-D2F789897BCE}" type="presParOf" srcId="{11F2DF33-F596-4B1B-977A-C61EACB8EC5F}" destId="{70E2A16C-975A-4B80-B12F-4E54FF502AF5}" srcOrd="5" destOrd="0" presId="urn:microsoft.com/office/officeart/2005/8/layout/vList2"/>
    <dgm:cxn modelId="{41C80934-F2C7-4295-BFF5-75888D4CACEA}" type="presParOf" srcId="{11F2DF33-F596-4B1B-977A-C61EACB8EC5F}" destId="{C9C004D7-8C26-45A6-AB91-8C2DD58B8874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BE01440E-C885-43EF-95BF-3AE229DD15CA}" type="doc">
      <dgm:prSet loTypeId="urn:microsoft.com/office/officeart/2005/8/layout/list1" loCatId="list" qsTypeId="urn:microsoft.com/office/officeart/2005/8/quickstyle/simple1" qsCatId="simple" csTypeId="urn:microsoft.com/office/officeart/2005/8/colors/colorful4" csCatId="colorful" phldr="1"/>
      <dgm:spPr/>
      <dgm:t>
        <a:bodyPr/>
        <a:lstStyle/>
        <a:p>
          <a:endParaRPr lang="en-US"/>
        </a:p>
      </dgm:t>
    </dgm:pt>
    <dgm:pt modelId="{4EC22F57-2121-4433-8772-E4154158EF89}">
      <dgm:prSet phldrT="[Text]"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Klasifikasi</a:t>
          </a:r>
          <a:r>
            <a:rPr lang="en-US" sz="20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20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pengukuran</a:t>
          </a:r>
          <a:r>
            <a:rPr lang="en-US" sz="20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untuk</a:t>
          </a:r>
          <a:r>
            <a:rPr lang="en-US" sz="20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instrumen</a:t>
          </a:r>
          <a:r>
            <a:rPr lang="en-US" sz="20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keuangan</a:t>
          </a:r>
          <a:r>
            <a:rPr lang="en-US" sz="20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.</a:t>
          </a:r>
        </a:p>
      </dgm:t>
    </dgm:pt>
    <dgm:pt modelId="{9D37E8AA-7F23-468E-8B65-14A44321EAC5}" type="parTrans" cxnId="{17A89FBC-02E0-400C-8C8A-E36BF9FF75AF}">
      <dgm:prSet/>
      <dgm:spPr/>
      <dgm:t>
        <a:bodyPr/>
        <a:lstStyle/>
        <a:p>
          <a:endParaRPr lang="en-US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D72263E6-2F40-42C7-873E-93166587F022}" type="sibTrans" cxnId="{17A89FBC-02E0-400C-8C8A-E36BF9FF75AF}">
      <dgm:prSet/>
      <dgm:spPr/>
      <dgm:t>
        <a:bodyPr/>
        <a:lstStyle/>
        <a:p>
          <a:endParaRPr lang="en-US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FD30DF0-3C42-47A4-B044-A9BC93908A54}">
      <dgm:prSet phldrT="[Text]" custT="1"/>
      <dgm:spPr/>
      <dgm:t>
        <a:bodyPr/>
        <a:lstStyle/>
        <a:p>
          <a:pPr>
            <a:lnSpc>
              <a:spcPct val="100000"/>
            </a:lnSpc>
          </a:pPr>
          <a:r>
            <a:rPr lang="en-US" sz="200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Menggunakan </a:t>
          </a:r>
          <a:r>
            <a:rPr lang="en-US" sz="2000" b="1" i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expected losses </a:t>
          </a:r>
          <a:r>
            <a:rPr lang="en-US" sz="200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dalam perhitungan penurunan nilai aset keuangan</a:t>
          </a:r>
          <a:endParaRPr lang="en-US" sz="20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2F0E7E3-701C-4223-AA05-5F0F192BF3BF}" type="parTrans" cxnId="{826A4BFE-29B0-4318-8D30-BF6B64E1C7BE}">
      <dgm:prSet/>
      <dgm:spPr/>
      <dgm:t>
        <a:bodyPr/>
        <a:lstStyle/>
        <a:p>
          <a:endParaRPr lang="en-US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BD9FE4D0-FBEF-42F3-A707-718812A957EF}" type="sibTrans" cxnId="{826A4BFE-29B0-4318-8D30-BF6B64E1C7BE}">
      <dgm:prSet/>
      <dgm:spPr/>
      <dgm:t>
        <a:bodyPr/>
        <a:lstStyle/>
        <a:p>
          <a:endParaRPr lang="en-US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A664616-A26F-47A4-B878-25E17A72BF3D}">
      <dgm:prSet phldrT="[Text]" custT="1"/>
      <dgm:spPr/>
      <dgm:t>
        <a:bodyPr/>
        <a:lstStyle/>
        <a:p>
          <a:pPr>
            <a:lnSpc>
              <a:spcPct val="100000"/>
            </a:lnSpc>
          </a:pPr>
          <a:r>
            <a:rPr lang="en-US" sz="20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Memperbaiki</a:t>
          </a:r>
          <a:r>
            <a:rPr lang="en-US" sz="20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model </a:t>
          </a:r>
          <a:r>
            <a:rPr lang="en-US" sz="20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akuntansi</a:t>
          </a:r>
          <a:r>
            <a:rPr lang="en-US" sz="20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i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hedging </a:t>
          </a:r>
        </a:p>
      </dgm:t>
    </dgm:pt>
    <dgm:pt modelId="{EDC6DC8C-950F-4AF9-A442-0F934E13E908}" type="parTrans" cxnId="{4C3F0D60-C26B-4B53-B160-7102BB75DE42}">
      <dgm:prSet/>
      <dgm:spPr/>
      <dgm:t>
        <a:bodyPr/>
        <a:lstStyle/>
        <a:p>
          <a:endParaRPr lang="en-US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ABCC11B-930F-48DF-957F-F8E9F5C13146}" type="sibTrans" cxnId="{4C3F0D60-C26B-4B53-B160-7102BB75DE42}">
      <dgm:prSet/>
      <dgm:spPr/>
      <dgm:t>
        <a:bodyPr/>
        <a:lstStyle/>
        <a:p>
          <a:endParaRPr lang="en-US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E79E53C9-345E-4302-8959-40AEFC21FC28}">
      <dgm:prSet phldrT="[Text]" custT="1"/>
      <dgm:spPr/>
      <dgm:t>
        <a:bodyPr/>
        <a:lstStyle/>
        <a:p>
          <a:pPr>
            <a:lnSpc>
              <a:spcPct val="100000"/>
            </a:lnSpc>
          </a:pP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Klasifikasi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i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amortized cost </a:t>
          </a:r>
          <a:r>
            <a:rPr lang="en-US" sz="18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dan </a:t>
          </a:r>
          <a:r>
            <a:rPr lang="en-US" sz="1800" b="1" i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fair value  </a:t>
          </a:r>
          <a:r>
            <a:rPr lang="en-US" sz="1800" b="1" i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(FVPL &amp; FVOCI)</a:t>
          </a:r>
        </a:p>
      </dgm:t>
    </dgm:pt>
    <dgm:pt modelId="{B474A843-3008-4A5E-A897-521F232DD88F}" type="parTrans" cxnId="{49E88F1C-8770-4516-A837-9AFCBC0DA815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7DA8A3E-F8E6-403E-9017-13FC8CB44B99}" type="sibTrans" cxnId="{49E88F1C-8770-4516-A837-9AFCBC0DA815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BEC7314A-A1FA-437A-BD7A-F8D03D52BCA6}">
      <dgm:prSet phldrT="[Text]" custT="1"/>
      <dgm:spPr/>
      <dgm:t>
        <a:bodyPr/>
        <a:lstStyle/>
        <a:p>
          <a:pPr>
            <a:lnSpc>
              <a:spcPct val="100000"/>
            </a:lnSpc>
          </a:pPr>
          <a:r>
            <a:rPr lang="en-US" sz="180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Perubahan klasifikasi boleh jika terjadi perubahan bisnis model</a:t>
          </a:r>
          <a:endParaRPr lang="en-US" sz="18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DDEDA86-8C11-4C34-B970-184FF15191C6}" type="parTrans" cxnId="{03FA5F2D-4D10-43C2-AA4D-3933B18A6528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B1D352FB-37D6-47F8-8EA6-5D80FEBFEEA2}" type="sibTrans" cxnId="{03FA5F2D-4D10-43C2-AA4D-3933B18A6528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5B6F195-F63C-49DE-BFB7-0DFF81E3E47F}">
      <dgm:prSet phldrT="[Text]" custT="1"/>
      <dgm:spPr/>
      <dgm:t>
        <a:bodyPr/>
        <a:lstStyle/>
        <a:p>
          <a:pPr>
            <a:lnSpc>
              <a:spcPct val="100000"/>
            </a:lnSpc>
          </a:pPr>
          <a:r>
            <a:rPr lang="en-US" sz="1800" b="1" i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Amortized cost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jika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memenuhi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tes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bisnis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model (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tujuan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entitas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untuk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memperoleh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arus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kas yang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diperjanjikan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arus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kas (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dari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pembayaran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pokok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bunga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atas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pokok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– SPPI </a:t>
          </a:r>
          <a:r>
            <a:rPr lang="en-US" sz="1800" i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Solely payment from principles 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&amp; </a:t>
          </a:r>
          <a:r>
            <a:rPr lang="en-US" sz="1800" i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interest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)</a:t>
          </a:r>
        </a:p>
      </dgm:t>
    </dgm:pt>
    <dgm:pt modelId="{94499120-8A72-4F01-855E-9AD7FE912DD3}" type="parTrans" cxnId="{7A1BC569-E448-4119-B3A6-3447D6E163B8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EF32C4F7-5F50-4CEF-BFEB-B794137DB42F}" type="sibTrans" cxnId="{7A1BC569-E448-4119-B3A6-3447D6E163B8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5488EBE-C252-483A-B288-C4CA1C660AFE}" type="pres">
      <dgm:prSet presAssocID="{BE01440E-C885-43EF-95BF-3AE229DD15CA}" presName="linear" presStyleCnt="0">
        <dgm:presLayoutVars>
          <dgm:dir/>
          <dgm:animLvl val="lvl"/>
          <dgm:resizeHandles val="exact"/>
        </dgm:presLayoutVars>
      </dgm:prSet>
      <dgm:spPr/>
    </dgm:pt>
    <dgm:pt modelId="{5B5AEB4F-A9EA-43CA-BEAD-9EF411CAB502}" type="pres">
      <dgm:prSet presAssocID="{4EC22F57-2121-4433-8772-E4154158EF89}" presName="parentLin" presStyleCnt="0"/>
      <dgm:spPr/>
    </dgm:pt>
    <dgm:pt modelId="{333E8AD6-EEED-4AA2-9339-93556EED7503}" type="pres">
      <dgm:prSet presAssocID="{4EC22F57-2121-4433-8772-E4154158EF89}" presName="parentLeftMargin" presStyleLbl="node1" presStyleIdx="0" presStyleCnt="3"/>
      <dgm:spPr/>
    </dgm:pt>
    <dgm:pt modelId="{0D2B1DB9-9365-4424-A98E-4B7C722B814F}" type="pres">
      <dgm:prSet presAssocID="{4EC22F57-2121-4433-8772-E4154158EF89}" presName="parentText" presStyleLbl="node1" presStyleIdx="0" presStyleCnt="3" custScaleX="131084">
        <dgm:presLayoutVars>
          <dgm:chMax val="0"/>
          <dgm:bulletEnabled val="1"/>
        </dgm:presLayoutVars>
      </dgm:prSet>
      <dgm:spPr/>
    </dgm:pt>
    <dgm:pt modelId="{F5BB967F-5A6E-48D9-BE43-BE72E5A94CDD}" type="pres">
      <dgm:prSet presAssocID="{4EC22F57-2121-4433-8772-E4154158EF89}" presName="negativeSpace" presStyleCnt="0"/>
      <dgm:spPr/>
    </dgm:pt>
    <dgm:pt modelId="{99F606E0-240A-4A6D-B05C-999C3B39FBC9}" type="pres">
      <dgm:prSet presAssocID="{4EC22F57-2121-4433-8772-E4154158EF89}" presName="childText" presStyleLbl="conFgAcc1" presStyleIdx="0" presStyleCnt="3">
        <dgm:presLayoutVars>
          <dgm:bulletEnabled val="1"/>
        </dgm:presLayoutVars>
      </dgm:prSet>
      <dgm:spPr/>
    </dgm:pt>
    <dgm:pt modelId="{BA341A1D-EA68-4B59-8486-416E6EF627C0}" type="pres">
      <dgm:prSet presAssocID="{D72263E6-2F40-42C7-873E-93166587F022}" presName="spaceBetweenRectangles" presStyleCnt="0"/>
      <dgm:spPr/>
    </dgm:pt>
    <dgm:pt modelId="{DF631194-0CBB-4EF3-AB86-E45562AD12CC}" type="pres">
      <dgm:prSet presAssocID="{6FD30DF0-3C42-47A4-B044-A9BC93908A54}" presName="parentLin" presStyleCnt="0"/>
      <dgm:spPr/>
    </dgm:pt>
    <dgm:pt modelId="{A705DA67-4934-480F-8B35-74E29A814BF4}" type="pres">
      <dgm:prSet presAssocID="{6FD30DF0-3C42-47A4-B044-A9BC93908A54}" presName="parentLeftMargin" presStyleLbl="node1" presStyleIdx="0" presStyleCnt="3"/>
      <dgm:spPr/>
    </dgm:pt>
    <dgm:pt modelId="{919E1249-C0E5-4F0E-9F15-D769EE3396A5}" type="pres">
      <dgm:prSet presAssocID="{6FD30DF0-3C42-47A4-B044-A9BC93908A54}" presName="parentText" presStyleLbl="node1" presStyleIdx="1" presStyleCnt="3" custScaleX="131084" custScaleY="164360">
        <dgm:presLayoutVars>
          <dgm:chMax val="0"/>
          <dgm:bulletEnabled val="1"/>
        </dgm:presLayoutVars>
      </dgm:prSet>
      <dgm:spPr/>
    </dgm:pt>
    <dgm:pt modelId="{92D8E608-ECAD-4F9A-B5D0-3822F794A145}" type="pres">
      <dgm:prSet presAssocID="{6FD30DF0-3C42-47A4-B044-A9BC93908A54}" presName="negativeSpace" presStyleCnt="0"/>
      <dgm:spPr/>
    </dgm:pt>
    <dgm:pt modelId="{CE5AD3E0-C2F9-4155-990E-5D74D1C2C3C5}" type="pres">
      <dgm:prSet presAssocID="{6FD30DF0-3C42-47A4-B044-A9BC93908A54}" presName="childText" presStyleLbl="conFgAcc1" presStyleIdx="1" presStyleCnt="3">
        <dgm:presLayoutVars>
          <dgm:bulletEnabled val="1"/>
        </dgm:presLayoutVars>
      </dgm:prSet>
      <dgm:spPr/>
    </dgm:pt>
    <dgm:pt modelId="{7B23E5F3-E135-445D-B8E6-E3E04333C089}" type="pres">
      <dgm:prSet presAssocID="{BD9FE4D0-FBEF-42F3-A707-718812A957EF}" presName="spaceBetweenRectangles" presStyleCnt="0"/>
      <dgm:spPr/>
    </dgm:pt>
    <dgm:pt modelId="{E8B8C3DE-5C2D-4D47-BDF4-0E7F86930F96}" type="pres">
      <dgm:prSet presAssocID="{AA664616-A26F-47A4-B878-25E17A72BF3D}" presName="parentLin" presStyleCnt="0"/>
      <dgm:spPr/>
    </dgm:pt>
    <dgm:pt modelId="{92D1917C-2936-45F0-8A89-32DA1E7C2948}" type="pres">
      <dgm:prSet presAssocID="{AA664616-A26F-47A4-B878-25E17A72BF3D}" presName="parentLeftMargin" presStyleLbl="node1" presStyleIdx="1" presStyleCnt="3"/>
      <dgm:spPr/>
    </dgm:pt>
    <dgm:pt modelId="{0E310902-F9BF-4427-BBF0-F237A3F14252}" type="pres">
      <dgm:prSet presAssocID="{AA664616-A26F-47A4-B878-25E17A72BF3D}" presName="parentText" presStyleLbl="node1" presStyleIdx="2" presStyleCnt="3" custScaleX="131084">
        <dgm:presLayoutVars>
          <dgm:chMax val="0"/>
          <dgm:bulletEnabled val="1"/>
        </dgm:presLayoutVars>
      </dgm:prSet>
      <dgm:spPr/>
    </dgm:pt>
    <dgm:pt modelId="{B03E2862-C639-4634-9360-4478255B2487}" type="pres">
      <dgm:prSet presAssocID="{AA664616-A26F-47A4-B878-25E17A72BF3D}" presName="negativeSpace" presStyleCnt="0"/>
      <dgm:spPr/>
    </dgm:pt>
    <dgm:pt modelId="{BEC9C963-6DF2-4116-8E9D-41B95758250B}" type="pres">
      <dgm:prSet presAssocID="{AA664616-A26F-47A4-B878-25E17A72BF3D}" presName="childText" presStyleLbl="conFgAcc1" presStyleIdx="2" presStyleCnt="3">
        <dgm:presLayoutVars>
          <dgm:bulletEnabled val="1"/>
        </dgm:presLayoutVars>
      </dgm:prSet>
      <dgm:spPr/>
    </dgm:pt>
  </dgm:ptLst>
  <dgm:cxnLst>
    <dgm:cxn modelId="{302CFE0A-961A-42D6-A131-BAB248AADA90}" type="presOf" srcId="{65B6F195-F63C-49DE-BFB7-0DFF81E3E47F}" destId="{99F606E0-240A-4A6D-B05C-999C3B39FBC9}" srcOrd="0" destOrd="1" presId="urn:microsoft.com/office/officeart/2005/8/layout/list1"/>
    <dgm:cxn modelId="{49E88F1C-8770-4516-A837-9AFCBC0DA815}" srcId="{4EC22F57-2121-4433-8772-E4154158EF89}" destId="{E79E53C9-345E-4302-8959-40AEFC21FC28}" srcOrd="0" destOrd="0" parTransId="{B474A843-3008-4A5E-A897-521F232DD88F}" sibTransId="{17DA8A3E-F8E6-403E-9017-13FC8CB44B99}"/>
    <dgm:cxn modelId="{03FA5F2D-4D10-43C2-AA4D-3933B18A6528}" srcId="{4EC22F57-2121-4433-8772-E4154158EF89}" destId="{BEC7314A-A1FA-437A-BD7A-F8D03D52BCA6}" srcOrd="2" destOrd="0" parTransId="{1DDEDA86-8C11-4C34-B970-184FF15191C6}" sibTransId="{B1D352FB-37D6-47F8-8EA6-5D80FEBFEEA2}"/>
    <dgm:cxn modelId="{0149F038-7F98-4823-8203-128D3FAC834D}" type="presOf" srcId="{BE01440E-C885-43EF-95BF-3AE229DD15CA}" destId="{15488EBE-C252-483A-B288-C4CA1C660AFE}" srcOrd="0" destOrd="0" presId="urn:microsoft.com/office/officeart/2005/8/layout/list1"/>
    <dgm:cxn modelId="{4C3F0D60-C26B-4B53-B160-7102BB75DE42}" srcId="{BE01440E-C885-43EF-95BF-3AE229DD15CA}" destId="{AA664616-A26F-47A4-B878-25E17A72BF3D}" srcOrd="2" destOrd="0" parTransId="{EDC6DC8C-950F-4AF9-A442-0F934E13E908}" sibTransId="{AABCC11B-930F-48DF-957F-F8E9F5C13146}"/>
    <dgm:cxn modelId="{7A1BC569-E448-4119-B3A6-3447D6E163B8}" srcId="{4EC22F57-2121-4433-8772-E4154158EF89}" destId="{65B6F195-F63C-49DE-BFB7-0DFF81E3E47F}" srcOrd="1" destOrd="0" parTransId="{94499120-8A72-4F01-855E-9AD7FE912DD3}" sibTransId="{EF32C4F7-5F50-4CEF-BFEB-B794137DB42F}"/>
    <dgm:cxn modelId="{885AC994-A84D-4521-91E9-54B3F5FB00DA}" type="presOf" srcId="{E79E53C9-345E-4302-8959-40AEFC21FC28}" destId="{99F606E0-240A-4A6D-B05C-999C3B39FBC9}" srcOrd="0" destOrd="0" presId="urn:microsoft.com/office/officeart/2005/8/layout/list1"/>
    <dgm:cxn modelId="{36401B9B-AABC-4122-A94C-64F1A9DBAF68}" type="presOf" srcId="{AA664616-A26F-47A4-B878-25E17A72BF3D}" destId="{92D1917C-2936-45F0-8A89-32DA1E7C2948}" srcOrd="0" destOrd="0" presId="urn:microsoft.com/office/officeart/2005/8/layout/list1"/>
    <dgm:cxn modelId="{936E6B9E-A952-4A24-9930-593352301D97}" type="presOf" srcId="{6FD30DF0-3C42-47A4-B044-A9BC93908A54}" destId="{A705DA67-4934-480F-8B35-74E29A814BF4}" srcOrd="0" destOrd="0" presId="urn:microsoft.com/office/officeart/2005/8/layout/list1"/>
    <dgm:cxn modelId="{784433A8-C3BA-43D3-906A-796D80A8AB33}" type="presOf" srcId="{AA664616-A26F-47A4-B878-25E17A72BF3D}" destId="{0E310902-F9BF-4427-BBF0-F237A3F14252}" srcOrd="1" destOrd="0" presId="urn:microsoft.com/office/officeart/2005/8/layout/list1"/>
    <dgm:cxn modelId="{EF0211B9-440C-46AF-96CF-91173945A03C}" type="presOf" srcId="{BEC7314A-A1FA-437A-BD7A-F8D03D52BCA6}" destId="{99F606E0-240A-4A6D-B05C-999C3B39FBC9}" srcOrd="0" destOrd="2" presId="urn:microsoft.com/office/officeart/2005/8/layout/list1"/>
    <dgm:cxn modelId="{17A89FBC-02E0-400C-8C8A-E36BF9FF75AF}" srcId="{BE01440E-C885-43EF-95BF-3AE229DD15CA}" destId="{4EC22F57-2121-4433-8772-E4154158EF89}" srcOrd="0" destOrd="0" parTransId="{9D37E8AA-7F23-468E-8B65-14A44321EAC5}" sibTransId="{D72263E6-2F40-42C7-873E-93166587F022}"/>
    <dgm:cxn modelId="{B9E079C6-B03A-4C6A-A852-7C633B5AAAD1}" type="presOf" srcId="{6FD30DF0-3C42-47A4-B044-A9BC93908A54}" destId="{919E1249-C0E5-4F0E-9F15-D769EE3396A5}" srcOrd="1" destOrd="0" presId="urn:microsoft.com/office/officeart/2005/8/layout/list1"/>
    <dgm:cxn modelId="{CA9A0DDB-44E0-485C-B9B2-F90FB76E352E}" type="presOf" srcId="{4EC22F57-2121-4433-8772-E4154158EF89}" destId="{333E8AD6-EEED-4AA2-9339-93556EED7503}" srcOrd="0" destOrd="0" presId="urn:microsoft.com/office/officeart/2005/8/layout/list1"/>
    <dgm:cxn modelId="{36441AF3-C18B-468C-84D9-C561EAF117DA}" type="presOf" srcId="{4EC22F57-2121-4433-8772-E4154158EF89}" destId="{0D2B1DB9-9365-4424-A98E-4B7C722B814F}" srcOrd="1" destOrd="0" presId="urn:microsoft.com/office/officeart/2005/8/layout/list1"/>
    <dgm:cxn modelId="{826A4BFE-29B0-4318-8D30-BF6B64E1C7BE}" srcId="{BE01440E-C885-43EF-95BF-3AE229DD15CA}" destId="{6FD30DF0-3C42-47A4-B044-A9BC93908A54}" srcOrd="1" destOrd="0" parTransId="{82F0E7E3-701C-4223-AA05-5F0F192BF3BF}" sibTransId="{BD9FE4D0-FBEF-42F3-A707-718812A957EF}"/>
    <dgm:cxn modelId="{5DCCC960-EBAE-42A0-84A3-B676A713EFA6}" type="presParOf" srcId="{15488EBE-C252-483A-B288-C4CA1C660AFE}" destId="{5B5AEB4F-A9EA-43CA-BEAD-9EF411CAB502}" srcOrd="0" destOrd="0" presId="urn:microsoft.com/office/officeart/2005/8/layout/list1"/>
    <dgm:cxn modelId="{9C61811F-2B92-41BE-A704-92C8B6A539BB}" type="presParOf" srcId="{5B5AEB4F-A9EA-43CA-BEAD-9EF411CAB502}" destId="{333E8AD6-EEED-4AA2-9339-93556EED7503}" srcOrd="0" destOrd="0" presId="urn:microsoft.com/office/officeart/2005/8/layout/list1"/>
    <dgm:cxn modelId="{AC73FF07-782B-461D-AB27-25632E49ABF2}" type="presParOf" srcId="{5B5AEB4F-A9EA-43CA-BEAD-9EF411CAB502}" destId="{0D2B1DB9-9365-4424-A98E-4B7C722B814F}" srcOrd="1" destOrd="0" presId="urn:microsoft.com/office/officeart/2005/8/layout/list1"/>
    <dgm:cxn modelId="{BADBDF56-FA27-40F9-AC10-D6694D059A80}" type="presParOf" srcId="{15488EBE-C252-483A-B288-C4CA1C660AFE}" destId="{F5BB967F-5A6E-48D9-BE43-BE72E5A94CDD}" srcOrd="1" destOrd="0" presId="urn:microsoft.com/office/officeart/2005/8/layout/list1"/>
    <dgm:cxn modelId="{57B31C73-6B3F-499E-B149-07D2D53EE3E5}" type="presParOf" srcId="{15488EBE-C252-483A-B288-C4CA1C660AFE}" destId="{99F606E0-240A-4A6D-B05C-999C3B39FBC9}" srcOrd="2" destOrd="0" presId="urn:microsoft.com/office/officeart/2005/8/layout/list1"/>
    <dgm:cxn modelId="{FF1500BA-9785-4337-86E5-FDA4A7B789A5}" type="presParOf" srcId="{15488EBE-C252-483A-B288-C4CA1C660AFE}" destId="{BA341A1D-EA68-4B59-8486-416E6EF627C0}" srcOrd="3" destOrd="0" presId="urn:microsoft.com/office/officeart/2005/8/layout/list1"/>
    <dgm:cxn modelId="{A3CDFEF3-0949-4163-A696-B8C950164256}" type="presParOf" srcId="{15488EBE-C252-483A-B288-C4CA1C660AFE}" destId="{DF631194-0CBB-4EF3-AB86-E45562AD12CC}" srcOrd="4" destOrd="0" presId="urn:microsoft.com/office/officeart/2005/8/layout/list1"/>
    <dgm:cxn modelId="{791AE15B-C67A-4FED-9630-EE0117109367}" type="presParOf" srcId="{DF631194-0CBB-4EF3-AB86-E45562AD12CC}" destId="{A705DA67-4934-480F-8B35-74E29A814BF4}" srcOrd="0" destOrd="0" presId="urn:microsoft.com/office/officeart/2005/8/layout/list1"/>
    <dgm:cxn modelId="{F7979A67-494B-4403-B372-B38D0711EEE0}" type="presParOf" srcId="{DF631194-0CBB-4EF3-AB86-E45562AD12CC}" destId="{919E1249-C0E5-4F0E-9F15-D769EE3396A5}" srcOrd="1" destOrd="0" presId="urn:microsoft.com/office/officeart/2005/8/layout/list1"/>
    <dgm:cxn modelId="{FA7A7F9E-1B28-460D-A37B-40763BB1012B}" type="presParOf" srcId="{15488EBE-C252-483A-B288-C4CA1C660AFE}" destId="{92D8E608-ECAD-4F9A-B5D0-3822F794A145}" srcOrd="5" destOrd="0" presId="urn:microsoft.com/office/officeart/2005/8/layout/list1"/>
    <dgm:cxn modelId="{96944990-8618-4CC3-B6AD-B5437EF2614B}" type="presParOf" srcId="{15488EBE-C252-483A-B288-C4CA1C660AFE}" destId="{CE5AD3E0-C2F9-4155-990E-5D74D1C2C3C5}" srcOrd="6" destOrd="0" presId="urn:microsoft.com/office/officeart/2005/8/layout/list1"/>
    <dgm:cxn modelId="{1AD900A6-52EC-40F4-8D2E-EDEB2F52D1A7}" type="presParOf" srcId="{15488EBE-C252-483A-B288-C4CA1C660AFE}" destId="{7B23E5F3-E135-445D-B8E6-E3E04333C089}" srcOrd="7" destOrd="0" presId="urn:microsoft.com/office/officeart/2005/8/layout/list1"/>
    <dgm:cxn modelId="{9E6FB79D-EAFE-4594-A368-4CA41D380BE2}" type="presParOf" srcId="{15488EBE-C252-483A-B288-C4CA1C660AFE}" destId="{E8B8C3DE-5C2D-4D47-BDF4-0E7F86930F96}" srcOrd="8" destOrd="0" presId="urn:microsoft.com/office/officeart/2005/8/layout/list1"/>
    <dgm:cxn modelId="{F0C27F30-AD18-4503-92BD-781B8C3CCB41}" type="presParOf" srcId="{E8B8C3DE-5C2D-4D47-BDF4-0E7F86930F96}" destId="{92D1917C-2936-45F0-8A89-32DA1E7C2948}" srcOrd="0" destOrd="0" presId="urn:microsoft.com/office/officeart/2005/8/layout/list1"/>
    <dgm:cxn modelId="{C6343CAD-3C81-47CC-ADC3-036744168FF0}" type="presParOf" srcId="{E8B8C3DE-5C2D-4D47-BDF4-0E7F86930F96}" destId="{0E310902-F9BF-4427-BBF0-F237A3F14252}" srcOrd="1" destOrd="0" presId="urn:microsoft.com/office/officeart/2005/8/layout/list1"/>
    <dgm:cxn modelId="{CD10389B-7B91-4A1E-834C-5E97051253E6}" type="presParOf" srcId="{15488EBE-C252-483A-B288-C4CA1C660AFE}" destId="{B03E2862-C639-4634-9360-4478255B2487}" srcOrd="9" destOrd="0" presId="urn:microsoft.com/office/officeart/2005/8/layout/list1"/>
    <dgm:cxn modelId="{E7C70994-E59B-4762-BA88-26C8151D32EC}" type="presParOf" srcId="{15488EBE-C252-483A-B288-C4CA1C660AFE}" destId="{BEC9C963-6DF2-4116-8E9D-41B95758250B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ACBF6D5E-3FF6-974D-BEDD-B8785B6A4293}" type="doc">
      <dgm:prSet loTypeId="urn:microsoft.com/office/officeart/2008/layout/HorizontalMultiLevelHierarchy" loCatId="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4BEFEE7F-0A5E-4C44-9EE4-8C8729A3C538}">
      <dgm:prSet phldrT="[Text]" custT="1"/>
      <dgm:spPr>
        <a:solidFill>
          <a:schemeClr val="accent1"/>
        </a:solidFill>
      </dgm:spPr>
      <dgm:t>
        <a:bodyPr vert="horz"/>
        <a:lstStyle/>
        <a:p>
          <a:pPr algn="ctr"/>
          <a:r>
            <a:rPr lang="en-US" sz="40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ECL</a:t>
          </a:r>
        </a:p>
      </dgm:t>
    </dgm:pt>
    <dgm:pt modelId="{FDDBEE98-B1B0-CC4D-B2AD-073EB6130EAD}" type="parTrans" cxnId="{33242466-BF38-2F4E-9509-BD347247CE43}">
      <dgm:prSet/>
      <dgm:spPr/>
      <dgm:t>
        <a:bodyPr/>
        <a:lstStyle/>
        <a:p>
          <a:endParaRPr lang="en-US" sz="14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B0EBD47-7153-8D4C-BACE-CC41EE5B4E97}" type="sibTrans" cxnId="{33242466-BF38-2F4E-9509-BD347247CE43}">
      <dgm:prSet/>
      <dgm:spPr/>
      <dgm:t>
        <a:bodyPr/>
        <a:lstStyle/>
        <a:p>
          <a:endParaRPr lang="en-US" sz="14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CFE39EB-746A-EF43-A206-DEBE8F551C3A}">
      <dgm:prSet phldrT="[Text]" custT="1">
        <dgm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dgm:style>
      </dgm:prSet>
      <dgm:spPr>
        <a:solidFill>
          <a:srgbClr val="6CD5D1"/>
        </a:solidFill>
      </dgm:spPr>
      <dgm:t>
        <a:bodyPr/>
        <a:lstStyle/>
        <a:p>
          <a:r>
            <a:rPr lang="en-US" sz="2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PD</a:t>
          </a:r>
        </a:p>
      </dgm:t>
    </dgm:pt>
    <dgm:pt modelId="{830FBE6C-BA81-7540-8830-CE5C96093452}" type="parTrans" cxnId="{5D405F54-0A6E-D547-A564-A56142CBDA2A}">
      <dgm:prSet custT="1">
        <dgm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dgm:style>
      </dgm:prSet>
      <dgm:spPr>
        <a:ln>
          <a:solidFill>
            <a:schemeClr val="bg1">
              <a:lumMod val="50000"/>
            </a:schemeClr>
          </a:solidFill>
        </a:ln>
      </dgm:spPr>
      <dgm:t>
        <a:bodyPr/>
        <a:lstStyle/>
        <a:p>
          <a:endParaRPr lang="en-US" sz="5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DB3B33C-21D6-7247-AC47-357A7B99DFAD}" type="sibTrans" cxnId="{5D405F54-0A6E-D547-A564-A56142CBDA2A}">
      <dgm:prSet/>
      <dgm:spPr/>
      <dgm:t>
        <a:bodyPr/>
        <a:lstStyle/>
        <a:p>
          <a:endParaRPr lang="en-US" sz="14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5443BFF9-06C1-6D49-BB1A-34D7284B9BFD}">
      <dgm:prSet phldrT="[Text]" custT="1">
        <dgm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dgm:style>
      </dgm:prSet>
      <dgm:spPr>
        <a:solidFill>
          <a:srgbClr val="6CD5D1"/>
        </a:solidFill>
      </dgm:spPr>
      <dgm:t>
        <a:bodyPr/>
        <a:lstStyle/>
        <a:p>
          <a:r>
            <a:rPr lang="en-US" sz="2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LGD</a:t>
          </a:r>
        </a:p>
      </dgm:t>
    </dgm:pt>
    <dgm:pt modelId="{F595B4E6-CB90-3347-A81B-6BDC52ECF054}" type="parTrans" cxnId="{70E2E8AD-E8F6-2847-B8FA-AD4D064F1B28}">
      <dgm:prSet custT="1">
        <dgm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dgm:style>
      </dgm:prSet>
      <dgm:spPr>
        <a:ln>
          <a:solidFill>
            <a:schemeClr val="bg1">
              <a:lumMod val="50000"/>
            </a:schemeClr>
          </a:solidFill>
        </a:ln>
      </dgm:spPr>
      <dgm:t>
        <a:bodyPr/>
        <a:lstStyle/>
        <a:p>
          <a:endParaRPr lang="en-US" sz="3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CB952A9-BE63-8249-B57A-66BB8575D971}" type="sibTrans" cxnId="{70E2E8AD-E8F6-2847-B8FA-AD4D064F1B28}">
      <dgm:prSet/>
      <dgm:spPr/>
      <dgm:t>
        <a:bodyPr/>
        <a:lstStyle/>
        <a:p>
          <a:endParaRPr lang="en-US" sz="14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04098EC-E0DA-5040-8981-949AA342457E}">
      <dgm:prSet phldrT="[Text]" custT="1">
        <dgm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dgm:style>
      </dgm:prSet>
      <dgm:spPr>
        <a:solidFill>
          <a:srgbClr val="6CD5D1"/>
        </a:solidFill>
      </dgm:spPr>
      <dgm:t>
        <a:bodyPr/>
        <a:lstStyle/>
        <a:p>
          <a:r>
            <a:rPr lang="en-US" sz="2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EAD</a:t>
          </a:r>
        </a:p>
      </dgm:t>
    </dgm:pt>
    <dgm:pt modelId="{DD40BBE8-FA2B-CA46-ADD5-FA25EAD49D60}" type="parTrans" cxnId="{D4DF0CA1-D54F-7F46-B7D2-90BB2BAE1CD4}">
      <dgm:prSet custT="1">
        <dgm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dgm:style>
      </dgm:prSet>
      <dgm:spPr>
        <a:ln>
          <a:solidFill>
            <a:schemeClr val="bg1">
              <a:lumMod val="50000"/>
            </a:schemeClr>
          </a:solidFill>
        </a:ln>
      </dgm:spPr>
      <dgm:t>
        <a:bodyPr/>
        <a:lstStyle/>
        <a:p>
          <a:endParaRPr lang="en-US" sz="5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0A5B8318-3B36-9E42-B699-F6E29582A635}" type="sibTrans" cxnId="{D4DF0CA1-D54F-7F46-B7D2-90BB2BAE1CD4}">
      <dgm:prSet/>
      <dgm:spPr/>
      <dgm:t>
        <a:bodyPr/>
        <a:lstStyle/>
        <a:p>
          <a:endParaRPr lang="en-US" sz="14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0F02E6B0-47D6-9C4A-B581-4FECC647B384}">
      <dgm:prSet phldrT="[Text]" custT="1">
        <dgm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dgm:style>
      </dgm:prSet>
      <dgm:spPr>
        <a:solidFill>
          <a:schemeClr val="accent3">
            <a:lumMod val="60000"/>
            <a:lumOff val="40000"/>
          </a:schemeClr>
        </a:solidFill>
      </dgm:spPr>
      <dgm:t>
        <a:bodyPr/>
        <a:lstStyle/>
        <a:p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Strategi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Collecton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menjadi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lebih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cepat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saat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tunggakan</a:t>
          </a:r>
          <a:endParaRPr lang="en-US" sz="18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9C9BA989-12DC-5E45-8E6E-8113FF2185DD}" type="parTrans" cxnId="{72C4E922-EEF4-3148-8C4E-1D13EDD9F937}">
      <dgm:prSet custT="1"/>
      <dgm:spPr>
        <a:ln>
          <a:noFill/>
        </a:ln>
      </dgm:spPr>
      <dgm:t>
        <a:bodyPr/>
        <a:lstStyle/>
        <a:p>
          <a:endParaRPr lang="en-US" sz="3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BECD35FB-3D1A-5D43-91DA-A95A69DA9857}" type="sibTrans" cxnId="{72C4E922-EEF4-3148-8C4E-1D13EDD9F937}">
      <dgm:prSet/>
      <dgm:spPr/>
      <dgm:t>
        <a:bodyPr/>
        <a:lstStyle/>
        <a:p>
          <a:endParaRPr lang="en-US" sz="14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F4209CEB-2CF9-0D4E-9688-10D8DE136EB2}">
      <dgm:prSet phldrT="[Text]" custT="1">
        <dgm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dgm:style>
      </dgm:prSet>
      <dgm:spPr>
        <a:solidFill>
          <a:schemeClr val="accent3">
            <a:lumMod val="60000"/>
            <a:lumOff val="40000"/>
          </a:schemeClr>
        </a:solidFill>
      </dgm:spPr>
      <dgm:t>
        <a:bodyPr/>
        <a:lstStyle/>
        <a:p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Kriteria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penerima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pinjaman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diperketat</a:t>
          </a:r>
          <a:endParaRPr lang="en-US" sz="18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5EDB537A-7AE5-6D4B-9D57-51E28B2DA0DC}" type="parTrans" cxnId="{1D52EC58-62D2-544C-95AE-9C517F09260A}">
      <dgm:prSet custT="1"/>
      <dgm:spPr>
        <a:ln>
          <a:noFill/>
        </a:ln>
      </dgm:spPr>
      <dgm:t>
        <a:bodyPr/>
        <a:lstStyle/>
        <a:p>
          <a:endParaRPr lang="en-US" sz="3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2F68DC6-6B64-B74E-9457-796B90F02679}" type="sibTrans" cxnId="{1D52EC58-62D2-544C-95AE-9C517F09260A}">
      <dgm:prSet/>
      <dgm:spPr/>
      <dgm:t>
        <a:bodyPr/>
        <a:lstStyle/>
        <a:p>
          <a:endParaRPr lang="en-US" sz="14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3267597-4565-7844-BC98-04329A66E9DC}">
      <dgm:prSet phldrT="[Text]" custT="1">
        <dgm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dgm:style>
      </dgm:prSet>
      <dgm:spPr>
        <a:solidFill>
          <a:schemeClr val="accent3">
            <a:lumMod val="60000"/>
            <a:lumOff val="40000"/>
          </a:schemeClr>
        </a:solidFill>
      </dgm:spPr>
      <dgm:t>
        <a:bodyPr/>
        <a:lstStyle/>
        <a:p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Menjaga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Loan-to-value (LTV)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sesuai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risk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appetite</a:t>
          </a:r>
        </a:p>
      </dgm:t>
    </dgm:pt>
    <dgm:pt modelId="{3308E397-1FFA-B34B-B221-95936AE8416C}" type="parTrans" cxnId="{AC143969-A6D2-CD47-B46C-7BCF5D6C891D}">
      <dgm:prSet custT="1"/>
      <dgm:spPr>
        <a:ln>
          <a:noFill/>
        </a:ln>
      </dgm:spPr>
      <dgm:t>
        <a:bodyPr/>
        <a:lstStyle/>
        <a:p>
          <a:endParaRPr lang="en-US" sz="3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E0955C2D-0FFF-074A-8E69-A59C1A0DA245}" type="sibTrans" cxnId="{AC143969-A6D2-CD47-B46C-7BCF5D6C891D}">
      <dgm:prSet/>
      <dgm:spPr/>
      <dgm:t>
        <a:bodyPr/>
        <a:lstStyle/>
        <a:p>
          <a:endParaRPr lang="en-US" sz="14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B4A6EDA-96F1-8649-B411-2706F9E215A2}">
      <dgm:prSet phldrT="[Text]" custT="1">
        <dgm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dgm:style>
      </dgm:prSet>
      <dgm:spPr>
        <a:solidFill>
          <a:schemeClr val="accent3">
            <a:lumMod val="60000"/>
            <a:lumOff val="40000"/>
          </a:schemeClr>
        </a:solidFill>
      </dgm:spPr>
      <dgm:t>
        <a:bodyPr/>
        <a:lstStyle/>
        <a:p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Off-Balance: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Memberikan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plafond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secukupnya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sesuai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kebutuhan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nasabah</a:t>
          </a:r>
          <a:endParaRPr lang="en-US" sz="18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56ACEA5-32C4-CB43-A800-B311436D8704}" type="parTrans" cxnId="{7CFC3E5B-12A3-DE4B-B53B-0C3E8DE25F8E}">
      <dgm:prSet custT="1"/>
      <dgm:spPr>
        <a:ln>
          <a:noFill/>
        </a:ln>
      </dgm:spPr>
      <dgm:t>
        <a:bodyPr/>
        <a:lstStyle/>
        <a:p>
          <a:endParaRPr lang="en-US" sz="3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1FE4295-3117-0649-BC44-B89244EA2102}" type="sibTrans" cxnId="{7CFC3E5B-12A3-DE4B-B53B-0C3E8DE25F8E}">
      <dgm:prSet/>
      <dgm:spPr/>
      <dgm:t>
        <a:bodyPr/>
        <a:lstStyle/>
        <a:p>
          <a:endParaRPr lang="en-US" sz="14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737B7BF-8845-074B-BE7A-C9B5391D55DE}">
      <dgm:prSet phldrT="[Text]" custT="1">
        <dgm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dgm:style>
      </dgm:prSet>
      <dgm:spPr>
        <a:solidFill>
          <a:schemeClr val="accent3">
            <a:lumMod val="60000"/>
            <a:lumOff val="40000"/>
          </a:schemeClr>
        </a:solidFill>
      </dgm:spPr>
      <dgm:t>
        <a:bodyPr/>
        <a:lstStyle/>
        <a:p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On-balance: Risk sharing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dengan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sindikasi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pinjaman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</a:p>
      </dgm:t>
    </dgm:pt>
    <dgm:pt modelId="{CA219D07-0179-9649-8488-394D73524F26}" type="parTrans" cxnId="{14E5453C-7357-DD4D-87CB-0EBF69A40690}">
      <dgm:prSet custT="1"/>
      <dgm:spPr>
        <a:ln>
          <a:noFill/>
        </a:ln>
      </dgm:spPr>
      <dgm:t>
        <a:bodyPr/>
        <a:lstStyle/>
        <a:p>
          <a:endParaRPr lang="en-US" sz="3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4110A93-9FDC-474D-A96B-36E73C5A7EF5}" type="sibTrans" cxnId="{14E5453C-7357-DD4D-87CB-0EBF69A40690}">
      <dgm:prSet/>
      <dgm:spPr/>
      <dgm:t>
        <a:bodyPr/>
        <a:lstStyle/>
        <a:p>
          <a:endParaRPr lang="en-US" sz="14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0868B4F7-87E6-1249-A010-A3E45B75F5DA}">
      <dgm:prSet phldrT="[Text]" custT="1">
        <dgm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dgm:style>
      </dgm:prSet>
      <dgm:spPr>
        <a:solidFill>
          <a:schemeClr val="accent3">
            <a:lumMod val="60000"/>
            <a:lumOff val="40000"/>
          </a:schemeClr>
        </a:solidFill>
      </dgm:spPr>
      <dgm:t>
        <a:bodyPr/>
        <a:lstStyle/>
        <a:p>
          <a:r>
            <a:rPr lang="en-US" sz="1800" i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Eksekusi</a:t>
          </a:r>
          <a:r>
            <a:rPr lang="en-US" sz="1800" i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agunan</a:t>
          </a:r>
          <a:r>
            <a:rPr lang="en-US" sz="1800" i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lebih</a:t>
          </a:r>
          <a:r>
            <a:rPr lang="en-US" sz="1800" i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cepat</a:t>
          </a:r>
          <a:r>
            <a:rPr lang="en-US" sz="1800" i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setelah</a:t>
          </a:r>
          <a:r>
            <a:rPr lang="en-US" sz="1800" i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default</a:t>
          </a:r>
        </a:p>
      </dgm:t>
    </dgm:pt>
    <dgm:pt modelId="{F2EE1E70-374D-654D-86EB-9344A0FB96E0}" type="parTrans" cxnId="{2B494C7B-69B8-FD4B-ACAC-EE43303BA3CD}">
      <dgm:prSet custT="1"/>
      <dgm:spPr>
        <a:ln>
          <a:noFill/>
        </a:ln>
      </dgm:spPr>
      <dgm:t>
        <a:bodyPr/>
        <a:lstStyle/>
        <a:p>
          <a:endParaRPr lang="en-US" sz="3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79033AE-3C24-2B49-9340-42BD0BB2DD55}" type="sibTrans" cxnId="{2B494C7B-69B8-FD4B-ACAC-EE43303BA3CD}">
      <dgm:prSet/>
      <dgm:spPr/>
      <dgm:t>
        <a:bodyPr/>
        <a:lstStyle/>
        <a:p>
          <a:endParaRPr lang="en-US" sz="14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D796D7DC-ED27-DC4F-9278-FC3F98438365}" type="pres">
      <dgm:prSet presAssocID="{ACBF6D5E-3FF6-974D-BEDD-B8785B6A4293}" presName="Name0" presStyleCnt="0">
        <dgm:presLayoutVars>
          <dgm:chPref val="1"/>
          <dgm:dir/>
          <dgm:animOne val="branch"/>
          <dgm:animLvl val="lvl"/>
          <dgm:resizeHandles val="exact"/>
        </dgm:presLayoutVars>
      </dgm:prSet>
      <dgm:spPr/>
    </dgm:pt>
    <dgm:pt modelId="{B27149E4-CB20-1446-B883-6B0C88740837}" type="pres">
      <dgm:prSet presAssocID="{4BEFEE7F-0A5E-4C44-9EE4-8C8729A3C538}" presName="root1" presStyleCnt="0"/>
      <dgm:spPr/>
    </dgm:pt>
    <dgm:pt modelId="{45710A18-DCF4-B446-869D-A22F0DE251B5}" type="pres">
      <dgm:prSet presAssocID="{4BEFEE7F-0A5E-4C44-9EE4-8C8729A3C538}" presName="LevelOneTextNode" presStyleLbl="node0" presStyleIdx="0" presStyleCnt="1" custAng="5400000" custScaleX="200831" custScaleY="37160" custLinFactNeighborX="-3774" custLinFactNeighborY="-1864">
        <dgm:presLayoutVars>
          <dgm:chPref val="3"/>
        </dgm:presLayoutVars>
      </dgm:prSet>
      <dgm:spPr/>
    </dgm:pt>
    <dgm:pt modelId="{63A1933A-E261-6645-84C0-1022D170FF6D}" type="pres">
      <dgm:prSet presAssocID="{4BEFEE7F-0A5E-4C44-9EE4-8C8729A3C538}" presName="level2hierChild" presStyleCnt="0"/>
      <dgm:spPr/>
    </dgm:pt>
    <dgm:pt modelId="{D2EBBF27-EB9C-4E4A-B47B-7328CA80E8A6}" type="pres">
      <dgm:prSet presAssocID="{830FBE6C-BA81-7540-8830-CE5C96093452}" presName="conn2-1" presStyleLbl="parChTrans1D2" presStyleIdx="0" presStyleCnt="3"/>
      <dgm:spPr/>
    </dgm:pt>
    <dgm:pt modelId="{8D96005F-0A8F-DF4C-87C9-A8DEF5E4A43E}" type="pres">
      <dgm:prSet presAssocID="{830FBE6C-BA81-7540-8830-CE5C96093452}" presName="connTx" presStyleLbl="parChTrans1D2" presStyleIdx="0" presStyleCnt="3"/>
      <dgm:spPr/>
    </dgm:pt>
    <dgm:pt modelId="{27FA9282-C4F1-F844-B7DA-76AD98F7A851}" type="pres">
      <dgm:prSet presAssocID="{4CFE39EB-746A-EF43-A206-DEBE8F551C3A}" presName="root2" presStyleCnt="0"/>
      <dgm:spPr/>
    </dgm:pt>
    <dgm:pt modelId="{12B4DD11-3CF3-F746-88F9-C5709F249DA0}" type="pres">
      <dgm:prSet presAssocID="{4CFE39EB-746A-EF43-A206-DEBE8F551C3A}" presName="LevelTwoTextNode" presStyleLbl="node2" presStyleIdx="0" presStyleCnt="3" custScaleX="55360" custScaleY="167327" custLinFactNeighborX="5742">
        <dgm:presLayoutVars>
          <dgm:chPref val="3"/>
        </dgm:presLayoutVars>
      </dgm:prSet>
      <dgm:spPr/>
    </dgm:pt>
    <dgm:pt modelId="{AC8EBA68-21AE-BB4C-817A-C2FECE63F937}" type="pres">
      <dgm:prSet presAssocID="{4CFE39EB-746A-EF43-A206-DEBE8F551C3A}" presName="level3hierChild" presStyleCnt="0"/>
      <dgm:spPr/>
    </dgm:pt>
    <dgm:pt modelId="{8374A7D5-8828-9740-8FCF-96D60D9C43C8}" type="pres">
      <dgm:prSet presAssocID="{9C9BA989-12DC-5E45-8E6E-8113FF2185DD}" presName="conn2-1" presStyleLbl="parChTrans1D3" presStyleIdx="0" presStyleCnt="6"/>
      <dgm:spPr/>
    </dgm:pt>
    <dgm:pt modelId="{59425208-CE0A-2944-AE8C-2BC5884B535B}" type="pres">
      <dgm:prSet presAssocID="{9C9BA989-12DC-5E45-8E6E-8113FF2185DD}" presName="connTx" presStyleLbl="parChTrans1D3" presStyleIdx="0" presStyleCnt="6"/>
      <dgm:spPr/>
    </dgm:pt>
    <dgm:pt modelId="{96764BC2-7899-6A48-9B29-E47832D6C6F3}" type="pres">
      <dgm:prSet presAssocID="{0F02E6B0-47D6-9C4A-B581-4FECC647B384}" presName="root2" presStyleCnt="0"/>
      <dgm:spPr/>
    </dgm:pt>
    <dgm:pt modelId="{0755424C-019F-F441-8FE5-6829A0570803}" type="pres">
      <dgm:prSet presAssocID="{0F02E6B0-47D6-9C4A-B581-4FECC647B384}" presName="LevelTwoTextNode" presStyleLbl="node3" presStyleIdx="0" presStyleCnt="6" custScaleX="275091" custScaleY="73447" custLinFactNeighborX="-8248">
        <dgm:presLayoutVars>
          <dgm:chPref val="3"/>
        </dgm:presLayoutVars>
      </dgm:prSet>
      <dgm:spPr/>
    </dgm:pt>
    <dgm:pt modelId="{801185B1-8A18-774C-8C43-56B073D79A90}" type="pres">
      <dgm:prSet presAssocID="{0F02E6B0-47D6-9C4A-B581-4FECC647B384}" presName="level3hierChild" presStyleCnt="0"/>
      <dgm:spPr/>
    </dgm:pt>
    <dgm:pt modelId="{D53A01A1-B9F2-EB4F-B560-41FE0AA5AD6E}" type="pres">
      <dgm:prSet presAssocID="{5EDB537A-7AE5-6D4B-9D57-51E28B2DA0DC}" presName="conn2-1" presStyleLbl="parChTrans1D3" presStyleIdx="1" presStyleCnt="6"/>
      <dgm:spPr/>
    </dgm:pt>
    <dgm:pt modelId="{4E91DDFB-D7FD-4442-B977-D504935858A1}" type="pres">
      <dgm:prSet presAssocID="{5EDB537A-7AE5-6D4B-9D57-51E28B2DA0DC}" presName="connTx" presStyleLbl="parChTrans1D3" presStyleIdx="1" presStyleCnt="6"/>
      <dgm:spPr/>
    </dgm:pt>
    <dgm:pt modelId="{A48DE886-EDD3-8D46-9EA9-575342BC4DF9}" type="pres">
      <dgm:prSet presAssocID="{F4209CEB-2CF9-0D4E-9688-10D8DE136EB2}" presName="root2" presStyleCnt="0"/>
      <dgm:spPr/>
    </dgm:pt>
    <dgm:pt modelId="{0CBD94C1-CB23-F44F-9D99-A8BEA1DE85CC}" type="pres">
      <dgm:prSet presAssocID="{F4209CEB-2CF9-0D4E-9688-10D8DE136EB2}" presName="LevelTwoTextNode" presStyleLbl="node3" presStyleIdx="1" presStyleCnt="6" custScaleX="275091" custScaleY="73447" custLinFactNeighborX="-8412" custLinFactNeighborY="-11159">
        <dgm:presLayoutVars>
          <dgm:chPref val="3"/>
        </dgm:presLayoutVars>
      </dgm:prSet>
      <dgm:spPr/>
    </dgm:pt>
    <dgm:pt modelId="{EB297ACB-3C31-654B-B43D-8C29338CF66A}" type="pres">
      <dgm:prSet presAssocID="{F4209CEB-2CF9-0D4E-9688-10D8DE136EB2}" presName="level3hierChild" presStyleCnt="0"/>
      <dgm:spPr/>
    </dgm:pt>
    <dgm:pt modelId="{53741A40-6319-CE49-A083-8A69A6DC8A6A}" type="pres">
      <dgm:prSet presAssocID="{F595B4E6-CB90-3347-A81B-6BDC52ECF054}" presName="conn2-1" presStyleLbl="parChTrans1D2" presStyleIdx="1" presStyleCnt="3"/>
      <dgm:spPr/>
    </dgm:pt>
    <dgm:pt modelId="{E6C893CD-D219-A847-972E-05E445B4FB43}" type="pres">
      <dgm:prSet presAssocID="{F595B4E6-CB90-3347-A81B-6BDC52ECF054}" presName="connTx" presStyleLbl="parChTrans1D2" presStyleIdx="1" presStyleCnt="3"/>
      <dgm:spPr/>
    </dgm:pt>
    <dgm:pt modelId="{36E09969-1FA9-FF4C-B6DE-3887CF4B9565}" type="pres">
      <dgm:prSet presAssocID="{5443BFF9-06C1-6D49-BB1A-34D7284B9BFD}" presName="root2" presStyleCnt="0"/>
      <dgm:spPr/>
    </dgm:pt>
    <dgm:pt modelId="{A3FB80B8-09A2-0347-8ACF-41E8E2FD7EFC}" type="pres">
      <dgm:prSet presAssocID="{5443BFF9-06C1-6D49-BB1A-34D7284B9BFD}" presName="LevelTwoTextNode" presStyleLbl="node2" presStyleIdx="1" presStyleCnt="3" custScaleX="55360" custScaleY="167327" custLinFactNeighborX="5742">
        <dgm:presLayoutVars>
          <dgm:chPref val="3"/>
        </dgm:presLayoutVars>
      </dgm:prSet>
      <dgm:spPr/>
    </dgm:pt>
    <dgm:pt modelId="{D950621A-301A-5241-9216-5CBB2ADD9B7D}" type="pres">
      <dgm:prSet presAssocID="{5443BFF9-06C1-6D49-BB1A-34D7284B9BFD}" presName="level3hierChild" presStyleCnt="0"/>
      <dgm:spPr/>
    </dgm:pt>
    <dgm:pt modelId="{562A74F6-9EFC-0447-BEC5-7E50375FE321}" type="pres">
      <dgm:prSet presAssocID="{3308E397-1FFA-B34B-B221-95936AE8416C}" presName="conn2-1" presStyleLbl="parChTrans1D3" presStyleIdx="2" presStyleCnt="6"/>
      <dgm:spPr/>
    </dgm:pt>
    <dgm:pt modelId="{92EC4E99-2EBD-9E43-B563-D92EC09B2BA9}" type="pres">
      <dgm:prSet presAssocID="{3308E397-1FFA-B34B-B221-95936AE8416C}" presName="connTx" presStyleLbl="parChTrans1D3" presStyleIdx="2" presStyleCnt="6"/>
      <dgm:spPr/>
    </dgm:pt>
    <dgm:pt modelId="{319E9BA4-22BA-CC42-81AE-672EC58D5F6C}" type="pres">
      <dgm:prSet presAssocID="{43267597-4565-7844-BC98-04329A66E9DC}" presName="root2" presStyleCnt="0"/>
      <dgm:spPr/>
    </dgm:pt>
    <dgm:pt modelId="{168CF631-53F4-5B4D-8F6B-FE8EB89EC002}" type="pres">
      <dgm:prSet presAssocID="{43267597-4565-7844-BC98-04329A66E9DC}" presName="LevelTwoTextNode" presStyleLbl="node3" presStyleIdx="2" presStyleCnt="6" custScaleX="275091" custScaleY="71966" custLinFactNeighborX="-8248">
        <dgm:presLayoutVars>
          <dgm:chPref val="3"/>
        </dgm:presLayoutVars>
      </dgm:prSet>
      <dgm:spPr/>
    </dgm:pt>
    <dgm:pt modelId="{24818011-6A64-474C-A9CF-3CE2E362F9C2}" type="pres">
      <dgm:prSet presAssocID="{43267597-4565-7844-BC98-04329A66E9DC}" presName="level3hierChild" presStyleCnt="0"/>
      <dgm:spPr/>
    </dgm:pt>
    <dgm:pt modelId="{6C3B9526-BA06-CC42-8A0D-1C549968F848}" type="pres">
      <dgm:prSet presAssocID="{F2EE1E70-374D-654D-86EB-9344A0FB96E0}" presName="conn2-1" presStyleLbl="parChTrans1D3" presStyleIdx="3" presStyleCnt="6"/>
      <dgm:spPr/>
    </dgm:pt>
    <dgm:pt modelId="{C8E6807F-4D90-FA4D-AA1C-4ADE7CDD588C}" type="pres">
      <dgm:prSet presAssocID="{F2EE1E70-374D-654D-86EB-9344A0FB96E0}" presName="connTx" presStyleLbl="parChTrans1D3" presStyleIdx="3" presStyleCnt="6"/>
      <dgm:spPr/>
    </dgm:pt>
    <dgm:pt modelId="{13163CAB-194C-864A-B8CC-DD24E0CDAA2B}" type="pres">
      <dgm:prSet presAssocID="{0868B4F7-87E6-1249-A010-A3E45B75F5DA}" presName="root2" presStyleCnt="0"/>
      <dgm:spPr/>
    </dgm:pt>
    <dgm:pt modelId="{7611AE8A-025A-2C41-8912-86E6834D18C8}" type="pres">
      <dgm:prSet presAssocID="{0868B4F7-87E6-1249-A010-A3E45B75F5DA}" presName="LevelTwoTextNode" presStyleLbl="node3" presStyleIdx="3" presStyleCnt="6" custScaleX="274532" custScaleY="71966" custLinFactNeighborX="-7853" custLinFactNeighborY="-11403">
        <dgm:presLayoutVars>
          <dgm:chPref val="3"/>
        </dgm:presLayoutVars>
      </dgm:prSet>
      <dgm:spPr/>
    </dgm:pt>
    <dgm:pt modelId="{15C61F97-2A12-6F4E-8924-985D98F85065}" type="pres">
      <dgm:prSet presAssocID="{0868B4F7-87E6-1249-A010-A3E45B75F5DA}" presName="level3hierChild" presStyleCnt="0"/>
      <dgm:spPr/>
    </dgm:pt>
    <dgm:pt modelId="{09591728-B760-B44F-9A98-538BD82FE745}" type="pres">
      <dgm:prSet presAssocID="{DD40BBE8-FA2B-CA46-ADD5-FA25EAD49D60}" presName="conn2-1" presStyleLbl="parChTrans1D2" presStyleIdx="2" presStyleCnt="3"/>
      <dgm:spPr/>
    </dgm:pt>
    <dgm:pt modelId="{9CA0F982-B6D7-1D44-8B4A-F2BC77E331BA}" type="pres">
      <dgm:prSet presAssocID="{DD40BBE8-FA2B-CA46-ADD5-FA25EAD49D60}" presName="connTx" presStyleLbl="parChTrans1D2" presStyleIdx="2" presStyleCnt="3"/>
      <dgm:spPr/>
    </dgm:pt>
    <dgm:pt modelId="{30B8324F-F8C8-9240-B791-9CC1D36DD100}" type="pres">
      <dgm:prSet presAssocID="{604098EC-E0DA-5040-8981-949AA342457E}" presName="root2" presStyleCnt="0"/>
      <dgm:spPr/>
    </dgm:pt>
    <dgm:pt modelId="{EE7442A5-A0E3-3247-B820-F65146FA0225}" type="pres">
      <dgm:prSet presAssocID="{604098EC-E0DA-5040-8981-949AA342457E}" presName="LevelTwoTextNode" presStyleLbl="node2" presStyleIdx="2" presStyleCnt="3" custScaleX="55360" custScaleY="188165" custLinFactNeighborX="5742">
        <dgm:presLayoutVars>
          <dgm:chPref val="3"/>
        </dgm:presLayoutVars>
      </dgm:prSet>
      <dgm:spPr/>
    </dgm:pt>
    <dgm:pt modelId="{0A7DFACD-FB66-474E-A091-69F59E4DE04B}" type="pres">
      <dgm:prSet presAssocID="{604098EC-E0DA-5040-8981-949AA342457E}" presName="level3hierChild" presStyleCnt="0"/>
      <dgm:spPr/>
    </dgm:pt>
    <dgm:pt modelId="{A3E30696-AF73-0C48-AB3A-AE30696E83BD}" type="pres">
      <dgm:prSet presAssocID="{256ACEA5-32C4-CB43-A800-B311436D8704}" presName="conn2-1" presStyleLbl="parChTrans1D3" presStyleIdx="4" presStyleCnt="6"/>
      <dgm:spPr/>
    </dgm:pt>
    <dgm:pt modelId="{4FC731CE-C34C-F642-84D5-79EB06C6AFE6}" type="pres">
      <dgm:prSet presAssocID="{256ACEA5-32C4-CB43-A800-B311436D8704}" presName="connTx" presStyleLbl="parChTrans1D3" presStyleIdx="4" presStyleCnt="6"/>
      <dgm:spPr/>
    </dgm:pt>
    <dgm:pt modelId="{803B6DD2-8DB3-C446-838E-E0D15F8C04D0}" type="pres">
      <dgm:prSet presAssocID="{6B4A6EDA-96F1-8649-B411-2706F9E215A2}" presName="root2" presStyleCnt="0"/>
      <dgm:spPr/>
    </dgm:pt>
    <dgm:pt modelId="{CB6DC9C3-6CE6-744F-9E7F-65D6005D9DF9}" type="pres">
      <dgm:prSet presAssocID="{6B4A6EDA-96F1-8649-B411-2706F9E215A2}" presName="LevelTwoTextNode" presStyleLbl="node3" presStyleIdx="4" presStyleCnt="6" custScaleX="275091" custScaleY="98676" custLinFactNeighborX="-8248">
        <dgm:presLayoutVars>
          <dgm:chPref val="3"/>
        </dgm:presLayoutVars>
      </dgm:prSet>
      <dgm:spPr/>
    </dgm:pt>
    <dgm:pt modelId="{07E91548-762D-F341-901F-00AC769110ED}" type="pres">
      <dgm:prSet presAssocID="{6B4A6EDA-96F1-8649-B411-2706F9E215A2}" presName="level3hierChild" presStyleCnt="0"/>
      <dgm:spPr/>
    </dgm:pt>
    <dgm:pt modelId="{89C794CB-A6B3-3148-8B40-F325177B1C4A}" type="pres">
      <dgm:prSet presAssocID="{CA219D07-0179-9649-8488-394D73524F26}" presName="conn2-1" presStyleLbl="parChTrans1D3" presStyleIdx="5" presStyleCnt="6"/>
      <dgm:spPr/>
    </dgm:pt>
    <dgm:pt modelId="{9B275992-99C6-544F-BC57-9433743DCCA0}" type="pres">
      <dgm:prSet presAssocID="{CA219D07-0179-9649-8488-394D73524F26}" presName="connTx" presStyleLbl="parChTrans1D3" presStyleIdx="5" presStyleCnt="6"/>
      <dgm:spPr/>
    </dgm:pt>
    <dgm:pt modelId="{AA339B64-ACF8-5440-A2CE-A47757F25821}" type="pres">
      <dgm:prSet presAssocID="{A737B7BF-8845-074B-BE7A-C9B5391D55DE}" presName="root2" presStyleCnt="0"/>
      <dgm:spPr/>
    </dgm:pt>
    <dgm:pt modelId="{C49D9EED-33CA-1E43-AF72-F7AE889E549A}" type="pres">
      <dgm:prSet presAssocID="{A737B7BF-8845-074B-BE7A-C9B5391D55DE}" presName="LevelTwoTextNode" presStyleLbl="node3" presStyleIdx="5" presStyleCnt="6" custScaleX="275091" custScaleY="68901" custLinFactNeighborX="-8412" custLinFactNeighborY="-11159">
        <dgm:presLayoutVars>
          <dgm:chPref val="3"/>
        </dgm:presLayoutVars>
      </dgm:prSet>
      <dgm:spPr/>
    </dgm:pt>
    <dgm:pt modelId="{D08D173D-7652-ED41-9789-9CE773DC5833}" type="pres">
      <dgm:prSet presAssocID="{A737B7BF-8845-074B-BE7A-C9B5391D55DE}" presName="level3hierChild" presStyleCnt="0"/>
      <dgm:spPr/>
    </dgm:pt>
  </dgm:ptLst>
  <dgm:cxnLst>
    <dgm:cxn modelId="{CD7F4C04-DC13-C045-ABED-769CE7654A4E}" type="presOf" srcId="{F595B4E6-CB90-3347-A81B-6BDC52ECF054}" destId="{53741A40-6319-CE49-A083-8A69A6DC8A6A}" srcOrd="0" destOrd="0" presId="urn:microsoft.com/office/officeart/2008/layout/HorizontalMultiLevelHierarchy"/>
    <dgm:cxn modelId="{988ECA0D-611F-D341-A8EA-B389C868EB87}" type="presOf" srcId="{0868B4F7-87E6-1249-A010-A3E45B75F5DA}" destId="{7611AE8A-025A-2C41-8912-86E6834D18C8}" srcOrd="0" destOrd="0" presId="urn:microsoft.com/office/officeart/2008/layout/HorizontalMultiLevelHierarchy"/>
    <dgm:cxn modelId="{6A828D0F-7480-F648-9B01-C3FC984D5310}" type="presOf" srcId="{ACBF6D5E-3FF6-974D-BEDD-B8785B6A4293}" destId="{D796D7DC-ED27-DC4F-9278-FC3F98438365}" srcOrd="0" destOrd="0" presId="urn:microsoft.com/office/officeart/2008/layout/HorizontalMultiLevelHierarchy"/>
    <dgm:cxn modelId="{2B4A8F18-E4F6-6146-B75C-71A8A2A19307}" type="presOf" srcId="{5EDB537A-7AE5-6D4B-9D57-51E28B2DA0DC}" destId="{4E91DDFB-D7FD-4442-B977-D504935858A1}" srcOrd="1" destOrd="0" presId="urn:microsoft.com/office/officeart/2008/layout/HorizontalMultiLevelHierarchy"/>
    <dgm:cxn modelId="{72C4E922-EEF4-3148-8C4E-1D13EDD9F937}" srcId="{4CFE39EB-746A-EF43-A206-DEBE8F551C3A}" destId="{0F02E6B0-47D6-9C4A-B581-4FECC647B384}" srcOrd="0" destOrd="0" parTransId="{9C9BA989-12DC-5E45-8E6E-8113FF2185DD}" sibTransId="{BECD35FB-3D1A-5D43-91DA-A95A69DA9857}"/>
    <dgm:cxn modelId="{CEA02C23-7851-6F4F-BD7F-F401A00ABD9E}" type="presOf" srcId="{9C9BA989-12DC-5E45-8E6E-8113FF2185DD}" destId="{59425208-CE0A-2944-AE8C-2BC5884B535B}" srcOrd="1" destOrd="0" presId="urn:microsoft.com/office/officeart/2008/layout/HorizontalMultiLevelHierarchy"/>
    <dgm:cxn modelId="{B91B7D37-AC8E-6E41-8054-F6676822FC25}" type="presOf" srcId="{256ACEA5-32C4-CB43-A800-B311436D8704}" destId="{A3E30696-AF73-0C48-AB3A-AE30696E83BD}" srcOrd="0" destOrd="0" presId="urn:microsoft.com/office/officeart/2008/layout/HorizontalMultiLevelHierarchy"/>
    <dgm:cxn modelId="{BE9A4338-60ED-0E45-AC3E-8629C4B7E8B3}" type="presOf" srcId="{604098EC-E0DA-5040-8981-949AA342457E}" destId="{EE7442A5-A0E3-3247-B820-F65146FA0225}" srcOrd="0" destOrd="0" presId="urn:microsoft.com/office/officeart/2008/layout/HorizontalMultiLevelHierarchy"/>
    <dgm:cxn modelId="{3729073A-9AC0-724E-8A0D-C42CB4A66FBD}" type="presOf" srcId="{DD40BBE8-FA2B-CA46-ADD5-FA25EAD49D60}" destId="{09591728-B760-B44F-9A98-538BD82FE745}" srcOrd="0" destOrd="0" presId="urn:microsoft.com/office/officeart/2008/layout/HorizontalMultiLevelHierarchy"/>
    <dgm:cxn modelId="{14E5453C-7357-DD4D-87CB-0EBF69A40690}" srcId="{604098EC-E0DA-5040-8981-949AA342457E}" destId="{A737B7BF-8845-074B-BE7A-C9B5391D55DE}" srcOrd="1" destOrd="0" parTransId="{CA219D07-0179-9649-8488-394D73524F26}" sibTransId="{24110A93-9FDC-474D-A96B-36E73C5A7EF5}"/>
    <dgm:cxn modelId="{7CFC3E5B-12A3-DE4B-B53B-0C3E8DE25F8E}" srcId="{604098EC-E0DA-5040-8981-949AA342457E}" destId="{6B4A6EDA-96F1-8649-B411-2706F9E215A2}" srcOrd="0" destOrd="0" parTransId="{256ACEA5-32C4-CB43-A800-B311436D8704}" sibTransId="{C1FE4295-3117-0649-BC44-B89244EA2102}"/>
    <dgm:cxn modelId="{B6EBCE5F-96E5-FB40-86A6-A382C084E8A9}" type="presOf" srcId="{F4209CEB-2CF9-0D4E-9688-10D8DE136EB2}" destId="{0CBD94C1-CB23-F44F-9D99-A8BEA1DE85CC}" srcOrd="0" destOrd="0" presId="urn:microsoft.com/office/officeart/2008/layout/HorizontalMultiLevelHierarchy"/>
    <dgm:cxn modelId="{44499741-F293-9645-8F94-080F07D7E5B2}" type="presOf" srcId="{CA219D07-0179-9649-8488-394D73524F26}" destId="{9B275992-99C6-544F-BC57-9433743DCCA0}" srcOrd="1" destOrd="0" presId="urn:microsoft.com/office/officeart/2008/layout/HorizontalMultiLevelHierarchy"/>
    <dgm:cxn modelId="{33242466-BF38-2F4E-9509-BD347247CE43}" srcId="{ACBF6D5E-3FF6-974D-BEDD-B8785B6A4293}" destId="{4BEFEE7F-0A5E-4C44-9EE4-8C8729A3C538}" srcOrd="0" destOrd="0" parTransId="{FDDBEE98-B1B0-CC4D-B2AD-073EB6130EAD}" sibTransId="{1B0EBD47-7153-8D4C-BACE-CC41EE5B4E97}"/>
    <dgm:cxn modelId="{AC143969-A6D2-CD47-B46C-7BCF5D6C891D}" srcId="{5443BFF9-06C1-6D49-BB1A-34D7284B9BFD}" destId="{43267597-4565-7844-BC98-04329A66E9DC}" srcOrd="0" destOrd="0" parTransId="{3308E397-1FFA-B34B-B221-95936AE8416C}" sibTransId="{E0955C2D-0FFF-074A-8E69-A59C1A0DA245}"/>
    <dgm:cxn modelId="{75876F4F-908D-9444-82BC-6C19AC2C93A0}" type="presOf" srcId="{43267597-4565-7844-BC98-04329A66E9DC}" destId="{168CF631-53F4-5B4D-8F6B-FE8EB89EC002}" srcOrd="0" destOrd="0" presId="urn:microsoft.com/office/officeart/2008/layout/HorizontalMultiLevelHierarchy"/>
    <dgm:cxn modelId="{3E82DD52-818C-CE44-AAFD-A08EAA792B00}" type="presOf" srcId="{F595B4E6-CB90-3347-A81B-6BDC52ECF054}" destId="{E6C893CD-D219-A847-972E-05E445B4FB43}" srcOrd="1" destOrd="0" presId="urn:microsoft.com/office/officeart/2008/layout/HorizontalMultiLevelHierarchy"/>
    <dgm:cxn modelId="{5D405F54-0A6E-D547-A564-A56142CBDA2A}" srcId="{4BEFEE7F-0A5E-4C44-9EE4-8C8729A3C538}" destId="{4CFE39EB-746A-EF43-A206-DEBE8F551C3A}" srcOrd="0" destOrd="0" parTransId="{830FBE6C-BA81-7540-8830-CE5C96093452}" sibTransId="{CDB3B33C-21D6-7247-AC47-357A7B99DFAD}"/>
    <dgm:cxn modelId="{11FFA857-3D04-AD41-8D28-12EFE3CEEA13}" type="presOf" srcId="{3308E397-1FFA-B34B-B221-95936AE8416C}" destId="{92EC4E99-2EBD-9E43-B563-D92EC09B2BA9}" srcOrd="1" destOrd="0" presId="urn:microsoft.com/office/officeart/2008/layout/HorizontalMultiLevelHierarchy"/>
    <dgm:cxn modelId="{1D52EC58-62D2-544C-95AE-9C517F09260A}" srcId="{4CFE39EB-746A-EF43-A206-DEBE8F551C3A}" destId="{F4209CEB-2CF9-0D4E-9688-10D8DE136EB2}" srcOrd="1" destOrd="0" parTransId="{5EDB537A-7AE5-6D4B-9D57-51E28B2DA0DC}" sibTransId="{82F68DC6-6B64-B74E-9457-796B90F02679}"/>
    <dgm:cxn modelId="{2B494C7B-69B8-FD4B-ACAC-EE43303BA3CD}" srcId="{5443BFF9-06C1-6D49-BB1A-34D7284B9BFD}" destId="{0868B4F7-87E6-1249-A010-A3E45B75F5DA}" srcOrd="1" destOrd="0" parTransId="{F2EE1E70-374D-654D-86EB-9344A0FB96E0}" sibTransId="{679033AE-3C24-2B49-9340-42BD0BB2DD55}"/>
    <dgm:cxn modelId="{D20D507F-2071-864D-BD5E-5A9A221B9E03}" type="presOf" srcId="{3308E397-1FFA-B34B-B221-95936AE8416C}" destId="{562A74F6-9EFC-0447-BEC5-7E50375FE321}" srcOrd="0" destOrd="0" presId="urn:microsoft.com/office/officeart/2008/layout/HorizontalMultiLevelHierarchy"/>
    <dgm:cxn modelId="{0973B681-EB7A-4A41-BB50-1A31909B923F}" type="presOf" srcId="{5EDB537A-7AE5-6D4B-9D57-51E28B2DA0DC}" destId="{D53A01A1-B9F2-EB4F-B560-41FE0AA5AD6E}" srcOrd="0" destOrd="0" presId="urn:microsoft.com/office/officeart/2008/layout/HorizontalMultiLevelHierarchy"/>
    <dgm:cxn modelId="{BFC66982-6EF7-8149-820B-E2BBBFD797E7}" type="presOf" srcId="{830FBE6C-BA81-7540-8830-CE5C96093452}" destId="{8D96005F-0A8F-DF4C-87C9-A8DEF5E4A43E}" srcOrd="1" destOrd="0" presId="urn:microsoft.com/office/officeart/2008/layout/HorizontalMultiLevelHierarchy"/>
    <dgm:cxn modelId="{D2978682-9542-6C4A-89C0-09C5CE4C9C68}" type="presOf" srcId="{F2EE1E70-374D-654D-86EB-9344A0FB96E0}" destId="{6C3B9526-BA06-CC42-8A0D-1C549968F848}" srcOrd="0" destOrd="0" presId="urn:microsoft.com/office/officeart/2008/layout/HorizontalMultiLevelHierarchy"/>
    <dgm:cxn modelId="{4F0D6E87-8AD7-B645-A6F9-BF9EA28E84B7}" type="presOf" srcId="{A737B7BF-8845-074B-BE7A-C9B5391D55DE}" destId="{C49D9EED-33CA-1E43-AF72-F7AE889E549A}" srcOrd="0" destOrd="0" presId="urn:microsoft.com/office/officeart/2008/layout/HorizontalMultiLevelHierarchy"/>
    <dgm:cxn modelId="{76E12389-5962-EA41-BDA5-B55CFD8AA33F}" type="presOf" srcId="{9C9BA989-12DC-5E45-8E6E-8113FF2185DD}" destId="{8374A7D5-8828-9740-8FCF-96D60D9C43C8}" srcOrd="0" destOrd="0" presId="urn:microsoft.com/office/officeart/2008/layout/HorizontalMultiLevelHierarchy"/>
    <dgm:cxn modelId="{D4DF0CA1-D54F-7F46-B7D2-90BB2BAE1CD4}" srcId="{4BEFEE7F-0A5E-4C44-9EE4-8C8729A3C538}" destId="{604098EC-E0DA-5040-8981-949AA342457E}" srcOrd="2" destOrd="0" parTransId="{DD40BBE8-FA2B-CA46-ADD5-FA25EAD49D60}" sibTransId="{0A5B8318-3B36-9E42-B699-F6E29582A635}"/>
    <dgm:cxn modelId="{8584EBA9-BD18-674B-AD75-39762524D918}" type="presOf" srcId="{4CFE39EB-746A-EF43-A206-DEBE8F551C3A}" destId="{12B4DD11-3CF3-F746-88F9-C5709F249DA0}" srcOrd="0" destOrd="0" presId="urn:microsoft.com/office/officeart/2008/layout/HorizontalMultiLevelHierarchy"/>
    <dgm:cxn modelId="{70E2E8AD-E8F6-2847-B8FA-AD4D064F1B28}" srcId="{4BEFEE7F-0A5E-4C44-9EE4-8C8729A3C538}" destId="{5443BFF9-06C1-6D49-BB1A-34D7284B9BFD}" srcOrd="1" destOrd="0" parTransId="{F595B4E6-CB90-3347-A81B-6BDC52ECF054}" sibTransId="{CCB952A9-BE63-8249-B57A-66BB8575D971}"/>
    <dgm:cxn modelId="{A12F76C1-9366-1343-B590-0EB5E6B37276}" type="presOf" srcId="{6B4A6EDA-96F1-8649-B411-2706F9E215A2}" destId="{CB6DC9C3-6CE6-744F-9E7F-65D6005D9DF9}" srcOrd="0" destOrd="0" presId="urn:microsoft.com/office/officeart/2008/layout/HorizontalMultiLevelHierarchy"/>
    <dgm:cxn modelId="{8FF291C7-B8B1-2448-8031-4BC469725361}" type="presOf" srcId="{0F02E6B0-47D6-9C4A-B581-4FECC647B384}" destId="{0755424C-019F-F441-8FE5-6829A0570803}" srcOrd="0" destOrd="0" presId="urn:microsoft.com/office/officeart/2008/layout/HorizontalMultiLevelHierarchy"/>
    <dgm:cxn modelId="{9D4E4DD3-964C-384C-BC59-5DBDF8DFA2AE}" type="presOf" srcId="{DD40BBE8-FA2B-CA46-ADD5-FA25EAD49D60}" destId="{9CA0F982-B6D7-1D44-8B4A-F2BC77E331BA}" srcOrd="1" destOrd="0" presId="urn:microsoft.com/office/officeart/2008/layout/HorizontalMultiLevelHierarchy"/>
    <dgm:cxn modelId="{162843DC-7F9D-AA44-B309-973FAE2E0697}" type="presOf" srcId="{F2EE1E70-374D-654D-86EB-9344A0FB96E0}" destId="{C8E6807F-4D90-FA4D-AA1C-4ADE7CDD588C}" srcOrd="1" destOrd="0" presId="urn:microsoft.com/office/officeart/2008/layout/HorizontalMultiLevelHierarchy"/>
    <dgm:cxn modelId="{29B32FDF-178A-F843-A9D5-545AF6AD6B45}" type="presOf" srcId="{5443BFF9-06C1-6D49-BB1A-34D7284B9BFD}" destId="{A3FB80B8-09A2-0347-8ACF-41E8E2FD7EFC}" srcOrd="0" destOrd="0" presId="urn:microsoft.com/office/officeart/2008/layout/HorizontalMultiLevelHierarchy"/>
    <dgm:cxn modelId="{E7B81DF2-7308-4941-B49C-F9E69F6EF777}" type="presOf" srcId="{4BEFEE7F-0A5E-4C44-9EE4-8C8729A3C538}" destId="{45710A18-DCF4-B446-869D-A22F0DE251B5}" srcOrd="0" destOrd="0" presId="urn:microsoft.com/office/officeart/2008/layout/HorizontalMultiLevelHierarchy"/>
    <dgm:cxn modelId="{0DA2E5F2-2192-F745-9469-C4FF44CB78AD}" type="presOf" srcId="{CA219D07-0179-9649-8488-394D73524F26}" destId="{89C794CB-A6B3-3148-8B40-F325177B1C4A}" srcOrd="0" destOrd="0" presId="urn:microsoft.com/office/officeart/2008/layout/HorizontalMultiLevelHierarchy"/>
    <dgm:cxn modelId="{3581AEFB-A6F3-F342-929A-CEAE677E7AC4}" type="presOf" srcId="{256ACEA5-32C4-CB43-A800-B311436D8704}" destId="{4FC731CE-C34C-F642-84D5-79EB06C6AFE6}" srcOrd="1" destOrd="0" presId="urn:microsoft.com/office/officeart/2008/layout/HorizontalMultiLevelHierarchy"/>
    <dgm:cxn modelId="{DB2A9EFF-05C5-0540-9C5E-C76824A6F224}" type="presOf" srcId="{830FBE6C-BA81-7540-8830-CE5C96093452}" destId="{D2EBBF27-EB9C-4E4A-B47B-7328CA80E8A6}" srcOrd="0" destOrd="0" presId="urn:microsoft.com/office/officeart/2008/layout/HorizontalMultiLevelHierarchy"/>
    <dgm:cxn modelId="{D8DBD5A8-39AF-3349-A54C-7ABB13B25408}" type="presParOf" srcId="{D796D7DC-ED27-DC4F-9278-FC3F98438365}" destId="{B27149E4-CB20-1446-B883-6B0C88740837}" srcOrd="0" destOrd="0" presId="urn:microsoft.com/office/officeart/2008/layout/HorizontalMultiLevelHierarchy"/>
    <dgm:cxn modelId="{0A1659F5-A87D-7D4C-BAC6-C62754EEEE95}" type="presParOf" srcId="{B27149E4-CB20-1446-B883-6B0C88740837}" destId="{45710A18-DCF4-B446-869D-A22F0DE251B5}" srcOrd="0" destOrd="0" presId="urn:microsoft.com/office/officeart/2008/layout/HorizontalMultiLevelHierarchy"/>
    <dgm:cxn modelId="{F48A86AE-1E64-5543-BA77-86373F1A4C68}" type="presParOf" srcId="{B27149E4-CB20-1446-B883-6B0C88740837}" destId="{63A1933A-E261-6645-84C0-1022D170FF6D}" srcOrd="1" destOrd="0" presId="urn:microsoft.com/office/officeart/2008/layout/HorizontalMultiLevelHierarchy"/>
    <dgm:cxn modelId="{8141F3AF-3624-3043-90CC-BFE10A8C7B3A}" type="presParOf" srcId="{63A1933A-E261-6645-84C0-1022D170FF6D}" destId="{D2EBBF27-EB9C-4E4A-B47B-7328CA80E8A6}" srcOrd="0" destOrd="0" presId="urn:microsoft.com/office/officeart/2008/layout/HorizontalMultiLevelHierarchy"/>
    <dgm:cxn modelId="{3C647D92-9015-9243-8B2A-1A1BBEC90C2E}" type="presParOf" srcId="{D2EBBF27-EB9C-4E4A-B47B-7328CA80E8A6}" destId="{8D96005F-0A8F-DF4C-87C9-A8DEF5E4A43E}" srcOrd="0" destOrd="0" presId="urn:microsoft.com/office/officeart/2008/layout/HorizontalMultiLevelHierarchy"/>
    <dgm:cxn modelId="{A89A018C-161C-CC47-A700-1AB54BD3C17B}" type="presParOf" srcId="{63A1933A-E261-6645-84C0-1022D170FF6D}" destId="{27FA9282-C4F1-F844-B7DA-76AD98F7A851}" srcOrd="1" destOrd="0" presId="urn:microsoft.com/office/officeart/2008/layout/HorizontalMultiLevelHierarchy"/>
    <dgm:cxn modelId="{A3634723-AFA7-1543-BDF1-DC885072DD2E}" type="presParOf" srcId="{27FA9282-C4F1-F844-B7DA-76AD98F7A851}" destId="{12B4DD11-3CF3-F746-88F9-C5709F249DA0}" srcOrd="0" destOrd="0" presId="urn:microsoft.com/office/officeart/2008/layout/HorizontalMultiLevelHierarchy"/>
    <dgm:cxn modelId="{F90FF7AA-89E5-4E40-9091-C5EF45FA4647}" type="presParOf" srcId="{27FA9282-C4F1-F844-B7DA-76AD98F7A851}" destId="{AC8EBA68-21AE-BB4C-817A-C2FECE63F937}" srcOrd="1" destOrd="0" presId="urn:microsoft.com/office/officeart/2008/layout/HorizontalMultiLevelHierarchy"/>
    <dgm:cxn modelId="{B4EADA17-D40E-5E4F-BBC1-863915465FAC}" type="presParOf" srcId="{AC8EBA68-21AE-BB4C-817A-C2FECE63F937}" destId="{8374A7D5-8828-9740-8FCF-96D60D9C43C8}" srcOrd="0" destOrd="0" presId="urn:microsoft.com/office/officeart/2008/layout/HorizontalMultiLevelHierarchy"/>
    <dgm:cxn modelId="{893FCAB3-C22D-614D-BA44-FA0A34759801}" type="presParOf" srcId="{8374A7D5-8828-9740-8FCF-96D60D9C43C8}" destId="{59425208-CE0A-2944-AE8C-2BC5884B535B}" srcOrd="0" destOrd="0" presId="urn:microsoft.com/office/officeart/2008/layout/HorizontalMultiLevelHierarchy"/>
    <dgm:cxn modelId="{2C1CCA04-540A-1B47-9DCF-E81C41443CCA}" type="presParOf" srcId="{AC8EBA68-21AE-BB4C-817A-C2FECE63F937}" destId="{96764BC2-7899-6A48-9B29-E47832D6C6F3}" srcOrd="1" destOrd="0" presId="urn:microsoft.com/office/officeart/2008/layout/HorizontalMultiLevelHierarchy"/>
    <dgm:cxn modelId="{43F023A3-C529-3D4E-BC80-37989D7A885B}" type="presParOf" srcId="{96764BC2-7899-6A48-9B29-E47832D6C6F3}" destId="{0755424C-019F-F441-8FE5-6829A0570803}" srcOrd="0" destOrd="0" presId="urn:microsoft.com/office/officeart/2008/layout/HorizontalMultiLevelHierarchy"/>
    <dgm:cxn modelId="{1E494D63-1101-A34C-B74A-54B459D9AC8D}" type="presParOf" srcId="{96764BC2-7899-6A48-9B29-E47832D6C6F3}" destId="{801185B1-8A18-774C-8C43-56B073D79A90}" srcOrd="1" destOrd="0" presId="urn:microsoft.com/office/officeart/2008/layout/HorizontalMultiLevelHierarchy"/>
    <dgm:cxn modelId="{40AF1A1E-8D99-7948-A859-6D26AEDBC99F}" type="presParOf" srcId="{AC8EBA68-21AE-BB4C-817A-C2FECE63F937}" destId="{D53A01A1-B9F2-EB4F-B560-41FE0AA5AD6E}" srcOrd="2" destOrd="0" presId="urn:microsoft.com/office/officeart/2008/layout/HorizontalMultiLevelHierarchy"/>
    <dgm:cxn modelId="{3F49A571-45BC-AF4B-B389-D9EA0C60BC7A}" type="presParOf" srcId="{D53A01A1-B9F2-EB4F-B560-41FE0AA5AD6E}" destId="{4E91DDFB-D7FD-4442-B977-D504935858A1}" srcOrd="0" destOrd="0" presId="urn:microsoft.com/office/officeart/2008/layout/HorizontalMultiLevelHierarchy"/>
    <dgm:cxn modelId="{B02F6C36-5C4C-4946-B8FD-A1276178F64D}" type="presParOf" srcId="{AC8EBA68-21AE-BB4C-817A-C2FECE63F937}" destId="{A48DE886-EDD3-8D46-9EA9-575342BC4DF9}" srcOrd="3" destOrd="0" presId="urn:microsoft.com/office/officeart/2008/layout/HorizontalMultiLevelHierarchy"/>
    <dgm:cxn modelId="{8F43E1FF-FE0B-9146-9FFF-9085CCB3E326}" type="presParOf" srcId="{A48DE886-EDD3-8D46-9EA9-575342BC4DF9}" destId="{0CBD94C1-CB23-F44F-9D99-A8BEA1DE85CC}" srcOrd="0" destOrd="0" presId="urn:microsoft.com/office/officeart/2008/layout/HorizontalMultiLevelHierarchy"/>
    <dgm:cxn modelId="{29A95092-6D2F-EC49-9A83-8FA666B719A4}" type="presParOf" srcId="{A48DE886-EDD3-8D46-9EA9-575342BC4DF9}" destId="{EB297ACB-3C31-654B-B43D-8C29338CF66A}" srcOrd="1" destOrd="0" presId="urn:microsoft.com/office/officeart/2008/layout/HorizontalMultiLevelHierarchy"/>
    <dgm:cxn modelId="{8E21878E-D8FE-AE49-AF7B-4E8DB547935A}" type="presParOf" srcId="{63A1933A-E261-6645-84C0-1022D170FF6D}" destId="{53741A40-6319-CE49-A083-8A69A6DC8A6A}" srcOrd="2" destOrd="0" presId="urn:microsoft.com/office/officeart/2008/layout/HorizontalMultiLevelHierarchy"/>
    <dgm:cxn modelId="{2B376D5E-3F1F-294D-8DBA-A8548208C18A}" type="presParOf" srcId="{53741A40-6319-CE49-A083-8A69A6DC8A6A}" destId="{E6C893CD-D219-A847-972E-05E445B4FB43}" srcOrd="0" destOrd="0" presId="urn:microsoft.com/office/officeart/2008/layout/HorizontalMultiLevelHierarchy"/>
    <dgm:cxn modelId="{88FC4003-B4C5-5546-BDA5-A8424467B7B3}" type="presParOf" srcId="{63A1933A-E261-6645-84C0-1022D170FF6D}" destId="{36E09969-1FA9-FF4C-B6DE-3887CF4B9565}" srcOrd="3" destOrd="0" presId="urn:microsoft.com/office/officeart/2008/layout/HorizontalMultiLevelHierarchy"/>
    <dgm:cxn modelId="{A226FCDC-13CF-154F-8F57-E9ECEC5A1E70}" type="presParOf" srcId="{36E09969-1FA9-FF4C-B6DE-3887CF4B9565}" destId="{A3FB80B8-09A2-0347-8ACF-41E8E2FD7EFC}" srcOrd="0" destOrd="0" presId="urn:microsoft.com/office/officeart/2008/layout/HorizontalMultiLevelHierarchy"/>
    <dgm:cxn modelId="{1C4BCED4-3C02-6545-BE42-977B00F10DEC}" type="presParOf" srcId="{36E09969-1FA9-FF4C-B6DE-3887CF4B9565}" destId="{D950621A-301A-5241-9216-5CBB2ADD9B7D}" srcOrd="1" destOrd="0" presId="urn:microsoft.com/office/officeart/2008/layout/HorizontalMultiLevelHierarchy"/>
    <dgm:cxn modelId="{78891E85-96D7-9242-AAF1-BD5DAFE0E43E}" type="presParOf" srcId="{D950621A-301A-5241-9216-5CBB2ADD9B7D}" destId="{562A74F6-9EFC-0447-BEC5-7E50375FE321}" srcOrd="0" destOrd="0" presId="urn:microsoft.com/office/officeart/2008/layout/HorizontalMultiLevelHierarchy"/>
    <dgm:cxn modelId="{A11B603F-2BFA-374C-9F35-A9728FEBD563}" type="presParOf" srcId="{562A74F6-9EFC-0447-BEC5-7E50375FE321}" destId="{92EC4E99-2EBD-9E43-B563-D92EC09B2BA9}" srcOrd="0" destOrd="0" presId="urn:microsoft.com/office/officeart/2008/layout/HorizontalMultiLevelHierarchy"/>
    <dgm:cxn modelId="{47932AD4-9E72-014F-BE8C-1761611EF264}" type="presParOf" srcId="{D950621A-301A-5241-9216-5CBB2ADD9B7D}" destId="{319E9BA4-22BA-CC42-81AE-672EC58D5F6C}" srcOrd="1" destOrd="0" presId="urn:microsoft.com/office/officeart/2008/layout/HorizontalMultiLevelHierarchy"/>
    <dgm:cxn modelId="{0370AF7A-C15B-F14D-B4C1-513985B43124}" type="presParOf" srcId="{319E9BA4-22BA-CC42-81AE-672EC58D5F6C}" destId="{168CF631-53F4-5B4D-8F6B-FE8EB89EC002}" srcOrd="0" destOrd="0" presId="urn:microsoft.com/office/officeart/2008/layout/HorizontalMultiLevelHierarchy"/>
    <dgm:cxn modelId="{5D41039D-4B77-2A44-82D4-AE800A0D7F4E}" type="presParOf" srcId="{319E9BA4-22BA-CC42-81AE-672EC58D5F6C}" destId="{24818011-6A64-474C-A9CF-3CE2E362F9C2}" srcOrd="1" destOrd="0" presId="urn:microsoft.com/office/officeart/2008/layout/HorizontalMultiLevelHierarchy"/>
    <dgm:cxn modelId="{93A7C276-A48D-994B-8348-158EFABB1737}" type="presParOf" srcId="{D950621A-301A-5241-9216-5CBB2ADD9B7D}" destId="{6C3B9526-BA06-CC42-8A0D-1C549968F848}" srcOrd="2" destOrd="0" presId="urn:microsoft.com/office/officeart/2008/layout/HorizontalMultiLevelHierarchy"/>
    <dgm:cxn modelId="{F7CF9813-0BB3-7E44-A06B-4B4D0C05B090}" type="presParOf" srcId="{6C3B9526-BA06-CC42-8A0D-1C549968F848}" destId="{C8E6807F-4D90-FA4D-AA1C-4ADE7CDD588C}" srcOrd="0" destOrd="0" presId="urn:microsoft.com/office/officeart/2008/layout/HorizontalMultiLevelHierarchy"/>
    <dgm:cxn modelId="{E3223B9A-4D99-F948-86C5-312F79103D11}" type="presParOf" srcId="{D950621A-301A-5241-9216-5CBB2ADD9B7D}" destId="{13163CAB-194C-864A-B8CC-DD24E0CDAA2B}" srcOrd="3" destOrd="0" presId="urn:microsoft.com/office/officeart/2008/layout/HorizontalMultiLevelHierarchy"/>
    <dgm:cxn modelId="{49F4C514-17F2-8040-BE75-D0461FE54BB5}" type="presParOf" srcId="{13163CAB-194C-864A-B8CC-DD24E0CDAA2B}" destId="{7611AE8A-025A-2C41-8912-86E6834D18C8}" srcOrd="0" destOrd="0" presId="urn:microsoft.com/office/officeart/2008/layout/HorizontalMultiLevelHierarchy"/>
    <dgm:cxn modelId="{13FFCD35-253E-AB45-87C7-0D9E35636717}" type="presParOf" srcId="{13163CAB-194C-864A-B8CC-DD24E0CDAA2B}" destId="{15C61F97-2A12-6F4E-8924-985D98F85065}" srcOrd="1" destOrd="0" presId="urn:microsoft.com/office/officeart/2008/layout/HorizontalMultiLevelHierarchy"/>
    <dgm:cxn modelId="{FC98D345-19E5-8F4E-B3EB-F544306A3D75}" type="presParOf" srcId="{63A1933A-E261-6645-84C0-1022D170FF6D}" destId="{09591728-B760-B44F-9A98-538BD82FE745}" srcOrd="4" destOrd="0" presId="urn:microsoft.com/office/officeart/2008/layout/HorizontalMultiLevelHierarchy"/>
    <dgm:cxn modelId="{60462243-8A55-3843-AB46-C97A48A5DD0D}" type="presParOf" srcId="{09591728-B760-B44F-9A98-538BD82FE745}" destId="{9CA0F982-B6D7-1D44-8B4A-F2BC77E331BA}" srcOrd="0" destOrd="0" presId="urn:microsoft.com/office/officeart/2008/layout/HorizontalMultiLevelHierarchy"/>
    <dgm:cxn modelId="{011E795C-D3D0-904B-845E-36F0329DB3EA}" type="presParOf" srcId="{63A1933A-E261-6645-84C0-1022D170FF6D}" destId="{30B8324F-F8C8-9240-B791-9CC1D36DD100}" srcOrd="5" destOrd="0" presId="urn:microsoft.com/office/officeart/2008/layout/HorizontalMultiLevelHierarchy"/>
    <dgm:cxn modelId="{366DB70F-566C-CB4F-8FC3-015C77EFC0B9}" type="presParOf" srcId="{30B8324F-F8C8-9240-B791-9CC1D36DD100}" destId="{EE7442A5-A0E3-3247-B820-F65146FA0225}" srcOrd="0" destOrd="0" presId="urn:microsoft.com/office/officeart/2008/layout/HorizontalMultiLevelHierarchy"/>
    <dgm:cxn modelId="{AE83EBAD-64D8-0942-96AD-D24331E209EA}" type="presParOf" srcId="{30B8324F-F8C8-9240-B791-9CC1D36DD100}" destId="{0A7DFACD-FB66-474E-A091-69F59E4DE04B}" srcOrd="1" destOrd="0" presId="urn:microsoft.com/office/officeart/2008/layout/HorizontalMultiLevelHierarchy"/>
    <dgm:cxn modelId="{975AD2FC-39A8-634C-A34F-32923A94EC67}" type="presParOf" srcId="{0A7DFACD-FB66-474E-A091-69F59E4DE04B}" destId="{A3E30696-AF73-0C48-AB3A-AE30696E83BD}" srcOrd="0" destOrd="0" presId="urn:microsoft.com/office/officeart/2008/layout/HorizontalMultiLevelHierarchy"/>
    <dgm:cxn modelId="{E8FF7D9F-98CD-9944-9702-2032AE0835EA}" type="presParOf" srcId="{A3E30696-AF73-0C48-AB3A-AE30696E83BD}" destId="{4FC731CE-C34C-F642-84D5-79EB06C6AFE6}" srcOrd="0" destOrd="0" presId="urn:microsoft.com/office/officeart/2008/layout/HorizontalMultiLevelHierarchy"/>
    <dgm:cxn modelId="{8044F9AC-40D0-1E4B-BEB4-EB50B1013030}" type="presParOf" srcId="{0A7DFACD-FB66-474E-A091-69F59E4DE04B}" destId="{803B6DD2-8DB3-C446-838E-E0D15F8C04D0}" srcOrd="1" destOrd="0" presId="urn:microsoft.com/office/officeart/2008/layout/HorizontalMultiLevelHierarchy"/>
    <dgm:cxn modelId="{7AE008B5-484C-8443-AD71-6A1CD8CCF0B3}" type="presParOf" srcId="{803B6DD2-8DB3-C446-838E-E0D15F8C04D0}" destId="{CB6DC9C3-6CE6-744F-9E7F-65D6005D9DF9}" srcOrd="0" destOrd="0" presId="urn:microsoft.com/office/officeart/2008/layout/HorizontalMultiLevelHierarchy"/>
    <dgm:cxn modelId="{F3DAF3A6-99B4-7540-9B77-A6F1A4AA1A73}" type="presParOf" srcId="{803B6DD2-8DB3-C446-838E-E0D15F8C04D0}" destId="{07E91548-762D-F341-901F-00AC769110ED}" srcOrd="1" destOrd="0" presId="urn:microsoft.com/office/officeart/2008/layout/HorizontalMultiLevelHierarchy"/>
    <dgm:cxn modelId="{258F809A-6017-2E4A-91D7-772B26CE810C}" type="presParOf" srcId="{0A7DFACD-FB66-474E-A091-69F59E4DE04B}" destId="{89C794CB-A6B3-3148-8B40-F325177B1C4A}" srcOrd="2" destOrd="0" presId="urn:microsoft.com/office/officeart/2008/layout/HorizontalMultiLevelHierarchy"/>
    <dgm:cxn modelId="{EF9DE8FD-A571-A84F-B03B-41D656F1BDFD}" type="presParOf" srcId="{89C794CB-A6B3-3148-8B40-F325177B1C4A}" destId="{9B275992-99C6-544F-BC57-9433743DCCA0}" srcOrd="0" destOrd="0" presId="urn:microsoft.com/office/officeart/2008/layout/HorizontalMultiLevelHierarchy"/>
    <dgm:cxn modelId="{3185A602-7FB8-3346-A70E-36B1A19C6A55}" type="presParOf" srcId="{0A7DFACD-FB66-474E-A091-69F59E4DE04B}" destId="{AA339B64-ACF8-5440-A2CE-A47757F25821}" srcOrd="3" destOrd="0" presId="urn:microsoft.com/office/officeart/2008/layout/HorizontalMultiLevelHierarchy"/>
    <dgm:cxn modelId="{BD9BFAE3-F394-004D-9BE0-E1FE77FE7B8A}" type="presParOf" srcId="{AA339B64-ACF8-5440-A2CE-A47757F25821}" destId="{C49D9EED-33CA-1E43-AF72-F7AE889E549A}" srcOrd="0" destOrd="0" presId="urn:microsoft.com/office/officeart/2008/layout/HorizontalMultiLevelHierarchy"/>
    <dgm:cxn modelId="{8ADE5C26-F726-BF44-9BCF-4CED6AFFDFE2}" type="presParOf" srcId="{AA339B64-ACF8-5440-A2CE-A47757F25821}" destId="{D08D173D-7652-ED41-9789-9CE773DC5833}" srcOrd="1" destOrd="0" presId="urn:microsoft.com/office/officeart/2008/layout/HorizontalMultiLevelHierarchy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04512964-C516-4056-85CE-94519344B8E4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4CE14CAB-ED5D-498F-931B-95AE112DC5A9}">
      <dgm:prSet phldrT="[Text]" custT="1"/>
      <dgm:spPr/>
      <dgm:t>
        <a:bodyPr/>
        <a:lstStyle/>
        <a:p>
          <a:r>
            <a:rPr lang="en-US" sz="2000" dirty="0"/>
            <a:t>PSAK 23: Pendapatan</a:t>
          </a:r>
        </a:p>
      </dgm:t>
    </dgm:pt>
    <dgm:pt modelId="{3F87D77F-8538-4749-990A-623B9214B88B}" type="parTrans" cxnId="{83BBA3B8-B17C-40C5-AD17-2DDF8C08A790}">
      <dgm:prSet/>
      <dgm:spPr/>
      <dgm:t>
        <a:bodyPr/>
        <a:lstStyle/>
        <a:p>
          <a:endParaRPr lang="en-US" sz="2000"/>
        </a:p>
      </dgm:t>
    </dgm:pt>
    <dgm:pt modelId="{DA68B688-B368-4F68-AFAF-FFF4A2C228D1}" type="sibTrans" cxnId="{83BBA3B8-B17C-40C5-AD17-2DDF8C08A790}">
      <dgm:prSet/>
      <dgm:spPr/>
      <dgm:t>
        <a:bodyPr/>
        <a:lstStyle/>
        <a:p>
          <a:endParaRPr lang="en-US" sz="2000"/>
        </a:p>
      </dgm:t>
    </dgm:pt>
    <dgm:pt modelId="{6E87A666-6277-4F65-B229-85B6F7506BE7}">
      <dgm:prSet phldrT="[Text]" custT="1"/>
      <dgm:spPr/>
      <dgm:t>
        <a:bodyPr/>
        <a:lstStyle/>
        <a:p>
          <a:r>
            <a:rPr lang="en-US" sz="2000" dirty="0"/>
            <a:t>ISAK 21: </a:t>
          </a:r>
          <a:r>
            <a:rPr lang="en-US" sz="2000" dirty="0" err="1"/>
            <a:t>Perjanjian</a:t>
          </a:r>
          <a:r>
            <a:rPr lang="en-US" sz="2000" dirty="0"/>
            <a:t> </a:t>
          </a:r>
          <a:r>
            <a:rPr lang="en-US" sz="2000" dirty="0" err="1"/>
            <a:t>Konstruksi</a:t>
          </a:r>
          <a:r>
            <a:rPr lang="en-US" sz="2000" dirty="0"/>
            <a:t> Real </a:t>
          </a:r>
          <a:r>
            <a:rPr lang="en-US" sz="2000" dirty="0" err="1"/>
            <a:t>Estat</a:t>
          </a:r>
          <a:r>
            <a:rPr lang="en-US" sz="2000" dirty="0"/>
            <a:t>, </a:t>
          </a:r>
        </a:p>
      </dgm:t>
    </dgm:pt>
    <dgm:pt modelId="{D2D9351A-3334-4566-BD5B-802DB31AC6E5}" type="parTrans" cxnId="{B4AB3E3C-E06F-4662-AD7F-9841F8D26627}">
      <dgm:prSet/>
      <dgm:spPr/>
      <dgm:t>
        <a:bodyPr/>
        <a:lstStyle/>
        <a:p>
          <a:endParaRPr lang="en-US" sz="2000"/>
        </a:p>
      </dgm:t>
    </dgm:pt>
    <dgm:pt modelId="{3224B3C9-4B3D-4FFE-8AD9-50960E86EA34}" type="sibTrans" cxnId="{B4AB3E3C-E06F-4662-AD7F-9841F8D26627}">
      <dgm:prSet/>
      <dgm:spPr/>
      <dgm:t>
        <a:bodyPr/>
        <a:lstStyle/>
        <a:p>
          <a:endParaRPr lang="en-US" sz="2000"/>
        </a:p>
      </dgm:t>
    </dgm:pt>
    <dgm:pt modelId="{A148AC68-0245-4F2F-B93E-F4AC755CB6CB}">
      <dgm:prSet phldrT="[Text]" custT="1"/>
      <dgm:spPr/>
      <dgm:t>
        <a:bodyPr/>
        <a:lstStyle/>
        <a:p>
          <a:r>
            <a:rPr lang="en-US" sz="2000" dirty="0"/>
            <a:t>ISAK 27: </a:t>
          </a:r>
          <a:r>
            <a:rPr lang="en-US" sz="2000" dirty="0" err="1"/>
            <a:t>Pengalihan</a:t>
          </a:r>
          <a:r>
            <a:rPr lang="en-US" sz="2000" dirty="0"/>
            <a:t> Aset </a:t>
          </a:r>
          <a:r>
            <a:rPr lang="en-US" sz="2000" dirty="0" err="1"/>
            <a:t>dari</a:t>
          </a:r>
          <a:r>
            <a:rPr lang="en-US" sz="2000" dirty="0"/>
            <a:t> </a:t>
          </a:r>
          <a:r>
            <a:rPr lang="en-US" sz="2000" dirty="0" err="1"/>
            <a:t>Pelanggan</a:t>
          </a:r>
          <a:r>
            <a:rPr lang="en-US" sz="2000" dirty="0"/>
            <a:t>, </a:t>
          </a:r>
          <a:r>
            <a:rPr lang="en-US" sz="2000" dirty="0" err="1"/>
            <a:t>dan</a:t>
          </a:r>
          <a:endParaRPr lang="en-US" sz="2000" dirty="0"/>
        </a:p>
      </dgm:t>
    </dgm:pt>
    <dgm:pt modelId="{25B0658D-B501-4DFF-98A9-A7DCCABDCDB8}" type="parTrans" cxnId="{AE4684B3-13B0-467C-A1F1-3AD1F9C30031}">
      <dgm:prSet/>
      <dgm:spPr/>
      <dgm:t>
        <a:bodyPr/>
        <a:lstStyle/>
        <a:p>
          <a:endParaRPr lang="en-US" sz="2000"/>
        </a:p>
      </dgm:t>
    </dgm:pt>
    <dgm:pt modelId="{07261049-983E-4E81-8BB0-49BD42497B49}" type="sibTrans" cxnId="{AE4684B3-13B0-467C-A1F1-3AD1F9C30031}">
      <dgm:prSet/>
      <dgm:spPr/>
      <dgm:t>
        <a:bodyPr/>
        <a:lstStyle/>
        <a:p>
          <a:endParaRPr lang="en-US" sz="2000"/>
        </a:p>
      </dgm:t>
    </dgm:pt>
    <dgm:pt modelId="{72937FDC-3D74-42B5-B029-A4A4890D7203}">
      <dgm:prSet phldrT="[Text]" custT="1"/>
      <dgm:spPr/>
      <dgm:t>
        <a:bodyPr/>
        <a:lstStyle/>
        <a:p>
          <a:r>
            <a:rPr lang="en-US" sz="2000" dirty="0"/>
            <a:t>PSAK 44: </a:t>
          </a:r>
          <a:r>
            <a:rPr lang="en-US" sz="2000" dirty="0" err="1"/>
            <a:t>Akuntansi</a:t>
          </a:r>
          <a:r>
            <a:rPr lang="en-US" sz="2000" dirty="0"/>
            <a:t> </a:t>
          </a:r>
          <a:r>
            <a:rPr lang="en-US" sz="2000" dirty="0" err="1"/>
            <a:t>Aktivitas</a:t>
          </a:r>
          <a:r>
            <a:rPr lang="en-US" sz="2000" dirty="0"/>
            <a:t> </a:t>
          </a:r>
          <a:r>
            <a:rPr lang="en-US" sz="2000" dirty="0" err="1"/>
            <a:t>Pengembangan</a:t>
          </a:r>
          <a:r>
            <a:rPr lang="en-US" sz="2000" dirty="0"/>
            <a:t> Real Estate. </a:t>
          </a:r>
        </a:p>
      </dgm:t>
    </dgm:pt>
    <dgm:pt modelId="{68077F06-0153-4EAB-8A78-D534848DB62F}" type="parTrans" cxnId="{C05B4C0E-7341-479A-AC34-3C27EC35B62F}">
      <dgm:prSet/>
      <dgm:spPr/>
      <dgm:t>
        <a:bodyPr/>
        <a:lstStyle/>
        <a:p>
          <a:endParaRPr lang="en-US" sz="2000"/>
        </a:p>
      </dgm:t>
    </dgm:pt>
    <dgm:pt modelId="{10D03BA7-7906-4B39-AAE8-840E04283D36}" type="sibTrans" cxnId="{C05B4C0E-7341-479A-AC34-3C27EC35B62F}">
      <dgm:prSet/>
      <dgm:spPr/>
      <dgm:t>
        <a:bodyPr/>
        <a:lstStyle/>
        <a:p>
          <a:endParaRPr lang="en-US" sz="2000"/>
        </a:p>
      </dgm:t>
    </dgm:pt>
    <dgm:pt modelId="{6076C043-5D49-4C09-94CD-AD4F8718E193}">
      <dgm:prSet phldrT="[Text]" custT="1"/>
      <dgm:spPr/>
      <dgm:t>
        <a:bodyPr/>
        <a:lstStyle/>
        <a:p>
          <a:r>
            <a:rPr lang="en-US" sz="2000"/>
            <a:t>ISAK </a:t>
          </a:r>
          <a:r>
            <a:rPr lang="en-US" sz="2000" dirty="0"/>
            <a:t>10: Program </a:t>
          </a:r>
          <a:r>
            <a:rPr lang="en-US" sz="2000" dirty="0" err="1"/>
            <a:t>Loyalitas</a:t>
          </a:r>
          <a:r>
            <a:rPr lang="en-US" sz="2000" dirty="0"/>
            <a:t> </a:t>
          </a:r>
          <a:r>
            <a:rPr lang="en-US" sz="2000" dirty="0" err="1"/>
            <a:t>Pelanggan</a:t>
          </a:r>
          <a:r>
            <a:rPr lang="en-US" sz="2000" dirty="0"/>
            <a:t>, </a:t>
          </a:r>
        </a:p>
      </dgm:t>
    </dgm:pt>
    <dgm:pt modelId="{ACC80DD9-932B-4B35-A5D9-1590F0ACD07C}" type="parTrans" cxnId="{A0228937-F85E-47B9-A270-B365F72CB2C9}">
      <dgm:prSet/>
      <dgm:spPr/>
      <dgm:t>
        <a:bodyPr/>
        <a:lstStyle/>
        <a:p>
          <a:endParaRPr lang="en-US" sz="2000"/>
        </a:p>
      </dgm:t>
    </dgm:pt>
    <dgm:pt modelId="{02E2845B-425B-44B8-AE4F-9160F22E3828}" type="sibTrans" cxnId="{A0228937-F85E-47B9-A270-B365F72CB2C9}">
      <dgm:prSet/>
      <dgm:spPr/>
      <dgm:t>
        <a:bodyPr/>
        <a:lstStyle/>
        <a:p>
          <a:endParaRPr lang="en-US" sz="2000"/>
        </a:p>
      </dgm:t>
    </dgm:pt>
    <dgm:pt modelId="{7D2A3116-B1AF-4966-B0EE-F20114A5F1DE}">
      <dgm:prSet phldrT="[Text]" custT="1"/>
      <dgm:spPr/>
      <dgm:t>
        <a:bodyPr/>
        <a:lstStyle/>
        <a:p>
          <a:r>
            <a:rPr lang="en-US" sz="2000"/>
            <a:t>PSAK </a:t>
          </a:r>
          <a:r>
            <a:rPr lang="en-US" sz="2000" dirty="0"/>
            <a:t>34: </a:t>
          </a:r>
          <a:r>
            <a:rPr lang="en-US" sz="2000" dirty="0" err="1"/>
            <a:t>Kontrak</a:t>
          </a:r>
          <a:r>
            <a:rPr lang="en-US" sz="2000" dirty="0"/>
            <a:t> </a:t>
          </a:r>
          <a:r>
            <a:rPr lang="en-US" sz="2000" dirty="0" err="1"/>
            <a:t>Konstruksi</a:t>
          </a:r>
          <a:r>
            <a:rPr lang="en-US" sz="2000" dirty="0"/>
            <a:t>, </a:t>
          </a:r>
        </a:p>
      </dgm:t>
    </dgm:pt>
    <dgm:pt modelId="{8D66FBF4-C3F6-492A-A5E7-12CAB086BB3E}" type="parTrans" cxnId="{F145BF3A-DA83-40E1-8D58-0A90D0F741C7}">
      <dgm:prSet/>
      <dgm:spPr/>
      <dgm:t>
        <a:bodyPr/>
        <a:lstStyle/>
        <a:p>
          <a:endParaRPr lang="en-US" sz="2000"/>
        </a:p>
      </dgm:t>
    </dgm:pt>
    <dgm:pt modelId="{48569F0B-6DD1-4C2E-8C8E-3823F1560637}" type="sibTrans" cxnId="{F145BF3A-DA83-40E1-8D58-0A90D0F741C7}">
      <dgm:prSet/>
      <dgm:spPr/>
      <dgm:t>
        <a:bodyPr/>
        <a:lstStyle/>
        <a:p>
          <a:endParaRPr lang="en-US" sz="2000"/>
        </a:p>
      </dgm:t>
    </dgm:pt>
    <dgm:pt modelId="{A49C1D51-CF10-4363-9013-EFCC0E299C1E}" type="pres">
      <dgm:prSet presAssocID="{04512964-C516-4056-85CE-94519344B8E4}" presName="linear" presStyleCnt="0">
        <dgm:presLayoutVars>
          <dgm:dir/>
          <dgm:animLvl val="lvl"/>
          <dgm:resizeHandles val="exact"/>
        </dgm:presLayoutVars>
      </dgm:prSet>
      <dgm:spPr/>
    </dgm:pt>
    <dgm:pt modelId="{F42B26E9-A9F1-4691-B2D3-87F81F5F7A2C}" type="pres">
      <dgm:prSet presAssocID="{4CE14CAB-ED5D-498F-931B-95AE112DC5A9}" presName="parentLin" presStyleCnt="0"/>
      <dgm:spPr/>
    </dgm:pt>
    <dgm:pt modelId="{E2BE70AC-8A5A-41FC-98E2-B63B61B40C85}" type="pres">
      <dgm:prSet presAssocID="{4CE14CAB-ED5D-498F-931B-95AE112DC5A9}" presName="parentLeftMargin" presStyleLbl="node1" presStyleIdx="0" presStyleCnt="6"/>
      <dgm:spPr/>
    </dgm:pt>
    <dgm:pt modelId="{8E3EB31F-4292-498F-9434-D4B2267008F6}" type="pres">
      <dgm:prSet presAssocID="{4CE14CAB-ED5D-498F-931B-95AE112DC5A9}" presName="parentText" presStyleLbl="node1" presStyleIdx="0" presStyleCnt="6" custScaleX="131199" custLinFactNeighborX="11111">
        <dgm:presLayoutVars>
          <dgm:chMax val="0"/>
          <dgm:bulletEnabled val="1"/>
        </dgm:presLayoutVars>
      </dgm:prSet>
      <dgm:spPr/>
    </dgm:pt>
    <dgm:pt modelId="{3C725641-1F09-48EA-93EF-172880E69B06}" type="pres">
      <dgm:prSet presAssocID="{4CE14CAB-ED5D-498F-931B-95AE112DC5A9}" presName="negativeSpace" presStyleCnt="0"/>
      <dgm:spPr/>
    </dgm:pt>
    <dgm:pt modelId="{23F60D90-E462-4D54-A5DF-B27DAC3949E1}" type="pres">
      <dgm:prSet presAssocID="{4CE14CAB-ED5D-498F-931B-95AE112DC5A9}" presName="childText" presStyleLbl="conFgAcc1" presStyleIdx="0" presStyleCnt="6">
        <dgm:presLayoutVars>
          <dgm:bulletEnabled val="1"/>
        </dgm:presLayoutVars>
      </dgm:prSet>
      <dgm:spPr/>
    </dgm:pt>
    <dgm:pt modelId="{EB8E16F8-FC42-4167-A6FB-E57D4CFE57DB}" type="pres">
      <dgm:prSet presAssocID="{DA68B688-B368-4F68-AFAF-FFF4A2C228D1}" presName="spaceBetweenRectangles" presStyleCnt="0"/>
      <dgm:spPr/>
    </dgm:pt>
    <dgm:pt modelId="{4AFEFF3B-2DCF-4137-B0EC-ECC893517531}" type="pres">
      <dgm:prSet presAssocID="{7D2A3116-B1AF-4966-B0EE-F20114A5F1DE}" presName="parentLin" presStyleCnt="0"/>
      <dgm:spPr/>
    </dgm:pt>
    <dgm:pt modelId="{33DE739D-2A2A-4D4E-B9A5-08E14E8E26EC}" type="pres">
      <dgm:prSet presAssocID="{7D2A3116-B1AF-4966-B0EE-F20114A5F1DE}" presName="parentLeftMargin" presStyleLbl="node1" presStyleIdx="0" presStyleCnt="6"/>
      <dgm:spPr/>
    </dgm:pt>
    <dgm:pt modelId="{100380EA-53AA-4314-B9A9-29B36BA181DD}" type="pres">
      <dgm:prSet presAssocID="{7D2A3116-B1AF-4966-B0EE-F20114A5F1DE}" presName="parentText" presStyleLbl="node1" presStyleIdx="1" presStyleCnt="6" custScaleX="131587">
        <dgm:presLayoutVars>
          <dgm:chMax val="0"/>
          <dgm:bulletEnabled val="1"/>
        </dgm:presLayoutVars>
      </dgm:prSet>
      <dgm:spPr/>
    </dgm:pt>
    <dgm:pt modelId="{CD0B4F26-02CC-46F3-863F-97AE6FAFF4CA}" type="pres">
      <dgm:prSet presAssocID="{7D2A3116-B1AF-4966-B0EE-F20114A5F1DE}" presName="negativeSpace" presStyleCnt="0"/>
      <dgm:spPr/>
    </dgm:pt>
    <dgm:pt modelId="{CAD42F7A-66AA-40C3-96EA-85374C6B4E27}" type="pres">
      <dgm:prSet presAssocID="{7D2A3116-B1AF-4966-B0EE-F20114A5F1DE}" presName="childText" presStyleLbl="conFgAcc1" presStyleIdx="1" presStyleCnt="6">
        <dgm:presLayoutVars>
          <dgm:bulletEnabled val="1"/>
        </dgm:presLayoutVars>
      </dgm:prSet>
      <dgm:spPr/>
    </dgm:pt>
    <dgm:pt modelId="{ED41A3D8-3D1E-45F6-B593-3015B22BE69F}" type="pres">
      <dgm:prSet presAssocID="{48569F0B-6DD1-4C2E-8C8E-3823F1560637}" presName="spaceBetweenRectangles" presStyleCnt="0"/>
      <dgm:spPr/>
    </dgm:pt>
    <dgm:pt modelId="{B1B5F870-9E57-42B7-9E03-CAFA82683C2D}" type="pres">
      <dgm:prSet presAssocID="{6076C043-5D49-4C09-94CD-AD4F8718E193}" presName="parentLin" presStyleCnt="0"/>
      <dgm:spPr/>
    </dgm:pt>
    <dgm:pt modelId="{AC1555FD-D62F-4CFF-BAB9-20BA58504C4C}" type="pres">
      <dgm:prSet presAssocID="{6076C043-5D49-4C09-94CD-AD4F8718E193}" presName="parentLeftMargin" presStyleLbl="node1" presStyleIdx="1" presStyleCnt="6"/>
      <dgm:spPr/>
    </dgm:pt>
    <dgm:pt modelId="{C0A8A965-B3B1-4455-B738-886B38F96F97}" type="pres">
      <dgm:prSet presAssocID="{6076C043-5D49-4C09-94CD-AD4F8718E193}" presName="parentText" presStyleLbl="node1" presStyleIdx="2" presStyleCnt="6" custScaleX="132346">
        <dgm:presLayoutVars>
          <dgm:chMax val="0"/>
          <dgm:bulletEnabled val="1"/>
        </dgm:presLayoutVars>
      </dgm:prSet>
      <dgm:spPr/>
    </dgm:pt>
    <dgm:pt modelId="{B41EFF2A-BC28-48B5-942F-E2BE9760200A}" type="pres">
      <dgm:prSet presAssocID="{6076C043-5D49-4C09-94CD-AD4F8718E193}" presName="negativeSpace" presStyleCnt="0"/>
      <dgm:spPr/>
    </dgm:pt>
    <dgm:pt modelId="{6D860170-D8E1-49FE-9387-9A067E00B293}" type="pres">
      <dgm:prSet presAssocID="{6076C043-5D49-4C09-94CD-AD4F8718E193}" presName="childText" presStyleLbl="conFgAcc1" presStyleIdx="2" presStyleCnt="6">
        <dgm:presLayoutVars>
          <dgm:bulletEnabled val="1"/>
        </dgm:presLayoutVars>
      </dgm:prSet>
      <dgm:spPr/>
    </dgm:pt>
    <dgm:pt modelId="{1AE946FB-9DE6-401E-9FEF-6C3BC7064770}" type="pres">
      <dgm:prSet presAssocID="{02E2845B-425B-44B8-AE4F-9160F22E3828}" presName="spaceBetweenRectangles" presStyleCnt="0"/>
      <dgm:spPr/>
    </dgm:pt>
    <dgm:pt modelId="{EFC6657E-3E29-4CB3-A11A-6F5FFD0BC11C}" type="pres">
      <dgm:prSet presAssocID="{6E87A666-6277-4F65-B229-85B6F7506BE7}" presName="parentLin" presStyleCnt="0"/>
      <dgm:spPr/>
    </dgm:pt>
    <dgm:pt modelId="{72F95FCB-75F2-40BF-AECB-B73FB82A0B28}" type="pres">
      <dgm:prSet presAssocID="{6E87A666-6277-4F65-B229-85B6F7506BE7}" presName="parentLeftMargin" presStyleLbl="node1" presStyleIdx="2" presStyleCnt="6"/>
      <dgm:spPr/>
    </dgm:pt>
    <dgm:pt modelId="{682447D1-24A1-4EF4-BB65-D4F47A12BE3C}" type="pres">
      <dgm:prSet presAssocID="{6E87A666-6277-4F65-B229-85B6F7506BE7}" presName="parentText" presStyleLbl="node1" presStyleIdx="3" presStyleCnt="6" custScaleX="132346">
        <dgm:presLayoutVars>
          <dgm:chMax val="0"/>
          <dgm:bulletEnabled val="1"/>
        </dgm:presLayoutVars>
      </dgm:prSet>
      <dgm:spPr/>
    </dgm:pt>
    <dgm:pt modelId="{D29C0B41-DE77-4FCB-8B5D-B08976E60710}" type="pres">
      <dgm:prSet presAssocID="{6E87A666-6277-4F65-B229-85B6F7506BE7}" presName="negativeSpace" presStyleCnt="0"/>
      <dgm:spPr/>
    </dgm:pt>
    <dgm:pt modelId="{B77102AC-EAD2-4EC7-AE8B-E785082A2B6B}" type="pres">
      <dgm:prSet presAssocID="{6E87A666-6277-4F65-B229-85B6F7506BE7}" presName="childText" presStyleLbl="conFgAcc1" presStyleIdx="3" presStyleCnt="6">
        <dgm:presLayoutVars>
          <dgm:bulletEnabled val="1"/>
        </dgm:presLayoutVars>
      </dgm:prSet>
      <dgm:spPr/>
    </dgm:pt>
    <dgm:pt modelId="{B953A41F-8743-4B0F-AB0D-C112B7CA87B7}" type="pres">
      <dgm:prSet presAssocID="{3224B3C9-4B3D-4FFE-8AD9-50960E86EA34}" presName="spaceBetweenRectangles" presStyleCnt="0"/>
      <dgm:spPr/>
    </dgm:pt>
    <dgm:pt modelId="{F9471E9E-83A4-4975-97DB-0D2654F7DB34}" type="pres">
      <dgm:prSet presAssocID="{A148AC68-0245-4F2F-B93E-F4AC755CB6CB}" presName="parentLin" presStyleCnt="0"/>
      <dgm:spPr/>
    </dgm:pt>
    <dgm:pt modelId="{125520D1-7EAA-44F1-BDCC-15C633A46C70}" type="pres">
      <dgm:prSet presAssocID="{A148AC68-0245-4F2F-B93E-F4AC755CB6CB}" presName="parentLeftMargin" presStyleLbl="node1" presStyleIdx="3" presStyleCnt="6"/>
      <dgm:spPr/>
    </dgm:pt>
    <dgm:pt modelId="{DA27417F-F5DD-4BDB-B96F-585E5E525A34}" type="pres">
      <dgm:prSet presAssocID="{A148AC68-0245-4F2F-B93E-F4AC755CB6CB}" presName="parentText" presStyleLbl="node1" presStyleIdx="4" presStyleCnt="6" custScaleX="132346">
        <dgm:presLayoutVars>
          <dgm:chMax val="0"/>
          <dgm:bulletEnabled val="1"/>
        </dgm:presLayoutVars>
      </dgm:prSet>
      <dgm:spPr/>
    </dgm:pt>
    <dgm:pt modelId="{5DEE69F3-A429-493F-946E-9CA8B1AF0205}" type="pres">
      <dgm:prSet presAssocID="{A148AC68-0245-4F2F-B93E-F4AC755CB6CB}" presName="negativeSpace" presStyleCnt="0"/>
      <dgm:spPr/>
    </dgm:pt>
    <dgm:pt modelId="{7C729903-1B19-4294-A07A-797FEA3E53DB}" type="pres">
      <dgm:prSet presAssocID="{A148AC68-0245-4F2F-B93E-F4AC755CB6CB}" presName="childText" presStyleLbl="conFgAcc1" presStyleIdx="4" presStyleCnt="6">
        <dgm:presLayoutVars>
          <dgm:bulletEnabled val="1"/>
        </dgm:presLayoutVars>
      </dgm:prSet>
      <dgm:spPr/>
    </dgm:pt>
    <dgm:pt modelId="{6F34A0D5-700E-4E2D-B195-4E57F7806845}" type="pres">
      <dgm:prSet presAssocID="{07261049-983E-4E81-8BB0-49BD42497B49}" presName="spaceBetweenRectangles" presStyleCnt="0"/>
      <dgm:spPr/>
    </dgm:pt>
    <dgm:pt modelId="{8DE85863-1EF2-4179-B8C8-6A27FA6818D3}" type="pres">
      <dgm:prSet presAssocID="{72937FDC-3D74-42B5-B029-A4A4890D7203}" presName="parentLin" presStyleCnt="0"/>
      <dgm:spPr/>
    </dgm:pt>
    <dgm:pt modelId="{D03A64FF-5A58-4C36-845B-98C013CE5D1C}" type="pres">
      <dgm:prSet presAssocID="{72937FDC-3D74-42B5-B029-A4A4890D7203}" presName="parentLeftMargin" presStyleLbl="node1" presStyleIdx="4" presStyleCnt="6"/>
      <dgm:spPr/>
    </dgm:pt>
    <dgm:pt modelId="{9B8FA661-AD92-4BFF-B469-E14C3D85CF34}" type="pres">
      <dgm:prSet presAssocID="{72937FDC-3D74-42B5-B029-A4A4890D7203}" presName="parentText" presStyleLbl="node1" presStyleIdx="5" presStyleCnt="6" custScaleX="132346">
        <dgm:presLayoutVars>
          <dgm:chMax val="0"/>
          <dgm:bulletEnabled val="1"/>
        </dgm:presLayoutVars>
      </dgm:prSet>
      <dgm:spPr/>
    </dgm:pt>
    <dgm:pt modelId="{33BCF0E7-2FEF-40B2-ADE5-F9B43C61BED2}" type="pres">
      <dgm:prSet presAssocID="{72937FDC-3D74-42B5-B029-A4A4890D7203}" presName="negativeSpace" presStyleCnt="0"/>
      <dgm:spPr/>
    </dgm:pt>
    <dgm:pt modelId="{86418CC9-37E0-4304-8565-3E43D579F203}" type="pres">
      <dgm:prSet presAssocID="{72937FDC-3D74-42B5-B029-A4A4890D7203}" presName="childText" presStyleLbl="conFgAcc1" presStyleIdx="5" presStyleCnt="6">
        <dgm:presLayoutVars>
          <dgm:bulletEnabled val="1"/>
        </dgm:presLayoutVars>
      </dgm:prSet>
      <dgm:spPr/>
    </dgm:pt>
  </dgm:ptLst>
  <dgm:cxnLst>
    <dgm:cxn modelId="{C05B4C0E-7341-479A-AC34-3C27EC35B62F}" srcId="{04512964-C516-4056-85CE-94519344B8E4}" destId="{72937FDC-3D74-42B5-B029-A4A4890D7203}" srcOrd="5" destOrd="0" parTransId="{68077F06-0153-4EAB-8A78-D534848DB62F}" sibTransId="{10D03BA7-7906-4B39-AAE8-840E04283D36}"/>
    <dgm:cxn modelId="{89B09C25-666E-4FBC-94F4-0EA2C2133D56}" type="presOf" srcId="{A148AC68-0245-4F2F-B93E-F4AC755CB6CB}" destId="{125520D1-7EAA-44F1-BDCC-15C633A46C70}" srcOrd="0" destOrd="0" presId="urn:microsoft.com/office/officeart/2005/8/layout/list1"/>
    <dgm:cxn modelId="{D450CE31-CFC3-4934-9D4B-B80255EB2DE8}" type="presOf" srcId="{A148AC68-0245-4F2F-B93E-F4AC755CB6CB}" destId="{DA27417F-F5DD-4BDB-B96F-585E5E525A34}" srcOrd="1" destOrd="0" presId="urn:microsoft.com/office/officeart/2005/8/layout/list1"/>
    <dgm:cxn modelId="{35F72334-0EEE-4F9B-AB30-66116DE455B7}" type="presOf" srcId="{4CE14CAB-ED5D-498F-931B-95AE112DC5A9}" destId="{8E3EB31F-4292-498F-9434-D4B2267008F6}" srcOrd="1" destOrd="0" presId="urn:microsoft.com/office/officeart/2005/8/layout/list1"/>
    <dgm:cxn modelId="{A0228937-F85E-47B9-A270-B365F72CB2C9}" srcId="{04512964-C516-4056-85CE-94519344B8E4}" destId="{6076C043-5D49-4C09-94CD-AD4F8718E193}" srcOrd="2" destOrd="0" parTransId="{ACC80DD9-932B-4B35-A5D9-1590F0ACD07C}" sibTransId="{02E2845B-425B-44B8-AE4F-9160F22E3828}"/>
    <dgm:cxn modelId="{EE2E423A-9C65-4554-8DCB-A049CB67635A}" type="presOf" srcId="{72937FDC-3D74-42B5-B029-A4A4890D7203}" destId="{9B8FA661-AD92-4BFF-B469-E14C3D85CF34}" srcOrd="1" destOrd="0" presId="urn:microsoft.com/office/officeart/2005/8/layout/list1"/>
    <dgm:cxn modelId="{F145BF3A-DA83-40E1-8D58-0A90D0F741C7}" srcId="{04512964-C516-4056-85CE-94519344B8E4}" destId="{7D2A3116-B1AF-4966-B0EE-F20114A5F1DE}" srcOrd="1" destOrd="0" parTransId="{8D66FBF4-C3F6-492A-A5E7-12CAB086BB3E}" sibTransId="{48569F0B-6DD1-4C2E-8C8E-3823F1560637}"/>
    <dgm:cxn modelId="{B4AB3E3C-E06F-4662-AD7F-9841F8D26627}" srcId="{04512964-C516-4056-85CE-94519344B8E4}" destId="{6E87A666-6277-4F65-B229-85B6F7506BE7}" srcOrd="3" destOrd="0" parTransId="{D2D9351A-3334-4566-BD5B-802DB31AC6E5}" sibTransId="{3224B3C9-4B3D-4FFE-8AD9-50960E86EA34}"/>
    <dgm:cxn modelId="{C4D01B5F-2136-4A42-B654-D6C5CD1B5A1D}" type="presOf" srcId="{6076C043-5D49-4C09-94CD-AD4F8718E193}" destId="{C0A8A965-B3B1-4455-B738-886B38F96F97}" srcOrd="1" destOrd="0" presId="urn:microsoft.com/office/officeart/2005/8/layout/list1"/>
    <dgm:cxn modelId="{63360B46-EA65-4F2A-BB06-B0270D03F8E6}" type="presOf" srcId="{7D2A3116-B1AF-4966-B0EE-F20114A5F1DE}" destId="{100380EA-53AA-4314-B9A9-29B36BA181DD}" srcOrd="1" destOrd="0" presId="urn:microsoft.com/office/officeart/2005/8/layout/list1"/>
    <dgm:cxn modelId="{270D6055-CD4F-4F48-87DF-326F3AE32222}" type="presOf" srcId="{6E87A666-6277-4F65-B229-85B6F7506BE7}" destId="{72F95FCB-75F2-40BF-AECB-B73FB82A0B28}" srcOrd="0" destOrd="0" presId="urn:microsoft.com/office/officeart/2005/8/layout/list1"/>
    <dgm:cxn modelId="{99A9397F-C9ED-4265-8E0E-9FF956496851}" type="presOf" srcId="{4CE14CAB-ED5D-498F-931B-95AE112DC5A9}" destId="{E2BE70AC-8A5A-41FC-98E2-B63B61B40C85}" srcOrd="0" destOrd="0" presId="urn:microsoft.com/office/officeart/2005/8/layout/list1"/>
    <dgm:cxn modelId="{AE4684B3-13B0-467C-A1F1-3AD1F9C30031}" srcId="{04512964-C516-4056-85CE-94519344B8E4}" destId="{A148AC68-0245-4F2F-B93E-F4AC755CB6CB}" srcOrd="4" destOrd="0" parTransId="{25B0658D-B501-4DFF-98A9-A7DCCABDCDB8}" sibTransId="{07261049-983E-4E81-8BB0-49BD42497B49}"/>
    <dgm:cxn modelId="{83BBA3B8-B17C-40C5-AD17-2DDF8C08A790}" srcId="{04512964-C516-4056-85CE-94519344B8E4}" destId="{4CE14CAB-ED5D-498F-931B-95AE112DC5A9}" srcOrd="0" destOrd="0" parTransId="{3F87D77F-8538-4749-990A-623B9214B88B}" sibTransId="{DA68B688-B368-4F68-AFAF-FFF4A2C228D1}"/>
    <dgm:cxn modelId="{B1CE85C6-E46E-453C-93AA-4484B02A9C75}" type="presOf" srcId="{04512964-C516-4056-85CE-94519344B8E4}" destId="{A49C1D51-CF10-4363-9013-EFCC0E299C1E}" srcOrd="0" destOrd="0" presId="urn:microsoft.com/office/officeart/2005/8/layout/list1"/>
    <dgm:cxn modelId="{E13869CF-18F2-4603-975A-531AB2C4FD92}" type="presOf" srcId="{6E87A666-6277-4F65-B229-85B6F7506BE7}" destId="{682447D1-24A1-4EF4-BB65-D4F47A12BE3C}" srcOrd="1" destOrd="0" presId="urn:microsoft.com/office/officeart/2005/8/layout/list1"/>
    <dgm:cxn modelId="{F159CFCF-7C14-4DBE-8A60-7C7A8669A7E5}" type="presOf" srcId="{72937FDC-3D74-42B5-B029-A4A4890D7203}" destId="{D03A64FF-5A58-4C36-845B-98C013CE5D1C}" srcOrd="0" destOrd="0" presId="urn:microsoft.com/office/officeart/2005/8/layout/list1"/>
    <dgm:cxn modelId="{423E42D5-83D2-4C74-9DAE-06D3E8C2099B}" type="presOf" srcId="{7D2A3116-B1AF-4966-B0EE-F20114A5F1DE}" destId="{33DE739D-2A2A-4D4E-B9A5-08E14E8E26EC}" srcOrd="0" destOrd="0" presId="urn:microsoft.com/office/officeart/2005/8/layout/list1"/>
    <dgm:cxn modelId="{F2D4BFE6-CBD1-4884-999A-28D7C8B77C08}" type="presOf" srcId="{6076C043-5D49-4C09-94CD-AD4F8718E193}" destId="{AC1555FD-D62F-4CFF-BAB9-20BA58504C4C}" srcOrd="0" destOrd="0" presId="urn:microsoft.com/office/officeart/2005/8/layout/list1"/>
    <dgm:cxn modelId="{7CCC0F81-823A-4CFB-AF36-0E888D61C1D7}" type="presParOf" srcId="{A49C1D51-CF10-4363-9013-EFCC0E299C1E}" destId="{F42B26E9-A9F1-4691-B2D3-87F81F5F7A2C}" srcOrd="0" destOrd="0" presId="urn:microsoft.com/office/officeart/2005/8/layout/list1"/>
    <dgm:cxn modelId="{608512CF-1C25-420A-B233-44EE133A3738}" type="presParOf" srcId="{F42B26E9-A9F1-4691-B2D3-87F81F5F7A2C}" destId="{E2BE70AC-8A5A-41FC-98E2-B63B61B40C85}" srcOrd="0" destOrd="0" presId="urn:microsoft.com/office/officeart/2005/8/layout/list1"/>
    <dgm:cxn modelId="{78702795-923F-44C6-B490-E47A1BBFF01F}" type="presParOf" srcId="{F42B26E9-A9F1-4691-B2D3-87F81F5F7A2C}" destId="{8E3EB31F-4292-498F-9434-D4B2267008F6}" srcOrd="1" destOrd="0" presId="urn:microsoft.com/office/officeart/2005/8/layout/list1"/>
    <dgm:cxn modelId="{36586B23-CAF7-497F-BECF-47A096DCDA00}" type="presParOf" srcId="{A49C1D51-CF10-4363-9013-EFCC0E299C1E}" destId="{3C725641-1F09-48EA-93EF-172880E69B06}" srcOrd="1" destOrd="0" presId="urn:microsoft.com/office/officeart/2005/8/layout/list1"/>
    <dgm:cxn modelId="{839E5BF0-BD7B-4D59-8853-4B7976979BC8}" type="presParOf" srcId="{A49C1D51-CF10-4363-9013-EFCC0E299C1E}" destId="{23F60D90-E462-4D54-A5DF-B27DAC3949E1}" srcOrd="2" destOrd="0" presId="urn:microsoft.com/office/officeart/2005/8/layout/list1"/>
    <dgm:cxn modelId="{F95B72A7-8DDC-4DBA-AB87-F43556861FAF}" type="presParOf" srcId="{A49C1D51-CF10-4363-9013-EFCC0E299C1E}" destId="{EB8E16F8-FC42-4167-A6FB-E57D4CFE57DB}" srcOrd="3" destOrd="0" presId="urn:microsoft.com/office/officeart/2005/8/layout/list1"/>
    <dgm:cxn modelId="{624B8BC5-018F-4AE1-87F5-F870BF07ED2A}" type="presParOf" srcId="{A49C1D51-CF10-4363-9013-EFCC0E299C1E}" destId="{4AFEFF3B-2DCF-4137-B0EC-ECC893517531}" srcOrd="4" destOrd="0" presId="urn:microsoft.com/office/officeart/2005/8/layout/list1"/>
    <dgm:cxn modelId="{6C34C147-3B89-4779-9F70-77F6BBA59F61}" type="presParOf" srcId="{4AFEFF3B-2DCF-4137-B0EC-ECC893517531}" destId="{33DE739D-2A2A-4D4E-B9A5-08E14E8E26EC}" srcOrd="0" destOrd="0" presId="urn:microsoft.com/office/officeart/2005/8/layout/list1"/>
    <dgm:cxn modelId="{4E963C40-CA60-4C85-BF4B-2CA09360834C}" type="presParOf" srcId="{4AFEFF3B-2DCF-4137-B0EC-ECC893517531}" destId="{100380EA-53AA-4314-B9A9-29B36BA181DD}" srcOrd="1" destOrd="0" presId="urn:microsoft.com/office/officeart/2005/8/layout/list1"/>
    <dgm:cxn modelId="{189E991D-BB02-45F7-B110-1625558E113D}" type="presParOf" srcId="{A49C1D51-CF10-4363-9013-EFCC0E299C1E}" destId="{CD0B4F26-02CC-46F3-863F-97AE6FAFF4CA}" srcOrd="5" destOrd="0" presId="urn:microsoft.com/office/officeart/2005/8/layout/list1"/>
    <dgm:cxn modelId="{FA3E1343-D0B7-4819-930B-679758989CBE}" type="presParOf" srcId="{A49C1D51-CF10-4363-9013-EFCC0E299C1E}" destId="{CAD42F7A-66AA-40C3-96EA-85374C6B4E27}" srcOrd="6" destOrd="0" presId="urn:microsoft.com/office/officeart/2005/8/layout/list1"/>
    <dgm:cxn modelId="{EC86E07F-A873-48E6-A8B3-DE0F92AA6435}" type="presParOf" srcId="{A49C1D51-CF10-4363-9013-EFCC0E299C1E}" destId="{ED41A3D8-3D1E-45F6-B593-3015B22BE69F}" srcOrd="7" destOrd="0" presId="urn:microsoft.com/office/officeart/2005/8/layout/list1"/>
    <dgm:cxn modelId="{7BEBB281-77A8-441D-8288-F8420123B4CC}" type="presParOf" srcId="{A49C1D51-CF10-4363-9013-EFCC0E299C1E}" destId="{B1B5F870-9E57-42B7-9E03-CAFA82683C2D}" srcOrd="8" destOrd="0" presId="urn:microsoft.com/office/officeart/2005/8/layout/list1"/>
    <dgm:cxn modelId="{4FD5F6A2-BC40-427A-8990-F191BFD66F18}" type="presParOf" srcId="{B1B5F870-9E57-42B7-9E03-CAFA82683C2D}" destId="{AC1555FD-D62F-4CFF-BAB9-20BA58504C4C}" srcOrd="0" destOrd="0" presId="urn:microsoft.com/office/officeart/2005/8/layout/list1"/>
    <dgm:cxn modelId="{4B34905B-E8B7-4AFC-914C-519BAEA1BAC4}" type="presParOf" srcId="{B1B5F870-9E57-42B7-9E03-CAFA82683C2D}" destId="{C0A8A965-B3B1-4455-B738-886B38F96F97}" srcOrd="1" destOrd="0" presId="urn:microsoft.com/office/officeart/2005/8/layout/list1"/>
    <dgm:cxn modelId="{EE820EBC-FFEA-4E72-A022-A2C1AF39409C}" type="presParOf" srcId="{A49C1D51-CF10-4363-9013-EFCC0E299C1E}" destId="{B41EFF2A-BC28-48B5-942F-E2BE9760200A}" srcOrd="9" destOrd="0" presId="urn:microsoft.com/office/officeart/2005/8/layout/list1"/>
    <dgm:cxn modelId="{521031BD-486D-4F08-B7CF-6AB39343F979}" type="presParOf" srcId="{A49C1D51-CF10-4363-9013-EFCC0E299C1E}" destId="{6D860170-D8E1-49FE-9387-9A067E00B293}" srcOrd="10" destOrd="0" presId="urn:microsoft.com/office/officeart/2005/8/layout/list1"/>
    <dgm:cxn modelId="{AC3216B8-3548-41F2-83F6-22A86A9F3510}" type="presParOf" srcId="{A49C1D51-CF10-4363-9013-EFCC0E299C1E}" destId="{1AE946FB-9DE6-401E-9FEF-6C3BC7064770}" srcOrd="11" destOrd="0" presId="urn:microsoft.com/office/officeart/2005/8/layout/list1"/>
    <dgm:cxn modelId="{64607A88-3688-4ECB-8FCE-7B229B32C276}" type="presParOf" srcId="{A49C1D51-CF10-4363-9013-EFCC0E299C1E}" destId="{EFC6657E-3E29-4CB3-A11A-6F5FFD0BC11C}" srcOrd="12" destOrd="0" presId="urn:microsoft.com/office/officeart/2005/8/layout/list1"/>
    <dgm:cxn modelId="{F8D850FC-6437-4A33-BBF8-DCFE9524B194}" type="presParOf" srcId="{EFC6657E-3E29-4CB3-A11A-6F5FFD0BC11C}" destId="{72F95FCB-75F2-40BF-AECB-B73FB82A0B28}" srcOrd="0" destOrd="0" presId="urn:microsoft.com/office/officeart/2005/8/layout/list1"/>
    <dgm:cxn modelId="{6D187471-FC45-4C1C-8E01-389F5B870A69}" type="presParOf" srcId="{EFC6657E-3E29-4CB3-A11A-6F5FFD0BC11C}" destId="{682447D1-24A1-4EF4-BB65-D4F47A12BE3C}" srcOrd="1" destOrd="0" presId="urn:microsoft.com/office/officeart/2005/8/layout/list1"/>
    <dgm:cxn modelId="{69563126-6304-46E6-9C33-38E97934B6C5}" type="presParOf" srcId="{A49C1D51-CF10-4363-9013-EFCC0E299C1E}" destId="{D29C0B41-DE77-4FCB-8B5D-B08976E60710}" srcOrd="13" destOrd="0" presId="urn:microsoft.com/office/officeart/2005/8/layout/list1"/>
    <dgm:cxn modelId="{0BF2BB14-F805-4325-BF4E-1CD368250AE4}" type="presParOf" srcId="{A49C1D51-CF10-4363-9013-EFCC0E299C1E}" destId="{B77102AC-EAD2-4EC7-AE8B-E785082A2B6B}" srcOrd="14" destOrd="0" presId="urn:microsoft.com/office/officeart/2005/8/layout/list1"/>
    <dgm:cxn modelId="{431EB8A1-1F7B-41E0-9050-8F6181AE02DC}" type="presParOf" srcId="{A49C1D51-CF10-4363-9013-EFCC0E299C1E}" destId="{B953A41F-8743-4B0F-AB0D-C112B7CA87B7}" srcOrd="15" destOrd="0" presId="urn:microsoft.com/office/officeart/2005/8/layout/list1"/>
    <dgm:cxn modelId="{FEB50462-6B0D-4EE3-94D3-3CB0A85F0237}" type="presParOf" srcId="{A49C1D51-CF10-4363-9013-EFCC0E299C1E}" destId="{F9471E9E-83A4-4975-97DB-0D2654F7DB34}" srcOrd="16" destOrd="0" presId="urn:microsoft.com/office/officeart/2005/8/layout/list1"/>
    <dgm:cxn modelId="{9F277C50-94C6-4520-9F2B-E00F2F13E752}" type="presParOf" srcId="{F9471E9E-83A4-4975-97DB-0D2654F7DB34}" destId="{125520D1-7EAA-44F1-BDCC-15C633A46C70}" srcOrd="0" destOrd="0" presId="urn:microsoft.com/office/officeart/2005/8/layout/list1"/>
    <dgm:cxn modelId="{2343E01C-4EA4-4308-A9E4-B2CA3E393FA0}" type="presParOf" srcId="{F9471E9E-83A4-4975-97DB-0D2654F7DB34}" destId="{DA27417F-F5DD-4BDB-B96F-585E5E525A34}" srcOrd="1" destOrd="0" presId="urn:microsoft.com/office/officeart/2005/8/layout/list1"/>
    <dgm:cxn modelId="{53B80CD0-1660-437F-B9E8-E537D26AE8E0}" type="presParOf" srcId="{A49C1D51-CF10-4363-9013-EFCC0E299C1E}" destId="{5DEE69F3-A429-493F-946E-9CA8B1AF0205}" srcOrd="17" destOrd="0" presId="urn:microsoft.com/office/officeart/2005/8/layout/list1"/>
    <dgm:cxn modelId="{DB8DB0FE-C625-496F-914B-49DC4A6E18DF}" type="presParOf" srcId="{A49C1D51-CF10-4363-9013-EFCC0E299C1E}" destId="{7C729903-1B19-4294-A07A-797FEA3E53DB}" srcOrd="18" destOrd="0" presId="urn:microsoft.com/office/officeart/2005/8/layout/list1"/>
    <dgm:cxn modelId="{E532FA48-189C-4A09-99EC-EE2BF8B6433F}" type="presParOf" srcId="{A49C1D51-CF10-4363-9013-EFCC0E299C1E}" destId="{6F34A0D5-700E-4E2D-B195-4E57F7806845}" srcOrd="19" destOrd="0" presId="urn:microsoft.com/office/officeart/2005/8/layout/list1"/>
    <dgm:cxn modelId="{DA1FD3B8-A067-4670-916A-1E3161546AFB}" type="presParOf" srcId="{A49C1D51-CF10-4363-9013-EFCC0E299C1E}" destId="{8DE85863-1EF2-4179-B8C8-6A27FA6818D3}" srcOrd="20" destOrd="0" presId="urn:microsoft.com/office/officeart/2005/8/layout/list1"/>
    <dgm:cxn modelId="{BF38861A-AD91-4B26-A290-54D151F30B1B}" type="presParOf" srcId="{8DE85863-1EF2-4179-B8C8-6A27FA6818D3}" destId="{D03A64FF-5A58-4C36-845B-98C013CE5D1C}" srcOrd="0" destOrd="0" presId="urn:microsoft.com/office/officeart/2005/8/layout/list1"/>
    <dgm:cxn modelId="{A2A683AB-E80A-4A45-A2E0-217D2F99C214}" type="presParOf" srcId="{8DE85863-1EF2-4179-B8C8-6A27FA6818D3}" destId="{9B8FA661-AD92-4BFF-B469-E14C3D85CF34}" srcOrd="1" destOrd="0" presId="urn:microsoft.com/office/officeart/2005/8/layout/list1"/>
    <dgm:cxn modelId="{39214B91-604D-428C-890B-C270BF9003FD}" type="presParOf" srcId="{A49C1D51-CF10-4363-9013-EFCC0E299C1E}" destId="{33BCF0E7-2FEF-40B2-ADE5-F9B43C61BED2}" srcOrd="21" destOrd="0" presId="urn:microsoft.com/office/officeart/2005/8/layout/list1"/>
    <dgm:cxn modelId="{8ABC9F89-2208-4F7A-96F8-0CFFA4BD8F13}" type="presParOf" srcId="{A49C1D51-CF10-4363-9013-EFCC0E299C1E}" destId="{86418CC9-37E0-4304-8565-3E43D579F203}" srcOrd="22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04512964-C516-4056-85CE-94519344B8E4}" type="doc">
      <dgm:prSet loTypeId="urn:microsoft.com/office/officeart/2005/8/layout/default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4CE14CAB-ED5D-498F-931B-95AE112DC5A9}">
      <dgm:prSet phldrT="[Text]"/>
      <dgm:spPr/>
      <dgm:t>
        <a:bodyPr/>
        <a:lstStyle/>
        <a:p>
          <a:r>
            <a:rPr lang="en-US" dirty="0"/>
            <a:t>PSAK 115 </a:t>
          </a:r>
          <a:r>
            <a:rPr lang="en-US" dirty="0" err="1"/>
            <a:t>merupakan</a:t>
          </a:r>
          <a:r>
            <a:rPr lang="en-US" dirty="0"/>
            <a:t> </a:t>
          </a:r>
          <a:r>
            <a:rPr lang="en-US" dirty="0" err="1"/>
            <a:t>adopsi</a:t>
          </a:r>
          <a:r>
            <a:rPr lang="en-US" dirty="0"/>
            <a:t> IFRS 15 </a:t>
          </a:r>
          <a:r>
            <a:rPr lang="en-US" b="1" i="1" dirty="0"/>
            <a:t>Revenue from contracts with customers</a:t>
          </a:r>
          <a:r>
            <a:rPr lang="id-ID" b="1" i="1" dirty="0"/>
            <a:t>:</a:t>
          </a:r>
          <a:r>
            <a:rPr lang="en-US" b="1" i="1" dirty="0"/>
            <a:t> </a:t>
          </a:r>
          <a:r>
            <a:rPr lang="en-US" i="1" dirty="0"/>
            <a:t>effective</a:t>
          </a:r>
          <a:r>
            <a:rPr lang="en-US" dirty="0"/>
            <a:t> 2018.</a:t>
          </a:r>
        </a:p>
      </dgm:t>
    </dgm:pt>
    <dgm:pt modelId="{3F87D77F-8538-4749-990A-623B9214B88B}" type="parTrans" cxnId="{83BBA3B8-B17C-40C5-AD17-2DDF8C08A790}">
      <dgm:prSet/>
      <dgm:spPr/>
      <dgm:t>
        <a:bodyPr/>
        <a:lstStyle/>
        <a:p>
          <a:pPr algn="just"/>
          <a:endParaRPr lang="en-US" sz="1800"/>
        </a:p>
      </dgm:t>
    </dgm:pt>
    <dgm:pt modelId="{DA68B688-B368-4F68-AFAF-FFF4A2C228D1}" type="sibTrans" cxnId="{83BBA3B8-B17C-40C5-AD17-2DDF8C08A790}">
      <dgm:prSet/>
      <dgm:spPr/>
      <dgm:t>
        <a:bodyPr/>
        <a:lstStyle/>
        <a:p>
          <a:endParaRPr lang="en-US"/>
        </a:p>
      </dgm:t>
    </dgm:pt>
    <dgm:pt modelId="{A148AC68-0245-4F2F-B93E-F4AC755CB6CB}">
      <dgm:prSet phldrT="[Text]"/>
      <dgm:spPr/>
      <dgm:t>
        <a:bodyPr/>
        <a:lstStyle/>
        <a:p>
          <a:r>
            <a:rPr lang="en-US" i="1"/>
            <a:t>Joint project </a:t>
          </a:r>
          <a:r>
            <a:rPr lang="en-US"/>
            <a:t>dengan IASB dan FASB (US GAAP)</a:t>
          </a:r>
        </a:p>
      </dgm:t>
    </dgm:pt>
    <dgm:pt modelId="{25B0658D-B501-4DFF-98A9-A7DCCABDCDB8}" type="parTrans" cxnId="{AE4684B3-13B0-467C-A1F1-3AD1F9C30031}">
      <dgm:prSet/>
      <dgm:spPr/>
      <dgm:t>
        <a:bodyPr/>
        <a:lstStyle/>
        <a:p>
          <a:pPr algn="just"/>
          <a:endParaRPr lang="en-US" sz="1800"/>
        </a:p>
      </dgm:t>
    </dgm:pt>
    <dgm:pt modelId="{07261049-983E-4E81-8BB0-49BD42497B49}" type="sibTrans" cxnId="{AE4684B3-13B0-467C-A1F1-3AD1F9C30031}">
      <dgm:prSet/>
      <dgm:spPr/>
      <dgm:t>
        <a:bodyPr/>
        <a:lstStyle/>
        <a:p>
          <a:endParaRPr lang="en-US"/>
        </a:p>
      </dgm:t>
    </dgm:pt>
    <dgm:pt modelId="{5F489144-1F51-47A9-9508-1B2965524ADC}">
      <dgm:prSet/>
      <dgm:spPr/>
      <dgm:t>
        <a:bodyPr/>
        <a:lstStyle/>
        <a:p>
          <a:r>
            <a:rPr lang="en-US"/>
            <a:t>Standar ini bersifat </a:t>
          </a:r>
          <a:r>
            <a:rPr lang="en-US" b="1" i="1"/>
            <a:t>principles based </a:t>
          </a:r>
        </a:p>
      </dgm:t>
    </dgm:pt>
    <dgm:pt modelId="{18D2A55A-2DD0-468B-AD49-C9A8B519DDA4}" type="parTrans" cxnId="{387B8A7F-9698-4981-AE5D-BD7816EAB5A9}">
      <dgm:prSet/>
      <dgm:spPr/>
      <dgm:t>
        <a:bodyPr/>
        <a:lstStyle/>
        <a:p>
          <a:endParaRPr lang="en-US" sz="1800"/>
        </a:p>
      </dgm:t>
    </dgm:pt>
    <dgm:pt modelId="{5833BE65-407F-4FF6-ACF5-FF9F8A1349B5}" type="sibTrans" cxnId="{387B8A7F-9698-4981-AE5D-BD7816EAB5A9}">
      <dgm:prSet/>
      <dgm:spPr/>
      <dgm:t>
        <a:bodyPr/>
        <a:lstStyle/>
        <a:p>
          <a:endParaRPr lang="en-US"/>
        </a:p>
      </dgm:t>
    </dgm:pt>
    <dgm:pt modelId="{AF936D3E-EFC0-400F-905A-EDF9773D8D56}">
      <dgm:prSet/>
      <dgm:spPr/>
      <dgm:t>
        <a:bodyPr/>
        <a:lstStyle/>
        <a:p>
          <a:r>
            <a:rPr lang="en-US"/>
            <a:t>Standar </a:t>
          </a:r>
          <a:r>
            <a:rPr lang="en-US" b="1"/>
            <a:t>komprehensif </a:t>
          </a:r>
          <a:r>
            <a:rPr lang="en-US"/>
            <a:t>karena mengatur semua jenis </a:t>
          </a:r>
          <a:r>
            <a:rPr lang="id-ID"/>
            <a:t>p</a:t>
          </a:r>
          <a:r>
            <a:rPr lang="en-US"/>
            <a:t>endapatan yang terkait dengan kontrak pelanggan sehingga menghilangkan pengaturan dalam standar yang lain</a:t>
          </a:r>
        </a:p>
      </dgm:t>
    </dgm:pt>
    <dgm:pt modelId="{A80907E2-C633-4908-A2B0-CC2AE7F673E4}" type="parTrans" cxnId="{C1BD1D17-DB17-4527-920B-62F2AC255C42}">
      <dgm:prSet/>
      <dgm:spPr/>
      <dgm:t>
        <a:bodyPr/>
        <a:lstStyle/>
        <a:p>
          <a:endParaRPr lang="en-US" sz="1800"/>
        </a:p>
      </dgm:t>
    </dgm:pt>
    <dgm:pt modelId="{5F46EB42-737F-40BD-9378-B218162D73EE}" type="sibTrans" cxnId="{C1BD1D17-DB17-4527-920B-62F2AC255C42}">
      <dgm:prSet/>
      <dgm:spPr/>
      <dgm:t>
        <a:bodyPr/>
        <a:lstStyle/>
        <a:p>
          <a:endParaRPr lang="en-US"/>
        </a:p>
      </dgm:t>
    </dgm:pt>
    <dgm:pt modelId="{A3C53E6A-C873-4140-8D34-76AC59FE52F6}" type="pres">
      <dgm:prSet presAssocID="{04512964-C516-4056-85CE-94519344B8E4}" presName="diagram" presStyleCnt="0">
        <dgm:presLayoutVars>
          <dgm:dir/>
          <dgm:resizeHandles val="exact"/>
        </dgm:presLayoutVars>
      </dgm:prSet>
      <dgm:spPr/>
    </dgm:pt>
    <dgm:pt modelId="{F818B862-79AF-334E-AA03-6710D4F38EE5}" type="pres">
      <dgm:prSet presAssocID="{4CE14CAB-ED5D-498F-931B-95AE112DC5A9}" presName="node" presStyleLbl="node1" presStyleIdx="0" presStyleCnt="4">
        <dgm:presLayoutVars>
          <dgm:bulletEnabled val="1"/>
        </dgm:presLayoutVars>
      </dgm:prSet>
      <dgm:spPr/>
    </dgm:pt>
    <dgm:pt modelId="{1A7FA4D8-089C-FF4F-AD1D-56D34E2C6404}" type="pres">
      <dgm:prSet presAssocID="{DA68B688-B368-4F68-AFAF-FFF4A2C228D1}" presName="sibTrans" presStyleCnt="0"/>
      <dgm:spPr/>
    </dgm:pt>
    <dgm:pt modelId="{CC0C34B1-8932-B348-BA27-759EC24025A9}" type="pres">
      <dgm:prSet presAssocID="{5F489144-1F51-47A9-9508-1B2965524ADC}" presName="node" presStyleLbl="node1" presStyleIdx="1" presStyleCnt="4">
        <dgm:presLayoutVars>
          <dgm:bulletEnabled val="1"/>
        </dgm:presLayoutVars>
      </dgm:prSet>
      <dgm:spPr/>
    </dgm:pt>
    <dgm:pt modelId="{4FF311A9-CD58-DD47-8CAE-C0D62B2164DA}" type="pres">
      <dgm:prSet presAssocID="{5833BE65-407F-4FF6-ACF5-FF9F8A1349B5}" presName="sibTrans" presStyleCnt="0"/>
      <dgm:spPr/>
    </dgm:pt>
    <dgm:pt modelId="{7F7777B7-95FD-224D-BC66-EE2558D2F198}" type="pres">
      <dgm:prSet presAssocID="{AF936D3E-EFC0-400F-905A-EDF9773D8D56}" presName="node" presStyleLbl="node1" presStyleIdx="2" presStyleCnt="4">
        <dgm:presLayoutVars>
          <dgm:bulletEnabled val="1"/>
        </dgm:presLayoutVars>
      </dgm:prSet>
      <dgm:spPr/>
    </dgm:pt>
    <dgm:pt modelId="{6AB04067-1A61-2A4A-8778-91F441084E9D}" type="pres">
      <dgm:prSet presAssocID="{5F46EB42-737F-40BD-9378-B218162D73EE}" presName="sibTrans" presStyleCnt="0"/>
      <dgm:spPr/>
    </dgm:pt>
    <dgm:pt modelId="{A21B82D5-CAE6-B341-8547-D3329A10EC96}" type="pres">
      <dgm:prSet presAssocID="{A148AC68-0245-4F2F-B93E-F4AC755CB6CB}" presName="node" presStyleLbl="node1" presStyleIdx="3" presStyleCnt="4">
        <dgm:presLayoutVars>
          <dgm:bulletEnabled val="1"/>
        </dgm:presLayoutVars>
      </dgm:prSet>
      <dgm:spPr/>
    </dgm:pt>
  </dgm:ptLst>
  <dgm:cxnLst>
    <dgm:cxn modelId="{C1BD1D17-DB17-4527-920B-62F2AC255C42}" srcId="{04512964-C516-4056-85CE-94519344B8E4}" destId="{AF936D3E-EFC0-400F-905A-EDF9773D8D56}" srcOrd="2" destOrd="0" parTransId="{A80907E2-C633-4908-A2B0-CC2AE7F673E4}" sibTransId="{5F46EB42-737F-40BD-9378-B218162D73EE}"/>
    <dgm:cxn modelId="{B82ACD1B-6743-FB49-A6F7-D776694834C1}" type="presOf" srcId="{04512964-C516-4056-85CE-94519344B8E4}" destId="{A3C53E6A-C873-4140-8D34-76AC59FE52F6}" srcOrd="0" destOrd="0" presId="urn:microsoft.com/office/officeart/2005/8/layout/default"/>
    <dgm:cxn modelId="{7B5FE81C-31FB-AD4C-B375-276C8994C166}" type="presOf" srcId="{A148AC68-0245-4F2F-B93E-F4AC755CB6CB}" destId="{A21B82D5-CAE6-B341-8547-D3329A10EC96}" srcOrd="0" destOrd="0" presId="urn:microsoft.com/office/officeart/2005/8/layout/default"/>
    <dgm:cxn modelId="{7FB41932-F8E4-E741-A7B7-F04602C8380E}" type="presOf" srcId="{5F489144-1F51-47A9-9508-1B2965524ADC}" destId="{CC0C34B1-8932-B348-BA27-759EC24025A9}" srcOrd="0" destOrd="0" presId="urn:microsoft.com/office/officeart/2005/8/layout/default"/>
    <dgm:cxn modelId="{5257133C-84C7-DB40-BB08-C2311C447B94}" type="presOf" srcId="{4CE14CAB-ED5D-498F-931B-95AE112DC5A9}" destId="{F818B862-79AF-334E-AA03-6710D4F38EE5}" srcOrd="0" destOrd="0" presId="urn:microsoft.com/office/officeart/2005/8/layout/default"/>
    <dgm:cxn modelId="{387B8A7F-9698-4981-AE5D-BD7816EAB5A9}" srcId="{04512964-C516-4056-85CE-94519344B8E4}" destId="{5F489144-1F51-47A9-9508-1B2965524ADC}" srcOrd="1" destOrd="0" parTransId="{18D2A55A-2DD0-468B-AD49-C9A8B519DDA4}" sibTransId="{5833BE65-407F-4FF6-ACF5-FF9F8A1349B5}"/>
    <dgm:cxn modelId="{AE4684B3-13B0-467C-A1F1-3AD1F9C30031}" srcId="{04512964-C516-4056-85CE-94519344B8E4}" destId="{A148AC68-0245-4F2F-B93E-F4AC755CB6CB}" srcOrd="3" destOrd="0" parTransId="{25B0658D-B501-4DFF-98A9-A7DCCABDCDB8}" sibTransId="{07261049-983E-4E81-8BB0-49BD42497B49}"/>
    <dgm:cxn modelId="{83BBA3B8-B17C-40C5-AD17-2DDF8C08A790}" srcId="{04512964-C516-4056-85CE-94519344B8E4}" destId="{4CE14CAB-ED5D-498F-931B-95AE112DC5A9}" srcOrd="0" destOrd="0" parTransId="{3F87D77F-8538-4749-990A-623B9214B88B}" sibTransId="{DA68B688-B368-4F68-AFAF-FFF4A2C228D1}"/>
    <dgm:cxn modelId="{0F3E3EE2-32BE-D241-BECA-4DD6109E6917}" type="presOf" srcId="{AF936D3E-EFC0-400F-905A-EDF9773D8D56}" destId="{7F7777B7-95FD-224D-BC66-EE2558D2F198}" srcOrd="0" destOrd="0" presId="urn:microsoft.com/office/officeart/2005/8/layout/default"/>
    <dgm:cxn modelId="{395C8F07-C69C-9148-8827-C723D1444864}" type="presParOf" srcId="{A3C53E6A-C873-4140-8D34-76AC59FE52F6}" destId="{F818B862-79AF-334E-AA03-6710D4F38EE5}" srcOrd="0" destOrd="0" presId="urn:microsoft.com/office/officeart/2005/8/layout/default"/>
    <dgm:cxn modelId="{3538A23D-866E-0146-8CB0-E1720BA50B9B}" type="presParOf" srcId="{A3C53E6A-C873-4140-8D34-76AC59FE52F6}" destId="{1A7FA4D8-089C-FF4F-AD1D-56D34E2C6404}" srcOrd="1" destOrd="0" presId="urn:microsoft.com/office/officeart/2005/8/layout/default"/>
    <dgm:cxn modelId="{4AABDBBE-3166-3C4E-AB66-C68D0F465467}" type="presParOf" srcId="{A3C53E6A-C873-4140-8D34-76AC59FE52F6}" destId="{CC0C34B1-8932-B348-BA27-759EC24025A9}" srcOrd="2" destOrd="0" presId="urn:microsoft.com/office/officeart/2005/8/layout/default"/>
    <dgm:cxn modelId="{2482821C-E6BF-DD4E-9D0D-D91AF41552A2}" type="presParOf" srcId="{A3C53E6A-C873-4140-8D34-76AC59FE52F6}" destId="{4FF311A9-CD58-DD47-8CAE-C0D62B2164DA}" srcOrd="3" destOrd="0" presId="urn:microsoft.com/office/officeart/2005/8/layout/default"/>
    <dgm:cxn modelId="{64D337DB-8944-2D4B-AC47-569A3C84AAE9}" type="presParOf" srcId="{A3C53E6A-C873-4140-8D34-76AC59FE52F6}" destId="{7F7777B7-95FD-224D-BC66-EE2558D2F198}" srcOrd="4" destOrd="0" presId="urn:microsoft.com/office/officeart/2005/8/layout/default"/>
    <dgm:cxn modelId="{8900E4C4-3E3E-9441-8D09-04D39F28ABED}" type="presParOf" srcId="{A3C53E6A-C873-4140-8D34-76AC59FE52F6}" destId="{6AB04067-1A61-2A4A-8778-91F441084E9D}" srcOrd="5" destOrd="0" presId="urn:microsoft.com/office/officeart/2005/8/layout/default"/>
    <dgm:cxn modelId="{31D02985-729F-B542-9BE0-B1019124848A}" type="presParOf" srcId="{A3C53E6A-C873-4140-8D34-76AC59FE52F6}" destId="{A21B82D5-CAE6-B341-8547-D3329A10EC96}" srcOrd="6" destOrd="0" presId="urn:microsoft.com/office/officeart/2005/8/layout/defaul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04512964-C516-4056-85CE-94519344B8E4}" type="doc">
      <dgm:prSet loTypeId="urn:microsoft.com/office/officeart/2005/8/layout/list1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4CE14CAB-ED5D-498F-931B-95AE112DC5A9}">
      <dgm:prSet phldrT="[Text]" custT="1"/>
      <dgm:spPr/>
      <dgm:t>
        <a:bodyPr/>
        <a:lstStyle/>
        <a:p>
          <a:r>
            <a:rPr lang="en-US" sz="2000" b="1" dirty="0" err="1"/>
            <a:t>Pendahuluan</a:t>
          </a:r>
          <a:endParaRPr lang="en-US" sz="2000" b="1" dirty="0"/>
        </a:p>
      </dgm:t>
    </dgm:pt>
    <dgm:pt modelId="{3F87D77F-8538-4749-990A-623B9214B88B}" type="parTrans" cxnId="{83BBA3B8-B17C-40C5-AD17-2DDF8C08A790}">
      <dgm:prSet/>
      <dgm:spPr/>
      <dgm:t>
        <a:bodyPr/>
        <a:lstStyle/>
        <a:p>
          <a:endParaRPr lang="en-US" sz="2000"/>
        </a:p>
      </dgm:t>
    </dgm:pt>
    <dgm:pt modelId="{DA68B688-B368-4F68-AFAF-FFF4A2C228D1}" type="sibTrans" cxnId="{83BBA3B8-B17C-40C5-AD17-2DDF8C08A790}">
      <dgm:prSet/>
      <dgm:spPr/>
      <dgm:t>
        <a:bodyPr/>
        <a:lstStyle/>
        <a:p>
          <a:endParaRPr lang="en-US" sz="2000"/>
        </a:p>
      </dgm:t>
    </dgm:pt>
    <dgm:pt modelId="{BA3C4C95-5221-484E-AF88-9160115DB3CD}">
      <dgm:prSet custT="1"/>
      <dgm:spPr/>
      <dgm:t>
        <a:bodyPr/>
        <a:lstStyle/>
        <a:p>
          <a:r>
            <a:rPr lang="en-US" sz="2000" b="1" dirty="0" err="1"/>
            <a:t>Pengakuan</a:t>
          </a:r>
          <a:endParaRPr lang="en-US" sz="2000" b="1" dirty="0"/>
        </a:p>
      </dgm:t>
    </dgm:pt>
    <dgm:pt modelId="{8C5986C8-0FB9-49CC-AB78-68D2F7FDBBCE}" type="parTrans" cxnId="{22241AB4-E142-4EF2-B79F-E1CE923F8290}">
      <dgm:prSet/>
      <dgm:spPr/>
      <dgm:t>
        <a:bodyPr/>
        <a:lstStyle/>
        <a:p>
          <a:endParaRPr lang="en-US" sz="2000"/>
        </a:p>
      </dgm:t>
    </dgm:pt>
    <dgm:pt modelId="{579F3EEE-7933-460A-9ECB-CBC85C987372}" type="sibTrans" cxnId="{22241AB4-E142-4EF2-B79F-E1CE923F8290}">
      <dgm:prSet/>
      <dgm:spPr/>
      <dgm:t>
        <a:bodyPr/>
        <a:lstStyle/>
        <a:p>
          <a:endParaRPr lang="en-US" sz="2000"/>
        </a:p>
      </dgm:t>
    </dgm:pt>
    <dgm:pt modelId="{61178BDE-261D-482D-AAB7-794956592F1D}">
      <dgm:prSet custT="1"/>
      <dgm:spPr/>
      <dgm:t>
        <a:bodyPr/>
        <a:lstStyle/>
        <a:p>
          <a:r>
            <a:rPr lang="en-US" sz="2000" b="1" dirty="0" err="1"/>
            <a:t>Pengukuran</a:t>
          </a:r>
          <a:endParaRPr lang="en-US" sz="2000" b="1" dirty="0"/>
        </a:p>
      </dgm:t>
    </dgm:pt>
    <dgm:pt modelId="{083D9189-BB52-4A16-B6C1-DDC3120AEA2A}" type="parTrans" cxnId="{31FDE619-7FE3-41B5-8FA5-217F53E4C3F6}">
      <dgm:prSet/>
      <dgm:spPr/>
      <dgm:t>
        <a:bodyPr/>
        <a:lstStyle/>
        <a:p>
          <a:endParaRPr lang="en-US" sz="2000"/>
        </a:p>
      </dgm:t>
    </dgm:pt>
    <dgm:pt modelId="{2B1B8DDE-2F18-4AE4-9358-7EA4659257E9}" type="sibTrans" cxnId="{31FDE619-7FE3-41B5-8FA5-217F53E4C3F6}">
      <dgm:prSet/>
      <dgm:spPr/>
      <dgm:t>
        <a:bodyPr/>
        <a:lstStyle/>
        <a:p>
          <a:endParaRPr lang="en-US" sz="2000"/>
        </a:p>
      </dgm:t>
    </dgm:pt>
    <dgm:pt modelId="{4FF4F1FB-28CC-4F97-8A64-04E6A0FAAE7E}">
      <dgm:prSet custT="1"/>
      <dgm:spPr/>
      <dgm:t>
        <a:bodyPr/>
        <a:lstStyle/>
        <a:p>
          <a:r>
            <a:rPr lang="en-US" sz="2000" b="1" dirty="0" err="1"/>
            <a:t>Biaya</a:t>
          </a:r>
          <a:r>
            <a:rPr lang="en-US" sz="2000" b="1" dirty="0"/>
            <a:t> </a:t>
          </a:r>
          <a:r>
            <a:rPr lang="en-US" sz="2000" b="1" dirty="0" err="1"/>
            <a:t>Kontrak</a:t>
          </a:r>
          <a:endParaRPr lang="en-US" sz="2000" b="1" dirty="0"/>
        </a:p>
      </dgm:t>
    </dgm:pt>
    <dgm:pt modelId="{C060E246-33DA-4E4F-929D-B9BF11E82068}" type="parTrans" cxnId="{8BF96FB7-8E6E-4F40-8A36-F1AED47FA9CD}">
      <dgm:prSet/>
      <dgm:spPr/>
      <dgm:t>
        <a:bodyPr/>
        <a:lstStyle/>
        <a:p>
          <a:endParaRPr lang="en-US" sz="2000"/>
        </a:p>
      </dgm:t>
    </dgm:pt>
    <dgm:pt modelId="{B0B89E13-C71C-4A37-9C80-E881D36CE193}" type="sibTrans" cxnId="{8BF96FB7-8E6E-4F40-8A36-F1AED47FA9CD}">
      <dgm:prSet/>
      <dgm:spPr/>
      <dgm:t>
        <a:bodyPr/>
        <a:lstStyle/>
        <a:p>
          <a:endParaRPr lang="en-US" sz="2000"/>
        </a:p>
      </dgm:t>
    </dgm:pt>
    <dgm:pt modelId="{591B1365-23D7-41AC-80A9-A54887AFF2C2}">
      <dgm:prSet custT="1"/>
      <dgm:spPr/>
      <dgm:t>
        <a:bodyPr/>
        <a:lstStyle/>
        <a:p>
          <a:r>
            <a:rPr lang="en-US" sz="2000" b="1" dirty="0" err="1"/>
            <a:t>Penyajian</a:t>
          </a:r>
          <a:r>
            <a:rPr lang="en-US" sz="2000" b="1" dirty="0"/>
            <a:t> </a:t>
          </a:r>
        </a:p>
      </dgm:t>
    </dgm:pt>
    <dgm:pt modelId="{EEB58F2A-7780-4708-9466-0C61702931BE}" type="parTrans" cxnId="{7B324BA9-170D-48AF-BD30-217260B6E3C0}">
      <dgm:prSet/>
      <dgm:spPr/>
      <dgm:t>
        <a:bodyPr/>
        <a:lstStyle/>
        <a:p>
          <a:endParaRPr lang="en-US" sz="2000"/>
        </a:p>
      </dgm:t>
    </dgm:pt>
    <dgm:pt modelId="{DF497148-EAFD-4F2D-9F17-8E9E23B6E651}" type="sibTrans" cxnId="{7B324BA9-170D-48AF-BD30-217260B6E3C0}">
      <dgm:prSet/>
      <dgm:spPr/>
      <dgm:t>
        <a:bodyPr/>
        <a:lstStyle/>
        <a:p>
          <a:endParaRPr lang="en-US" sz="2000"/>
        </a:p>
      </dgm:t>
    </dgm:pt>
    <dgm:pt modelId="{C8520472-330A-4A5D-8A88-B902529D66E7}">
      <dgm:prSet custT="1"/>
      <dgm:spPr/>
      <dgm:t>
        <a:bodyPr/>
        <a:lstStyle/>
        <a:p>
          <a:r>
            <a:rPr lang="en-US" sz="2000" b="1" dirty="0" err="1"/>
            <a:t>Pengungkapan</a:t>
          </a:r>
          <a:endParaRPr lang="en-US" sz="2000" b="1" dirty="0"/>
        </a:p>
      </dgm:t>
    </dgm:pt>
    <dgm:pt modelId="{351D5B5B-7216-49EF-A856-DF32D6D022DB}" type="parTrans" cxnId="{87974DCE-9490-4F2A-9E53-29E9A73CD424}">
      <dgm:prSet/>
      <dgm:spPr/>
      <dgm:t>
        <a:bodyPr/>
        <a:lstStyle/>
        <a:p>
          <a:endParaRPr lang="en-US" sz="2000"/>
        </a:p>
      </dgm:t>
    </dgm:pt>
    <dgm:pt modelId="{6BFE51C9-DA35-405A-A3B8-4E6DC87ECD6E}" type="sibTrans" cxnId="{87974DCE-9490-4F2A-9E53-29E9A73CD424}">
      <dgm:prSet/>
      <dgm:spPr/>
      <dgm:t>
        <a:bodyPr/>
        <a:lstStyle/>
        <a:p>
          <a:endParaRPr lang="en-US" sz="2000"/>
        </a:p>
      </dgm:t>
    </dgm:pt>
    <dgm:pt modelId="{DAAF143C-E3DA-46A4-B4BE-E49E3CC7BEDD}">
      <dgm:prSet phldrT="[Text]" custT="1"/>
      <dgm:spPr/>
      <dgm:t>
        <a:bodyPr/>
        <a:lstStyle/>
        <a:p>
          <a:r>
            <a:rPr lang="en-US" sz="2000" dirty="0" err="1"/>
            <a:t>tujuan</a:t>
          </a:r>
          <a:r>
            <a:rPr lang="en-US" sz="2000" dirty="0"/>
            <a:t> </a:t>
          </a:r>
          <a:r>
            <a:rPr lang="en-US" sz="2000" dirty="0" err="1"/>
            <a:t>dan</a:t>
          </a:r>
          <a:r>
            <a:rPr lang="en-US" sz="2000" dirty="0"/>
            <a:t> </a:t>
          </a:r>
          <a:r>
            <a:rPr lang="en-US" sz="2000" dirty="0" err="1"/>
            <a:t>ruang</a:t>
          </a:r>
          <a:r>
            <a:rPr lang="en-US" sz="2000" dirty="0"/>
            <a:t> </a:t>
          </a:r>
          <a:r>
            <a:rPr lang="en-US" sz="2000" dirty="0" err="1"/>
            <a:t>lingkup</a:t>
          </a:r>
          <a:endParaRPr lang="en-US" sz="2000" dirty="0"/>
        </a:p>
      </dgm:t>
    </dgm:pt>
    <dgm:pt modelId="{EE707B74-4B5D-4080-818C-948C30CA333A}" type="parTrans" cxnId="{879D5F06-9CE9-4C6D-ACA8-EC8FF9F72A6F}">
      <dgm:prSet/>
      <dgm:spPr/>
      <dgm:t>
        <a:bodyPr/>
        <a:lstStyle/>
        <a:p>
          <a:endParaRPr lang="en-US" sz="1600"/>
        </a:p>
      </dgm:t>
    </dgm:pt>
    <dgm:pt modelId="{1A5F2FF7-CEF9-43AB-BF8F-2B44AB985086}" type="sibTrans" cxnId="{879D5F06-9CE9-4C6D-ACA8-EC8FF9F72A6F}">
      <dgm:prSet/>
      <dgm:spPr/>
      <dgm:t>
        <a:bodyPr/>
        <a:lstStyle/>
        <a:p>
          <a:endParaRPr lang="en-US" sz="1600"/>
        </a:p>
      </dgm:t>
    </dgm:pt>
    <dgm:pt modelId="{8ADC585A-811F-46FC-A940-79398F4A8422}">
      <dgm:prSet custT="1"/>
      <dgm:spPr/>
      <dgm:t>
        <a:bodyPr/>
        <a:lstStyle/>
        <a:p>
          <a:r>
            <a:rPr lang="en-US" sz="2000" dirty="0" err="1"/>
            <a:t>Identifikasi</a:t>
          </a:r>
          <a:r>
            <a:rPr lang="en-US" sz="2000" dirty="0"/>
            <a:t> </a:t>
          </a:r>
          <a:r>
            <a:rPr lang="en-US" sz="2000" dirty="0" err="1"/>
            <a:t>kontrak</a:t>
          </a:r>
          <a:r>
            <a:rPr lang="en-US" sz="2000" dirty="0"/>
            <a:t>, </a:t>
          </a:r>
          <a:r>
            <a:rPr lang="en-US" sz="2000" dirty="0" err="1"/>
            <a:t>kombinasi</a:t>
          </a:r>
          <a:r>
            <a:rPr lang="en-US" sz="2000" dirty="0"/>
            <a:t> </a:t>
          </a:r>
          <a:r>
            <a:rPr lang="en-US" sz="2000" dirty="0" err="1"/>
            <a:t>kontrak</a:t>
          </a:r>
          <a:r>
            <a:rPr lang="en-US" sz="2000" dirty="0"/>
            <a:t>, </a:t>
          </a:r>
          <a:r>
            <a:rPr lang="en-US" sz="2000" dirty="0" err="1"/>
            <a:t>modifikasi</a:t>
          </a:r>
          <a:r>
            <a:rPr lang="en-US" sz="2000" dirty="0"/>
            <a:t> </a:t>
          </a:r>
          <a:r>
            <a:rPr lang="en-US" sz="2000" dirty="0" err="1"/>
            <a:t>kontrak</a:t>
          </a:r>
          <a:r>
            <a:rPr lang="en-US" sz="2000" dirty="0"/>
            <a:t>, </a:t>
          </a:r>
        </a:p>
      </dgm:t>
    </dgm:pt>
    <dgm:pt modelId="{FCDC073E-A357-4AF2-8F46-5785BF7B81EA}" type="parTrans" cxnId="{A619E969-7633-47FB-BEF5-3AC6089CE363}">
      <dgm:prSet/>
      <dgm:spPr/>
      <dgm:t>
        <a:bodyPr/>
        <a:lstStyle/>
        <a:p>
          <a:endParaRPr lang="en-US" sz="1600"/>
        </a:p>
      </dgm:t>
    </dgm:pt>
    <dgm:pt modelId="{5927F21A-DEBB-41FD-A39C-9E745EA776B1}" type="sibTrans" cxnId="{A619E969-7633-47FB-BEF5-3AC6089CE363}">
      <dgm:prSet/>
      <dgm:spPr/>
      <dgm:t>
        <a:bodyPr/>
        <a:lstStyle/>
        <a:p>
          <a:endParaRPr lang="en-US" sz="1600"/>
        </a:p>
      </dgm:t>
    </dgm:pt>
    <dgm:pt modelId="{0774F34B-20CC-48FD-A76F-CCCEF3D93C09}">
      <dgm:prSet custT="1"/>
      <dgm:spPr/>
      <dgm:t>
        <a:bodyPr/>
        <a:lstStyle/>
        <a:p>
          <a:r>
            <a:rPr lang="en-US" sz="2000" dirty="0" err="1"/>
            <a:t>Menentukan</a:t>
          </a:r>
          <a:r>
            <a:rPr lang="en-US" sz="2000" dirty="0"/>
            <a:t>, </a:t>
          </a:r>
          <a:r>
            <a:rPr lang="en-US" sz="2000" dirty="0" err="1"/>
            <a:t>mengalokasikan</a:t>
          </a:r>
          <a:r>
            <a:rPr lang="en-US" sz="2000" dirty="0"/>
            <a:t> dan </a:t>
          </a:r>
          <a:r>
            <a:rPr lang="en-US" sz="2000" dirty="0" err="1"/>
            <a:t>perubahan</a:t>
          </a:r>
          <a:r>
            <a:rPr lang="en-US" sz="2000" dirty="0"/>
            <a:t> </a:t>
          </a:r>
          <a:r>
            <a:rPr lang="en-US" sz="2000" dirty="0" err="1"/>
            <a:t>atas</a:t>
          </a:r>
          <a:r>
            <a:rPr lang="en-US" sz="2000" dirty="0"/>
            <a:t> </a:t>
          </a:r>
          <a:r>
            <a:rPr lang="en-US" sz="2000" dirty="0" err="1"/>
            <a:t>harga</a:t>
          </a:r>
          <a:r>
            <a:rPr lang="en-US" sz="2000" dirty="0"/>
            <a:t> </a:t>
          </a:r>
          <a:r>
            <a:rPr lang="en-US" sz="2000" dirty="0" err="1"/>
            <a:t>transaksi</a:t>
          </a:r>
          <a:endParaRPr lang="en-US" sz="2000" dirty="0"/>
        </a:p>
      </dgm:t>
    </dgm:pt>
    <dgm:pt modelId="{24CE6F36-C726-4377-9662-F8340F65FF7E}" type="parTrans" cxnId="{56C39B13-FCE7-40EC-A96D-D5F012F168D3}">
      <dgm:prSet/>
      <dgm:spPr/>
      <dgm:t>
        <a:bodyPr/>
        <a:lstStyle/>
        <a:p>
          <a:endParaRPr lang="en-US" sz="1600"/>
        </a:p>
      </dgm:t>
    </dgm:pt>
    <dgm:pt modelId="{2145FEDC-DA9E-449D-918E-EC3E98410CE8}" type="sibTrans" cxnId="{56C39B13-FCE7-40EC-A96D-D5F012F168D3}">
      <dgm:prSet/>
      <dgm:spPr/>
      <dgm:t>
        <a:bodyPr/>
        <a:lstStyle/>
        <a:p>
          <a:endParaRPr lang="en-US" sz="1600"/>
        </a:p>
      </dgm:t>
    </dgm:pt>
    <dgm:pt modelId="{E450EE06-303E-43A5-B046-69A5B9CA65BC}">
      <dgm:prSet custT="1"/>
      <dgm:spPr/>
      <dgm:t>
        <a:bodyPr/>
        <a:lstStyle/>
        <a:p>
          <a:r>
            <a:rPr lang="en-US" sz="2000" dirty="0" err="1"/>
            <a:t>Biaya</a:t>
          </a:r>
          <a:r>
            <a:rPr lang="en-US" sz="2000" dirty="0"/>
            <a:t> </a:t>
          </a:r>
          <a:r>
            <a:rPr lang="en-US" sz="2000" dirty="0" err="1"/>
            <a:t>inkremental</a:t>
          </a:r>
          <a:r>
            <a:rPr lang="en-US" sz="2000" dirty="0"/>
            <a:t>, </a:t>
          </a:r>
          <a:r>
            <a:rPr lang="en-US" sz="2000" dirty="0" err="1"/>
            <a:t>pemenuhan</a:t>
          </a:r>
          <a:r>
            <a:rPr lang="en-US" sz="2000" dirty="0"/>
            <a:t> </a:t>
          </a:r>
          <a:r>
            <a:rPr lang="en-US" sz="2000" dirty="0" err="1"/>
            <a:t>kontrak</a:t>
          </a:r>
          <a:r>
            <a:rPr lang="en-US" sz="2000" dirty="0"/>
            <a:t>, </a:t>
          </a:r>
          <a:r>
            <a:rPr lang="en-US" sz="2000" dirty="0" err="1"/>
            <a:t>amortisasi</a:t>
          </a:r>
          <a:r>
            <a:rPr lang="en-US" sz="2000" dirty="0"/>
            <a:t> dan </a:t>
          </a:r>
          <a:r>
            <a:rPr lang="en-US" sz="2000" dirty="0" err="1"/>
            <a:t>penurunan</a:t>
          </a:r>
          <a:r>
            <a:rPr lang="en-US" sz="2000" dirty="0"/>
            <a:t> </a:t>
          </a:r>
          <a:r>
            <a:rPr lang="en-US" sz="2000" dirty="0" err="1"/>
            <a:t>nilai</a:t>
          </a:r>
          <a:endParaRPr lang="en-US" sz="2000" dirty="0"/>
        </a:p>
      </dgm:t>
    </dgm:pt>
    <dgm:pt modelId="{47D918C3-FDD8-4E76-A81C-43E1C9762687}" type="parTrans" cxnId="{92BD1B21-EEAD-401C-A829-89E0A2F4540D}">
      <dgm:prSet/>
      <dgm:spPr/>
      <dgm:t>
        <a:bodyPr/>
        <a:lstStyle/>
        <a:p>
          <a:endParaRPr lang="en-US"/>
        </a:p>
      </dgm:t>
    </dgm:pt>
    <dgm:pt modelId="{8C8E0CC5-9041-4F5F-9F0D-1F8187F706B6}" type="sibTrans" cxnId="{92BD1B21-EEAD-401C-A829-89E0A2F4540D}">
      <dgm:prSet/>
      <dgm:spPr/>
      <dgm:t>
        <a:bodyPr/>
        <a:lstStyle/>
        <a:p>
          <a:endParaRPr lang="en-US"/>
        </a:p>
      </dgm:t>
    </dgm:pt>
    <dgm:pt modelId="{7F26C18C-AEA3-4036-B6B5-4A12F372A0F9}">
      <dgm:prSet custT="1"/>
      <dgm:spPr/>
      <dgm:t>
        <a:bodyPr/>
        <a:lstStyle/>
        <a:p>
          <a:r>
            <a:rPr lang="en-US" sz="2000" dirty="0" err="1"/>
            <a:t>Identifikasi</a:t>
          </a:r>
          <a:r>
            <a:rPr lang="en-US" sz="2000" dirty="0"/>
            <a:t> </a:t>
          </a:r>
          <a:r>
            <a:rPr lang="en-US" sz="2000" dirty="0" err="1"/>
            <a:t>kewajiban</a:t>
          </a:r>
          <a:r>
            <a:rPr lang="en-US" sz="2000" dirty="0"/>
            <a:t> </a:t>
          </a:r>
          <a:r>
            <a:rPr lang="en-US" sz="2000" dirty="0" err="1"/>
            <a:t>pelaksanaan</a:t>
          </a:r>
          <a:endParaRPr lang="en-US" sz="2000" dirty="0"/>
        </a:p>
      </dgm:t>
    </dgm:pt>
    <dgm:pt modelId="{6FA1D85F-A1C5-400E-BF65-CDF09B845A2C}" type="parTrans" cxnId="{5C3F137E-F93D-45C9-9631-613D09B237D8}">
      <dgm:prSet/>
      <dgm:spPr/>
      <dgm:t>
        <a:bodyPr/>
        <a:lstStyle/>
        <a:p>
          <a:endParaRPr lang="en-US"/>
        </a:p>
      </dgm:t>
    </dgm:pt>
    <dgm:pt modelId="{F018DB1E-3D4A-4FD2-A12E-D3BF57D2AF0F}" type="sibTrans" cxnId="{5C3F137E-F93D-45C9-9631-613D09B237D8}">
      <dgm:prSet/>
      <dgm:spPr/>
      <dgm:t>
        <a:bodyPr/>
        <a:lstStyle/>
        <a:p>
          <a:endParaRPr lang="en-US"/>
        </a:p>
      </dgm:t>
    </dgm:pt>
    <dgm:pt modelId="{A9A30223-B59E-44A7-9E0A-CE29BE84F01E}">
      <dgm:prSet custT="1"/>
      <dgm:spPr/>
      <dgm:t>
        <a:bodyPr/>
        <a:lstStyle/>
        <a:p>
          <a:r>
            <a:rPr lang="en-US" sz="2000" dirty="0" err="1"/>
            <a:t>Identifikasi</a:t>
          </a:r>
          <a:r>
            <a:rPr lang="en-US" sz="2000" dirty="0"/>
            <a:t> </a:t>
          </a:r>
          <a:r>
            <a:rPr lang="en-US" sz="2000" dirty="0" err="1"/>
            <a:t>penyelesaian</a:t>
          </a:r>
          <a:r>
            <a:rPr lang="en-US" sz="2000" dirty="0"/>
            <a:t> </a:t>
          </a:r>
          <a:r>
            <a:rPr lang="en-US" sz="2000" dirty="0" err="1"/>
            <a:t>kewajiban</a:t>
          </a:r>
          <a:r>
            <a:rPr lang="en-US" sz="2000" dirty="0"/>
            <a:t> </a:t>
          </a:r>
          <a:r>
            <a:rPr lang="en-US" sz="2000" dirty="0" err="1"/>
            <a:t>pelaksanaan</a:t>
          </a:r>
          <a:r>
            <a:rPr lang="en-US" sz="2000" dirty="0"/>
            <a:t> (</a:t>
          </a:r>
          <a:r>
            <a:rPr lang="en-US" sz="2000" dirty="0" err="1"/>
            <a:t>sepanjang</a:t>
          </a:r>
          <a:r>
            <a:rPr lang="en-US" sz="2000" dirty="0"/>
            <a:t> </a:t>
          </a:r>
          <a:r>
            <a:rPr lang="en-US" sz="2000" dirty="0" err="1"/>
            <a:t>waktu</a:t>
          </a:r>
          <a:r>
            <a:rPr lang="en-US" sz="2000" dirty="0"/>
            <a:t> </a:t>
          </a:r>
          <a:r>
            <a:rPr lang="en-US" sz="2000" dirty="0" err="1"/>
            <a:t>atau</a:t>
          </a:r>
          <a:r>
            <a:rPr lang="en-US" sz="2000" dirty="0"/>
            <a:t> </a:t>
          </a:r>
          <a:r>
            <a:rPr lang="en-US" sz="2000" dirty="0" err="1"/>
            <a:t>waktu</a:t>
          </a:r>
          <a:r>
            <a:rPr lang="en-US" sz="2000" dirty="0"/>
            <a:t> </a:t>
          </a:r>
          <a:r>
            <a:rPr lang="en-US" sz="2000" dirty="0" err="1"/>
            <a:t>tertentu</a:t>
          </a:r>
          <a:r>
            <a:rPr lang="en-US" sz="2000" dirty="0"/>
            <a:t>).</a:t>
          </a:r>
        </a:p>
      </dgm:t>
    </dgm:pt>
    <dgm:pt modelId="{0C6C18DC-D11F-463A-BF20-D62D7DB7FD88}" type="parTrans" cxnId="{D1072655-7E50-4D67-969B-4096EF97E352}">
      <dgm:prSet/>
      <dgm:spPr/>
      <dgm:t>
        <a:bodyPr/>
        <a:lstStyle/>
        <a:p>
          <a:endParaRPr lang="en-ID"/>
        </a:p>
      </dgm:t>
    </dgm:pt>
    <dgm:pt modelId="{EE12F8B4-7ECD-4D6F-8099-C23008240629}" type="sibTrans" cxnId="{D1072655-7E50-4D67-969B-4096EF97E352}">
      <dgm:prSet/>
      <dgm:spPr/>
      <dgm:t>
        <a:bodyPr/>
        <a:lstStyle/>
        <a:p>
          <a:endParaRPr lang="en-ID"/>
        </a:p>
      </dgm:t>
    </dgm:pt>
    <dgm:pt modelId="{A49C1D51-CF10-4363-9013-EFCC0E299C1E}" type="pres">
      <dgm:prSet presAssocID="{04512964-C516-4056-85CE-94519344B8E4}" presName="linear" presStyleCnt="0">
        <dgm:presLayoutVars>
          <dgm:dir/>
          <dgm:animLvl val="lvl"/>
          <dgm:resizeHandles val="exact"/>
        </dgm:presLayoutVars>
      </dgm:prSet>
      <dgm:spPr/>
    </dgm:pt>
    <dgm:pt modelId="{F42B26E9-A9F1-4691-B2D3-87F81F5F7A2C}" type="pres">
      <dgm:prSet presAssocID="{4CE14CAB-ED5D-498F-931B-95AE112DC5A9}" presName="parentLin" presStyleCnt="0"/>
      <dgm:spPr/>
    </dgm:pt>
    <dgm:pt modelId="{E2BE70AC-8A5A-41FC-98E2-B63B61B40C85}" type="pres">
      <dgm:prSet presAssocID="{4CE14CAB-ED5D-498F-931B-95AE112DC5A9}" presName="parentLeftMargin" presStyleLbl="node1" presStyleIdx="0" presStyleCnt="6"/>
      <dgm:spPr/>
    </dgm:pt>
    <dgm:pt modelId="{8E3EB31F-4292-498F-9434-D4B2267008F6}" type="pres">
      <dgm:prSet presAssocID="{4CE14CAB-ED5D-498F-931B-95AE112DC5A9}" presName="parentText" presStyleLbl="node1" presStyleIdx="0" presStyleCnt="6" custScaleX="123407" custScaleY="143631" custLinFactNeighborX="11111">
        <dgm:presLayoutVars>
          <dgm:chMax val="0"/>
          <dgm:bulletEnabled val="1"/>
        </dgm:presLayoutVars>
      </dgm:prSet>
      <dgm:spPr/>
    </dgm:pt>
    <dgm:pt modelId="{3C725641-1F09-48EA-93EF-172880E69B06}" type="pres">
      <dgm:prSet presAssocID="{4CE14CAB-ED5D-498F-931B-95AE112DC5A9}" presName="negativeSpace" presStyleCnt="0"/>
      <dgm:spPr/>
    </dgm:pt>
    <dgm:pt modelId="{23F60D90-E462-4D54-A5DF-B27DAC3949E1}" type="pres">
      <dgm:prSet presAssocID="{4CE14CAB-ED5D-498F-931B-95AE112DC5A9}" presName="childText" presStyleLbl="conFgAcc1" presStyleIdx="0" presStyleCnt="6">
        <dgm:presLayoutVars>
          <dgm:bulletEnabled val="1"/>
        </dgm:presLayoutVars>
      </dgm:prSet>
      <dgm:spPr/>
    </dgm:pt>
    <dgm:pt modelId="{EB8E16F8-FC42-4167-A6FB-E57D4CFE57DB}" type="pres">
      <dgm:prSet presAssocID="{DA68B688-B368-4F68-AFAF-FFF4A2C228D1}" presName="spaceBetweenRectangles" presStyleCnt="0"/>
      <dgm:spPr/>
    </dgm:pt>
    <dgm:pt modelId="{07DC471B-6AB2-407F-8E2C-D8E1E5594367}" type="pres">
      <dgm:prSet presAssocID="{BA3C4C95-5221-484E-AF88-9160115DB3CD}" presName="parentLin" presStyleCnt="0"/>
      <dgm:spPr/>
    </dgm:pt>
    <dgm:pt modelId="{77CEC4CB-020C-4B94-8E74-EE256A72FCBC}" type="pres">
      <dgm:prSet presAssocID="{BA3C4C95-5221-484E-AF88-9160115DB3CD}" presName="parentLeftMargin" presStyleLbl="node1" presStyleIdx="0" presStyleCnt="6"/>
      <dgm:spPr/>
    </dgm:pt>
    <dgm:pt modelId="{C14EE33E-514B-4FA9-BC02-334606E5BFC5}" type="pres">
      <dgm:prSet presAssocID="{BA3C4C95-5221-484E-AF88-9160115DB3CD}" presName="parentText" presStyleLbl="node1" presStyleIdx="1" presStyleCnt="6" custScaleX="124247" custScaleY="127463">
        <dgm:presLayoutVars>
          <dgm:chMax val="0"/>
          <dgm:bulletEnabled val="1"/>
        </dgm:presLayoutVars>
      </dgm:prSet>
      <dgm:spPr/>
    </dgm:pt>
    <dgm:pt modelId="{5F0749D0-F5FC-415B-A853-086429B826C9}" type="pres">
      <dgm:prSet presAssocID="{BA3C4C95-5221-484E-AF88-9160115DB3CD}" presName="negativeSpace" presStyleCnt="0"/>
      <dgm:spPr/>
    </dgm:pt>
    <dgm:pt modelId="{99E2A825-F322-4536-8866-F1A586650976}" type="pres">
      <dgm:prSet presAssocID="{BA3C4C95-5221-484E-AF88-9160115DB3CD}" presName="childText" presStyleLbl="conFgAcc1" presStyleIdx="1" presStyleCnt="6">
        <dgm:presLayoutVars>
          <dgm:bulletEnabled val="1"/>
        </dgm:presLayoutVars>
      </dgm:prSet>
      <dgm:spPr/>
    </dgm:pt>
    <dgm:pt modelId="{FFC5ACAF-F384-4669-88E8-C34753DD1FAA}" type="pres">
      <dgm:prSet presAssocID="{579F3EEE-7933-460A-9ECB-CBC85C987372}" presName="spaceBetweenRectangles" presStyleCnt="0"/>
      <dgm:spPr/>
    </dgm:pt>
    <dgm:pt modelId="{0B7CE673-16D9-4E8E-8779-89B975B8D9BF}" type="pres">
      <dgm:prSet presAssocID="{61178BDE-261D-482D-AAB7-794956592F1D}" presName="parentLin" presStyleCnt="0"/>
      <dgm:spPr/>
    </dgm:pt>
    <dgm:pt modelId="{C54453CB-A93B-4CEF-8A56-6AAB57AFD8E2}" type="pres">
      <dgm:prSet presAssocID="{61178BDE-261D-482D-AAB7-794956592F1D}" presName="parentLeftMargin" presStyleLbl="node1" presStyleIdx="1" presStyleCnt="6"/>
      <dgm:spPr/>
    </dgm:pt>
    <dgm:pt modelId="{93C6A3B3-99A2-45B5-884A-A8C62636E405}" type="pres">
      <dgm:prSet presAssocID="{61178BDE-261D-482D-AAB7-794956592F1D}" presName="parentText" presStyleLbl="node1" presStyleIdx="2" presStyleCnt="6" custScaleX="124247" custScaleY="127463">
        <dgm:presLayoutVars>
          <dgm:chMax val="0"/>
          <dgm:bulletEnabled val="1"/>
        </dgm:presLayoutVars>
      </dgm:prSet>
      <dgm:spPr/>
    </dgm:pt>
    <dgm:pt modelId="{4B304A13-52F3-4342-AD19-C4B49F179AB2}" type="pres">
      <dgm:prSet presAssocID="{61178BDE-261D-482D-AAB7-794956592F1D}" presName="negativeSpace" presStyleCnt="0"/>
      <dgm:spPr/>
    </dgm:pt>
    <dgm:pt modelId="{2F6F521E-6E2A-430C-8279-9D7D0AC7F69A}" type="pres">
      <dgm:prSet presAssocID="{61178BDE-261D-482D-AAB7-794956592F1D}" presName="childText" presStyleLbl="conFgAcc1" presStyleIdx="2" presStyleCnt="6">
        <dgm:presLayoutVars>
          <dgm:bulletEnabled val="1"/>
        </dgm:presLayoutVars>
      </dgm:prSet>
      <dgm:spPr/>
    </dgm:pt>
    <dgm:pt modelId="{A5649D41-B8E3-4178-A221-AC438D79B4FF}" type="pres">
      <dgm:prSet presAssocID="{2B1B8DDE-2F18-4AE4-9358-7EA4659257E9}" presName="spaceBetweenRectangles" presStyleCnt="0"/>
      <dgm:spPr/>
    </dgm:pt>
    <dgm:pt modelId="{A776AA70-BA85-4012-BB62-5A83AF0461EA}" type="pres">
      <dgm:prSet presAssocID="{4FF4F1FB-28CC-4F97-8A64-04E6A0FAAE7E}" presName="parentLin" presStyleCnt="0"/>
      <dgm:spPr/>
    </dgm:pt>
    <dgm:pt modelId="{CD6D02C8-EA2A-44F5-9514-D2C1CCCBD615}" type="pres">
      <dgm:prSet presAssocID="{4FF4F1FB-28CC-4F97-8A64-04E6A0FAAE7E}" presName="parentLeftMargin" presStyleLbl="node1" presStyleIdx="2" presStyleCnt="6"/>
      <dgm:spPr/>
    </dgm:pt>
    <dgm:pt modelId="{1D995CCB-9430-46D6-B91B-B60315DD98C9}" type="pres">
      <dgm:prSet presAssocID="{4FF4F1FB-28CC-4F97-8A64-04E6A0FAAE7E}" presName="parentText" presStyleLbl="node1" presStyleIdx="3" presStyleCnt="6" custScaleX="124247" custScaleY="127463">
        <dgm:presLayoutVars>
          <dgm:chMax val="0"/>
          <dgm:bulletEnabled val="1"/>
        </dgm:presLayoutVars>
      </dgm:prSet>
      <dgm:spPr/>
    </dgm:pt>
    <dgm:pt modelId="{E497AAD4-ECBD-4C9C-91B2-E5D4A5387E67}" type="pres">
      <dgm:prSet presAssocID="{4FF4F1FB-28CC-4F97-8A64-04E6A0FAAE7E}" presName="negativeSpace" presStyleCnt="0"/>
      <dgm:spPr/>
    </dgm:pt>
    <dgm:pt modelId="{3D931931-C8BB-495D-84F2-C8C00D538E17}" type="pres">
      <dgm:prSet presAssocID="{4FF4F1FB-28CC-4F97-8A64-04E6A0FAAE7E}" presName="childText" presStyleLbl="conFgAcc1" presStyleIdx="3" presStyleCnt="6">
        <dgm:presLayoutVars>
          <dgm:bulletEnabled val="1"/>
        </dgm:presLayoutVars>
      </dgm:prSet>
      <dgm:spPr/>
    </dgm:pt>
    <dgm:pt modelId="{464F279B-DCAD-4DEB-972D-B64EB449063F}" type="pres">
      <dgm:prSet presAssocID="{B0B89E13-C71C-4A37-9C80-E881D36CE193}" presName="spaceBetweenRectangles" presStyleCnt="0"/>
      <dgm:spPr/>
    </dgm:pt>
    <dgm:pt modelId="{5087F2EC-CB4F-4D2B-9084-2428528425E3}" type="pres">
      <dgm:prSet presAssocID="{591B1365-23D7-41AC-80A9-A54887AFF2C2}" presName="parentLin" presStyleCnt="0"/>
      <dgm:spPr/>
    </dgm:pt>
    <dgm:pt modelId="{B6D2B25E-5958-46ED-9505-0BEF18376EB9}" type="pres">
      <dgm:prSet presAssocID="{591B1365-23D7-41AC-80A9-A54887AFF2C2}" presName="parentLeftMargin" presStyleLbl="node1" presStyleIdx="3" presStyleCnt="6"/>
      <dgm:spPr/>
    </dgm:pt>
    <dgm:pt modelId="{59DBBF39-61DB-442F-8A21-7F6CE1742115}" type="pres">
      <dgm:prSet presAssocID="{591B1365-23D7-41AC-80A9-A54887AFF2C2}" presName="parentText" presStyleLbl="node1" presStyleIdx="4" presStyleCnt="6" custScaleX="124247" custScaleY="127463">
        <dgm:presLayoutVars>
          <dgm:chMax val="0"/>
          <dgm:bulletEnabled val="1"/>
        </dgm:presLayoutVars>
      </dgm:prSet>
      <dgm:spPr/>
    </dgm:pt>
    <dgm:pt modelId="{C43165A7-7D60-4ACA-83A6-D0C54E2E64A7}" type="pres">
      <dgm:prSet presAssocID="{591B1365-23D7-41AC-80A9-A54887AFF2C2}" presName="negativeSpace" presStyleCnt="0"/>
      <dgm:spPr/>
    </dgm:pt>
    <dgm:pt modelId="{020C5982-A3D3-46B9-8692-A29AF4DF719F}" type="pres">
      <dgm:prSet presAssocID="{591B1365-23D7-41AC-80A9-A54887AFF2C2}" presName="childText" presStyleLbl="conFgAcc1" presStyleIdx="4" presStyleCnt="6">
        <dgm:presLayoutVars>
          <dgm:bulletEnabled val="1"/>
        </dgm:presLayoutVars>
      </dgm:prSet>
      <dgm:spPr/>
    </dgm:pt>
    <dgm:pt modelId="{9A391391-7E31-4007-988F-59BB8D008E16}" type="pres">
      <dgm:prSet presAssocID="{DF497148-EAFD-4F2D-9F17-8E9E23B6E651}" presName="spaceBetweenRectangles" presStyleCnt="0"/>
      <dgm:spPr/>
    </dgm:pt>
    <dgm:pt modelId="{87E4F9EF-F2B0-426D-97D5-FB23AF61BFA5}" type="pres">
      <dgm:prSet presAssocID="{C8520472-330A-4A5D-8A88-B902529D66E7}" presName="parentLin" presStyleCnt="0"/>
      <dgm:spPr/>
    </dgm:pt>
    <dgm:pt modelId="{193BE1CD-6D69-4D70-B8F5-17DDFC1B28D6}" type="pres">
      <dgm:prSet presAssocID="{C8520472-330A-4A5D-8A88-B902529D66E7}" presName="parentLeftMargin" presStyleLbl="node1" presStyleIdx="4" presStyleCnt="6"/>
      <dgm:spPr/>
    </dgm:pt>
    <dgm:pt modelId="{E93394DC-92C0-480C-A455-E0A058DE32EA}" type="pres">
      <dgm:prSet presAssocID="{C8520472-330A-4A5D-8A88-B902529D66E7}" presName="parentText" presStyleLbl="node1" presStyleIdx="5" presStyleCnt="6" custScaleX="124246" custScaleY="135355">
        <dgm:presLayoutVars>
          <dgm:chMax val="0"/>
          <dgm:bulletEnabled val="1"/>
        </dgm:presLayoutVars>
      </dgm:prSet>
      <dgm:spPr/>
    </dgm:pt>
    <dgm:pt modelId="{C215590B-CEBC-4561-AB29-1ADDCD725416}" type="pres">
      <dgm:prSet presAssocID="{C8520472-330A-4A5D-8A88-B902529D66E7}" presName="negativeSpace" presStyleCnt="0"/>
      <dgm:spPr/>
    </dgm:pt>
    <dgm:pt modelId="{B3C1BB67-60B0-4759-88C5-5370EF35143D}" type="pres">
      <dgm:prSet presAssocID="{C8520472-330A-4A5D-8A88-B902529D66E7}" presName="childText" presStyleLbl="conFgAcc1" presStyleIdx="5" presStyleCnt="6">
        <dgm:presLayoutVars>
          <dgm:bulletEnabled val="1"/>
        </dgm:presLayoutVars>
      </dgm:prSet>
      <dgm:spPr/>
    </dgm:pt>
  </dgm:ptLst>
  <dgm:cxnLst>
    <dgm:cxn modelId="{879D5F06-9CE9-4C6D-ACA8-EC8FF9F72A6F}" srcId="{4CE14CAB-ED5D-498F-931B-95AE112DC5A9}" destId="{DAAF143C-E3DA-46A4-B4BE-E49E3CC7BEDD}" srcOrd="0" destOrd="0" parTransId="{EE707B74-4B5D-4080-818C-948C30CA333A}" sibTransId="{1A5F2FF7-CEF9-43AB-BF8F-2B44AB985086}"/>
    <dgm:cxn modelId="{56C39B13-FCE7-40EC-A96D-D5F012F168D3}" srcId="{61178BDE-261D-482D-AAB7-794956592F1D}" destId="{0774F34B-20CC-48FD-A76F-CCCEF3D93C09}" srcOrd="0" destOrd="0" parTransId="{24CE6F36-C726-4377-9662-F8340F65FF7E}" sibTransId="{2145FEDC-DA9E-449D-918E-EC3E98410CE8}"/>
    <dgm:cxn modelId="{31FDE619-7FE3-41B5-8FA5-217F53E4C3F6}" srcId="{04512964-C516-4056-85CE-94519344B8E4}" destId="{61178BDE-261D-482D-AAB7-794956592F1D}" srcOrd="2" destOrd="0" parTransId="{083D9189-BB52-4A16-B6C1-DDC3120AEA2A}" sibTransId="{2B1B8DDE-2F18-4AE4-9358-7EA4659257E9}"/>
    <dgm:cxn modelId="{92BD1B21-EEAD-401C-A829-89E0A2F4540D}" srcId="{4FF4F1FB-28CC-4F97-8A64-04E6A0FAAE7E}" destId="{E450EE06-303E-43A5-B046-69A5B9CA65BC}" srcOrd="0" destOrd="0" parTransId="{47D918C3-FDD8-4E76-A81C-43E1C9762687}" sibTransId="{8C8E0CC5-9041-4F5F-9F0D-1F8187F706B6}"/>
    <dgm:cxn modelId="{D6018129-529A-4E79-AAB7-1DA593EF5904}" type="presOf" srcId="{4FF4F1FB-28CC-4F97-8A64-04E6A0FAAE7E}" destId="{1D995CCB-9430-46D6-B91B-B60315DD98C9}" srcOrd="1" destOrd="0" presId="urn:microsoft.com/office/officeart/2005/8/layout/list1"/>
    <dgm:cxn modelId="{C549F830-3E4D-4A73-A12E-AE7DA6D746BB}" type="presOf" srcId="{BA3C4C95-5221-484E-AF88-9160115DB3CD}" destId="{77CEC4CB-020C-4B94-8E74-EE256A72FCBC}" srcOrd="0" destOrd="0" presId="urn:microsoft.com/office/officeart/2005/8/layout/list1"/>
    <dgm:cxn modelId="{35F72334-0EEE-4F9B-AB30-66116DE455B7}" type="presOf" srcId="{4CE14CAB-ED5D-498F-931B-95AE112DC5A9}" destId="{8E3EB31F-4292-498F-9434-D4B2267008F6}" srcOrd="1" destOrd="0" presId="urn:microsoft.com/office/officeart/2005/8/layout/list1"/>
    <dgm:cxn modelId="{AFF6C339-2E18-4799-B9E6-EBC1766BB333}" type="presOf" srcId="{BA3C4C95-5221-484E-AF88-9160115DB3CD}" destId="{C14EE33E-514B-4FA9-BC02-334606E5BFC5}" srcOrd="1" destOrd="0" presId="urn:microsoft.com/office/officeart/2005/8/layout/list1"/>
    <dgm:cxn modelId="{25260B63-7E10-42DB-8DCC-7B577B1034CA}" type="presOf" srcId="{0774F34B-20CC-48FD-A76F-CCCEF3D93C09}" destId="{2F6F521E-6E2A-430C-8279-9D7D0AC7F69A}" srcOrd="0" destOrd="0" presId="urn:microsoft.com/office/officeart/2005/8/layout/list1"/>
    <dgm:cxn modelId="{A619E969-7633-47FB-BEF5-3AC6089CE363}" srcId="{BA3C4C95-5221-484E-AF88-9160115DB3CD}" destId="{8ADC585A-811F-46FC-A940-79398F4A8422}" srcOrd="0" destOrd="0" parTransId="{FCDC073E-A357-4AF2-8F46-5785BF7B81EA}" sibTransId="{5927F21A-DEBB-41FD-A39C-9E745EA776B1}"/>
    <dgm:cxn modelId="{F4C3AB50-DB0B-4B2E-BB45-F05CCD62B2EF}" type="presOf" srcId="{4FF4F1FB-28CC-4F97-8A64-04E6A0FAAE7E}" destId="{CD6D02C8-EA2A-44F5-9514-D2C1CCCBD615}" srcOrd="0" destOrd="0" presId="urn:microsoft.com/office/officeart/2005/8/layout/list1"/>
    <dgm:cxn modelId="{D1072655-7E50-4D67-969B-4096EF97E352}" srcId="{BA3C4C95-5221-484E-AF88-9160115DB3CD}" destId="{A9A30223-B59E-44A7-9E0A-CE29BE84F01E}" srcOrd="2" destOrd="0" parTransId="{0C6C18DC-D11F-463A-BF20-D62D7DB7FD88}" sibTransId="{EE12F8B4-7ECD-4D6F-8099-C23008240629}"/>
    <dgm:cxn modelId="{5C3F137E-F93D-45C9-9631-613D09B237D8}" srcId="{BA3C4C95-5221-484E-AF88-9160115DB3CD}" destId="{7F26C18C-AEA3-4036-B6B5-4A12F372A0F9}" srcOrd="1" destOrd="0" parTransId="{6FA1D85F-A1C5-400E-BF65-CDF09B845A2C}" sibTransId="{F018DB1E-3D4A-4FD2-A12E-D3BF57D2AF0F}"/>
    <dgm:cxn modelId="{99A9397F-C9ED-4265-8E0E-9FF956496851}" type="presOf" srcId="{4CE14CAB-ED5D-498F-931B-95AE112DC5A9}" destId="{E2BE70AC-8A5A-41FC-98E2-B63B61B40C85}" srcOrd="0" destOrd="0" presId="urn:microsoft.com/office/officeart/2005/8/layout/list1"/>
    <dgm:cxn modelId="{D51A1E85-EAAA-4C9C-B67D-2648768721C0}" type="presOf" srcId="{7F26C18C-AEA3-4036-B6B5-4A12F372A0F9}" destId="{99E2A825-F322-4536-8866-F1A586650976}" srcOrd="0" destOrd="1" presId="urn:microsoft.com/office/officeart/2005/8/layout/list1"/>
    <dgm:cxn modelId="{CA73FD8D-0C9E-4AA0-865D-EEEDAD53EABC}" type="presOf" srcId="{A9A30223-B59E-44A7-9E0A-CE29BE84F01E}" destId="{99E2A825-F322-4536-8866-F1A586650976}" srcOrd="0" destOrd="2" presId="urn:microsoft.com/office/officeart/2005/8/layout/list1"/>
    <dgm:cxn modelId="{37FFE694-09A5-4400-882A-D5412DBB373B}" type="presOf" srcId="{C8520472-330A-4A5D-8A88-B902529D66E7}" destId="{193BE1CD-6D69-4D70-B8F5-17DDFC1B28D6}" srcOrd="0" destOrd="0" presId="urn:microsoft.com/office/officeart/2005/8/layout/list1"/>
    <dgm:cxn modelId="{80CC5A96-2D42-4262-9C1F-5529D1B5A2CB}" type="presOf" srcId="{E450EE06-303E-43A5-B046-69A5B9CA65BC}" destId="{3D931931-C8BB-495D-84F2-C8C00D538E17}" srcOrd="0" destOrd="0" presId="urn:microsoft.com/office/officeart/2005/8/layout/list1"/>
    <dgm:cxn modelId="{05B2CD98-515A-4C97-908B-07B894259823}" type="presOf" srcId="{61178BDE-261D-482D-AAB7-794956592F1D}" destId="{93C6A3B3-99A2-45B5-884A-A8C62636E405}" srcOrd="1" destOrd="0" presId="urn:microsoft.com/office/officeart/2005/8/layout/list1"/>
    <dgm:cxn modelId="{3D5FD79B-8398-4A33-8B06-1C775000E0C0}" type="presOf" srcId="{591B1365-23D7-41AC-80A9-A54887AFF2C2}" destId="{59DBBF39-61DB-442F-8A21-7F6CE1742115}" srcOrd="1" destOrd="0" presId="urn:microsoft.com/office/officeart/2005/8/layout/list1"/>
    <dgm:cxn modelId="{7FD7A2A8-858B-4117-9A01-9E403177B2B4}" type="presOf" srcId="{DAAF143C-E3DA-46A4-B4BE-E49E3CC7BEDD}" destId="{23F60D90-E462-4D54-A5DF-B27DAC3949E1}" srcOrd="0" destOrd="0" presId="urn:microsoft.com/office/officeart/2005/8/layout/list1"/>
    <dgm:cxn modelId="{7B324BA9-170D-48AF-BD30-217260B6E3C0}" srcId="{04512964-C516-4056-85CE-94519344B8E4}" destId="{591B1365-23D7-41AC-80A9-A54887AFF2C2}" srcOrd="4" destOrd="0" parTransId="{EEB58F2A-7780-4708-9466-0C61702931BE}" sibTransId="{DF497148-EAFD-4F2D-9F17-8E9E23B6E651}"/>
    <dgm:cxn modelId="{FBBAD7AE-ED3B-42CA-BB4C-28D7723F9450}" type="presOf" srcId="{C8520472-330A-4A5D-8A88-B902529D66E7}" destId="{E93394DC-92C0-480C-A455-E0A058DE32EA}" srcOrd="1" destOrd="0" presId="urn:microsoft.com/office/officeart/2005/8/layout/list1"/>
    <dgm:cxn modelId="{E60D56B0-2883-42FE-8386-40620B62AA02}" type="presOf" srcId="{61178BDE-261D-482D-AAB7-794956592F1D}" destId="{C54453CB-A93B-4CEF-8A56-6AAB57AFD8E2}" srcOrd="0" destOrd="0" presId="urn:microsoft.com/office/officeart/2005/8/layout/list1"/>
    <dgm:cxn modelId="{22241AB4-E142-4EF2-B79F-E1CE923F8290}" srcId="{04512964-C516-4056-85CE-94519344B8E4}" destId="{BA3C4C95-5221-484E-AF88-9160115DB3CD}" srcOrd="1" destOrd="0" parTransId="{8C5986C8-0FB9-49CC-AB78-68D2F7FDBBCE}" sibTransId="{579F3EEE-7933-460A-9ECB-CBC85C987372}"/>
    <dgm:cxn modelId="{8BF96FB7-8E6E-4F40-8A36-F1AED47FA9CD}" srcId="{04512964-C516-4056-85CE-94519344B8E4}" destId="{4FF4F1FB-28CC-4F97-8A64-04E6A0FAAE7E}" srcOrd="3" destOrd="0" parTransId="{C060E246-33DA-4E4F-929D-B9BF11E82068}" sibTransId="{B0B89E13-C71C-4A37-9C80-E881D36CE193}"/>
    <dgm:cxn modelId="{83BBA3B8-B17C-40C5-AD17-2DDF8C08A790}" srcId="{04512964-C516-4056-85CE-94519344B8E4}" destId="{4CE14CAB-ED5D-498F-931B-95AE112DC5A9}" srcOrd="0" destOrd="0" parTransId="{3F87D77F-8538-4749-990A-623B9214B88B}" sibTransId="{DA68B688-B368-4F68-AFAF-FFF4A2C228D1}"/>
    <dgm:cxn modelId="{B1CE85C6-E46E-453C-93AA-4484B02A9C75}" type="presOf" srcId="{04512964-C516-4056-85CE-94519344B8E4}" destId="{A49C1D51-CF10-4363-9013-EFCC0E299C1E}" srcOrd="0" destOrd="0" presId="urn:microsoft.com/office/officeart/2005/8/layout/list1"/>
    <dgm:cxn modelId="{87974DCE-9490-4F2A-9E53-29E9A73CD424}" srcId="{04512964-C516-4056-85CE-94519344B8E4}" destId="{C8520472-330A-4A5D-8A88-B902529D66E7}" srcOrd="5" destOrd="0" parTransId="{351D5B5B-7216-49EF-A856-DF32D6D022DB}" sibTransId="{6BFE51C9-DA35-405A-A3B8-4E6DC87ECD6E}"/>
    <dgm:cxn modelId="{08082AD9-9A4A-4029-A941-E78F888B3A61}" type="presOf" srcId="{8ADC585A-811F-46FC-A940-79398F4A8422}" destId="{99E2A825-F322-4536-8866-F1A586650976}" srcOrd="0" destOrd="0" presId="urn:microsoft.com/office/officeart/2005/8/layout/list1"/>
    <dgm:cxn modelId="{27B2C4FD-A7A0-42A0-B5EE-1052E7659930}" type="presOf" srcId="{591B1365-23D7-41AC-80A9-A54887AFF2C2}" destId="{B6D2B25E-5958-46ED-9505-0BEF18376EB9}" srcOrd="0" destOrd="0" presId="urn:microsoft.com/office/officeart/2005/8/layout/list1"/>
    <dgm:cxn modelId="{7CCC0F81-823A-4CFB-AF36-0E888D61C1D7}" type="presParOf" srcId="{A49C1D51-CF10-4363-9013-EFCC0E299C1E}" destId="{F42B26E9-A9F1-4691-B2D3-87F81F5F7A2C}" srcOrd="0" destOrd="0" presId="urn:microsoft.com/office/officeart/2005/8/layout/list1"/>
    <dgm:cxn modelId="{608512CF-1C25-420A-B233-44EE133A3738}" type="presParOf" srcId="{F42B26E9-A9F1-4691-B2D3-87F81F5F7A2C}" destId="{E2BE70AC-8A5A-41FC-98E2-B63B61B40C85}" srcOrd="0" destOrd="0" presId="urn:microsoft.com/office/officeart/2005/8/layout/list1"/>
    <dgm:cxn modelId="{78702795-923F-44C6-B490-E47A1BBFF01F}" type="presParOf" srcId="{F42B26E9-A9F1-4691-B2D3-87F81F5F7A2C}" destId="{8E3EB31F-4292-498F-9434-D4B2267008F6}" srcOrd="1" destOrd="0" presId="urn:microsoft.com/office/officeart/2005/8/layout/list1"/>
    <dgm:cxn modelId="{36586B23-CAF7-497F-BECF-47A096DCDA00}" type="presParOf" srcId="{A49C1D51-CF10-4363-9013-EFCC0E299C1E}" destId="{3C725641-1F09-48EA-93EF-172880E69B06}" srcOrd="1" destOrd="0" presId="urn:microsoft.com/office/officeart/2005/8/layout/list1"/>
    <dgm:cxn modelId="{839E5BF0-BD7B-4D59-8853-4B7976979BC8}" type="presParOf" srcId="{A49C1D51-CF10-4363-9013-EFCC0E299C1E}" destId="{23F60D90-E462-4D54-A5DF-B27DAC3949E1}" srcOrd="2" destOrd="0" presId="urn:microsoft.com/office/officeart/2005/8/layout/list1"/>
    <dgm:cxn modelId="{F95B72A7-8DDC-4DBA-AB87-F43556861FAF}" type="presParOf" srcId="{A49C1D51-CF10-4363-9013-EFCC0E299C1E}" destId="{EB8E16F8-FC42-4167-A6FB-E57D4CFE57DB}" srcOrd="3" destOrd="0" presId="urn:microsoft.com/office/officeart/2005/8/layout/list1"/>
    <dgm:cxn modelId="{34161378-C52B-4BC7-9EA1-68F18C744F1F}" type="presParOf" srcId="{A49C1D51-CF10-4363-9013-EFCC0E299C1E}" destId="{07DC471B-6AB2-407F-8E2C-D8E1E5594367}" srcOrd="4" destOrd="0" presId="urn:microsoft.com/office/officeart/2005/8/layout/list1"/>
    <dgm:cxn modelId="{7DD1BDF3-5C1B-484D-952F-200A61EC028F}" type="presParOf" srcId="{07DC471B-6AB2-407F-8E2C-D8E1E5594367}" destId="{77CEC4CB-020C-4B94-8E74-EE256A72FCBC}" srcOrd="0" destOrd="0" presId="urn:microsoft.com/office/officeart/2005/8/layout/list1"/>
    <dgm:cxn modelId="{56C991AA-E7DF-41E1-B2C4-DDF7DF4297D0}" type="presParOf" srcId="{07DC471B-6AB2-407F-8E2C-D8E1E5594367}" destId="{C14EE33E-514B-4FA9-BC02-334606E5BFC5}" srcOrd="1" destOrd="0" presId="urn:microsoft.com/office/officeart/2005/8/layout/list1"/>
    <dgm:cxn modelId="{F670980A-3FB5-4BD4-AFA0-0CF7E543C82A}" type="presParOf" srcId="{A49C1D51-CF10-4363-9013-EFCC0E299C1E}" destId="{5F0749D0-F5FC-415B-A853-086429B826C9}" srcOrd="5" destOrd="0" presId="urn:microsoft.com/office/officeart/2005/8/layout/list1"/>
    <dgm:cxn modelId="{BC99829B-DBE4-44A0-BF59-159D009EE235}" type="presParOf" srcId="{A49C1D51-CF10-4363-9013-EFCC0E299C1E}" destId="{99E2A825-F322-4536-8866-F1A586650976}" srcOrd="6" destOrd="0" presId="urn:microsoft.com/office/officeart/2005/8/layout/list1"/>
    <dgm:cxn modelId="{64144416-CDFF-479D-8BD1-C665F83B7448}" type="presParOf" srcId="{A49C1D51-CF10-4363-9013-EFCC0E299C1E}" destId="{FFC5ACAF-F384-4669-88E8-C34753DD1FAA}" srcOrd="7" destOrd="0" presId="urn:microsoft.com/office/officeart/2005/8/layout/list1"/>
    <dgm:cxn modelId="{3C7DC96C-4FEE-452B-9808-4BB806E51D00}" type="presParOf" srcId="{A49C1D51-CF10-4363-9013-EFCC0E299C1E}" destId="{0B7CE673-16D9-4E8E-8779-89B975B8D9BF}" srcOrd="8" destOrd="0" presId="urn:microsoft.com/office/officeart/2005/8/layout/list1"/>
    <dgm:cxn modelId="{AEE9B353-4B60-4A83-9EDD-2F51DCE811D9}" type="presParOf" srcId="{0B7CE673-16D9-4E8E-8779-89B975B8D9BF}" destId="{C54453CB-A93B-4CEF-8A56-6AAB57AFD8E2}" srcOrd="0" destOrd="0" presId="urn:microsoft.com/office/officeart/2005/8/layout/list1"/>
    <dgm:cxn modelId="{90C598AC-B1BF-460D-8D94-5E7E7AAAC0E1}" type="presParOf" srcId="{0B7CE673-16D9-4E8E-8779-89B975B8D9BF}" destId="{93C6A3B3-99A2-45B5-884A-A8C62636E405}" srcOrd="1" destOrd="0" presId="urn:microsoft.com/office/officeart/2005/8/layout/list1"/>
    <dgm:cxn modelId="{B161D32E-F6D9-47DA-B559-1C76EE7A8095}" type="presParOf" srcId="{A49C1D51-CF10-4363-9013-EFCC0E299C1E}" destId="{4B304A13-52F3-4342-AD19-C4B49F179AB2}" srcOrd="9" destOrd="0" presId="urn:microsoft.com/office/officeart/2005/8/layout/list1"/>
    <dgm:cxn modelId="{055A8B42-78A9-4B86-A626-792AC434A7FE}" type="presParOf" srcId="{A49C1D51-CF10-4363-9013-EFCC0E299C1E}" destId="{2F6F521E-6E2A-430C-8279-9D7D0AC7F69A}" srcOrd="10" destOrd="0" presId="urn:microsoft.com/office/officeart/2005/8/layout/list1"/>
    <dgm:cxn modelId="{24818B23-9DF7-4479-A4BB-C9972E40004D}" type="presParOf" srcId="{A49C1D51-CF10-4363-9013-EFCC0E299C1E}" destId="{A5649D41-B8E3-4178-A221-AC438D79B4FF}" srcOrd="11" destOrd="0" presId="urn:microsoft.com/office/officeart/2005/8/layout/list1"/>
    <dgm:cxn modelId="{40910B89-F24E-42C0-B427-C8AC6D8FDD0C}" type="presParOf" srcId="{A49C1D51-CF10-4363-9013-EFCC0E299C1E}" destId="{A776AA70-BA85-4012-BB62-5A83AF0461EA}" srcOrd="12" destOrd="0" presId="urn:microsoft.com/office/officeart/2005/8/layout/list1"/>
    <dgm:cxn modelId="{D5FABA38-81A8-4BF7-B855-A0BDF39C784F}" type="presParOf" srcId="{A776AA70-BA85-4012-BB62-5A83AF0461EA}" destId="{CD6D02C8-EA2A-44F5-9514-D2C1CCCBD615}" srcOrd="0" destOrd="0" presId="urn:microsoft.com/office/officeart/2005/8/layout/list1"/>
    <dgm:cxn modelId="{F1B3A79A-EBF7-4E62-81F7-168A14EF0020}" type="presParOf" srcId="{A776AA70-BA85-4012-BB62-5A83AF0461EA}" destId="{1D995CCB-9430-46D6-B91B-B60315DD98C9}" srcOrd="1" destOrd="0" presId="urn:microsoft.com/office/officeart/2005/8/layout/list1"/>
    <dgm:cxn modelId="{D3D65F5C-7584-4531-9525-8CDD754636AD}" type="presParOf" srcId="{A49C1D51-CF10-4363-9013-EFCC0E299C1E}" destId="{E497AAD4-ECBD-4C9C-91B2-E5D4A5387E67}" srcOrd="13" destOrd="0" presId="urn:microsoft.com/office/officeart/2005/8/layout/list1"/>
    <dgm:cxn modelId="{F3A725BD-85D3-4A1E-9536-6F53029C8402}" type="presParOf" srcId="{A49C1D51-CF10-4363-9013-EFCC0E299C1E}" destId="{3D931931-C8BB-495D-84F2-C8C00D538E17}" srcOrd="14" destOrd="0" presId="urn:microsoft.com/office/officeart/2005/8/layout/list1"/>
    <dgm:cxn modelId="{C92A0B10-2661-4ED0-9C37-B7F9A6E1D1CD}" type="presParOf" srcId="{A49C1D51-CF10-4363-9013-EFCC0E299C1E}" destId="{464F279B-DCAD-4DEB-972D-B64EB449063F}" srcOrd="15" destOrd="0" presId="urn:microsoft.com/office/officeart/2005/8/layout/list1"/>
    <dgm:cxn modelId="{4B44D0A0-2177-4FD4-B94A-1FE379C57DDE}" type="presParOf" srcId="{A49C1D51-CF10-4363-9013-EFCC0E299C1E}" destId="{5087F2EC-CB4F-4D2B-9084-2428528425E3}" srcOrd="16" destOrd="0" presId="urn:microsoft.com/office/officeart/2005/8/layout/list1"/>
    <dgm:cxn modelId="{16D3D574-C53C-4555-BE83-3BF151B0A379}" type="presParOf" srcId="{5087F2EC-CB4F-4D2B-9084-2428528425E3}" destId="{B6D2B25E-5958-46ED-9505-0BEF18376EB9}" srcOrd="0" destOrd="0" presId="urn:microsoft.com/office/officeart/2005/8/layout/list1"/>
    <dgm:cxn modelId="{10D2EE04-5D22-4A47-8B68-D24ECE7936B9}" type="presParOf" srcId="{5087F2EC-CB4F-4D2B-9084-2428528425E3}" destId="{59DBBF39-61DB-442F-8A21-7F6CE1742115}" srcOrd="1" destOrd="0" presId="urn:microsoft.com/office/officeart/2005/8/layout/list1"/>
    <dgm:cxn modelId="{D6635FB2-400F-4A6E-BD7B-D60D73645C8F}" type="presParOf" srcId="{A49C1D51-CF10-4363-9013-EFCC0E299C1E}" destId="{C43165A7-7D60-4ACA-83A6-D0C54E2E64A7}" srcOrd="17" destOrd="0" presId="urn:microsoft.com/office/officeart/2005/8/layout/list1"/>
    <dgm:cxn modelId="{3A35228A-1DD4-4DC4-8052-DD8267B351FC}" type="presParOf" srcId="{A49C1D51-CF10-4363-9013-EFCC0E299C1E}" destId="{020C5982-A3D3-46B9-8692-A29AF4DF719F}" srcOrd="18" destOrd="0" presId="urn:microsoft.com/office/officeart/2005/8/layout/list1"/>
    <dgm:cxn modelId="{6E30312F-5905-46D4-8E23-D4590C3C6311}" type="presParOf" srcId="{A49C1D51-CF10-4363-9013-EFCC0E299C1E}" destId="{9A391391-7E31-4007-988F-59BB8D008E16}" srcOrd="19" destOrd="0" presId="urn:microsoft.com/office/officeart/2005/8/layout/list1"/>
    <dgm:cxn modelId="{0B34E853-FD10-474B-8459-15DDB873E546}" type="presParOf" srcId="{A49C1D51-CF10-4363-9013-EFCC0E299C1E}" destId="{87E4F9EF-F2B0-426D-97D5-FB23AF61BFA5}" srcOrd="20" destOrd="0" presId="urn:microsoft.com/office/officeart/2005/8/layout/list1"/>
    <dgm:cxn modelId="{79CDFE66-5921-47EA-AF94-1DBA3100343A}" type="presParOf" srcId="{87E4F9EF-F2B0-426D-97D5-FB23AF61BFA5}" destId="{193BE1CD-6D69-4D70-B8F5-17DDFC1B28D6}" srcOrd="0" destOrd="0" presId="urn:microsoft.com/office/officeart/2005/8/layout/list1"/>
    <dgm:cxn modelId="{6B492AA9-795C-423F-969B-4F343BAF0193}" type="presParOf" srcId="{87E4F9EF-F2B0-426D-97D5-FB23AF61BFA5}" destId="{E93394DC-92C0-480C-A455-E0A058DE32EA}" srcOrd="1" destOrd="0" presId="urn:microsoft.com/office/officeart/2005/8/layout/list1"/>
    <dgm:cxn modelId="{1785A730-F0D1-414D-97B1-3DFE3074DC08}" type="presParOf" srcId="{A49C1D51-CF10-4363-9013-EFCC0E299C1E}" destId="{C215590B-CEBC-4561-AB29-1ADDCD725416}" srcOrd="21" destOrd="0" presId="urn:microsoft.com/office/officeart/2005/8/layout/list1"/>
    <dgm:cxn modelId="{FD486815-8686-4B53-9F48-43025F9F8FCB}" type="presParOf" srcId="{A49C1D51-CF10-4363-9013-EFCC0E299C1E}" destId="{B3C1BB67-60B0-4759-88C5-5370EF35143D}" srcOrd="22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BC1F053C-CF43-474C-BE3C-55D2B9045BAB}" type="doc">
      <dgm:prSet loTypeId="urn:microsoft.com/office/officeart/2005/8/layout/list1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F0CC6891-C7C2-4E4A-AC29-8BDD4D7CA527}">
      <dgm:prSet custT="1"/>
      <dgm:spPr/>
      <dgm:t>
        <a:bodyPr/>
        <a:lstStyle/>
        <a:p>
          <a:r>
            <a:rPr lang="en-US" sz="2400" b="1" dirty="0" err="1"/>
            <a:t>Penyelesaian</a:t>
          </a:r>
          <a:r>
            <a:rPr lang="en-US" sz="2400" b="1" dirty="0"/>
            <a:t> </a:t>
          </a:r>
          <a:r>
            <a:rPr lang="en-US" sz="2400" b="1" dirty="0" err="1"/>
            <a:t>kewajiban</a:t>
          </a:r>
          <a:endParaRPr lang="en-US" sz="2400" b="1" dirty="0"/>
        </a:p>
      </dgm:t>
    </dgm:pt>
    <dgm:pt modelId="{C7560F52-CFC1-4E46-B053-00ED810D2084}" type="parTrans" cxnId="{03B34FA4-466D-4387-AE08-7C739021C169}">
      <dgm:prSet/>
      <dgm:spPr/>
      <dgm:t>
        <a:bodyPr/>
        <a:lstStyle/>
        <a:p>
          <a:endParaRPr lang="en-US" sz="2000"/>
        </a:p>
      </dgm:t>
    </dgm:pt>
    <dgm:pt modelId="{E1C14E9A-10ED-42FC-9C3A-0A6C8BCFBBB0}" type="sibTrans" cxnId="{03B34FA4-466D-4387-AE08-7C739021C169}">
      <dgm:prSet/>
      <dgm:spPr/>
      <dgm:t>
        <a:bodyPr/>
        <a:lstStyle/>
        <a:p>
          <a:endParaRPr lang="en-US" sz="2000"/>
        </a:p>
      </dgm:t>
    </dgm:pt>
    <dgm:pt modelId="{754F08DC-D6E5-47B2-8B29-582FEA1CA1CB}">
      <dgm:prSet custT="1"/>
      <dgm:spPr/>
      <dgm:t>
        <a:bodyPr/>
        <a:lstStyle/>
        <a:p>
          <a:r>
            <a:rPr lang="en-US" sz="2400" b="1" dirty="0" err="1"/>
            <a:t>Pengukuran</a:t>
          </a:r>
          <a:r>
            <a:rPr lang="en-US" sz="2400" b="1" dirty="0"/>
            <a:t> </a:t>
          </a:r>
          <a:r>
            <a:rPr lang="en-US" sz="2400" b="1" dirty="0" err="1"/>
            <a:t>Kemajuan</a:t>
          </a:r>
          <a:r>
            <a:rPr lang="en-US" sz="2400" b="1" dirty="0"/>
            <a:t> </a:t>
          </a:r>
          <a:r>
            <a:rPr lang="en-US" sz="2400" b="1" dirty="0" err="1"/>
            <a:t>terhadap</a:t>
          </a:r>
          <a:r>
            <a:rPr lang="en-US" sz="2400" b="1" dirty="0"/>
            <a:t> </a:t>
          </a:r>
          <a:r>
            <a:rPr lang="en-US" sz="2400" b="1" dirty="0" err="1"/>
            <a:t>Penyelesaian</a:t>
          </a:r>
          <a:r>
            <a:rPr lang="en-US" sz="2400" b="1" dirty="0"/>
            <a:t> </a:t>
          </a:r>
          <a:r>
            <a:rPr lang="en-US" sz="2400" b="1" dirty="0" err="1"/>
            <a:t>Kewajiban</a:t>
          </a:r>
          <a:r>
            <a:rPr lang="en-US" sz="2400" b="1" dirty="0"/>
            <a:t> </a:t>
          </a:r>
          <a:r>
            <a:rPr lang="en-US" sz="2400" b="1" dirty="0" err="1"/>
            <a:t>Pelaksanaan</a:t>
          </a:r>
          <a:r>
            <a:rPr lang="en-US" sz="2400" b="1" dirty="0"/>
            <a:t> </a:t>
          </a:r>
          <a:r>
            <a:rPr lang="en-US" sz="2400" b="1" dirty="0" err="1"/>
            <a:t>secara</a:t>
          </a:r>
          <a:r>
            <a:rPr lang="en-US" sz="2400" b="1" dirty="0"/>
            <a:t> </a:t>
          </a:r>
          <a:r>
            <a:rPr lang="en-US" sz="2400" b="1" dirty="0" err="1"/>
            <a:t>penuh</a:t>
          </a:r>
          <a:r>
            <a:rPr lang="en-US" sz="2400" b="1" dirty="0"/>
            <a:t> </a:t>
          </a:r>
        </a:p>
      </dgm:t>
    </dgm:pt>
    <dgm:pt modelId="{6284D447-3788-4606-B0BA-5C7D2330DFD3}" type="parTrans" cxnId="{7659E11E-57EB-424F-8E68-0E3BD389BD18}">
      <dgm:prSet/>
      <dgm:spPr/>
      <dgm:t>
        <a:bodyPr/>
        <a:lstStyle/>
        <a:p>
          <a:endParaRPr lang="en-US" sz="2000"/>
        </a:p>
      </dgm:t>
    </dgm:pt>
    <dgm:pt modelId="{C4059015-5F4F-427A-BACA-21F332076FD4}" type="sibTrans" cxnId="{7659E11E-57EB-424F-8E68-0E3BD389BD18}">
      <dgm:prSet/>
      <dgm:spPr/>
      <dgm:t>
        <a:bodyPr/>
        <a:lstStyle/>
        <a:p>
          <a:endParaRPr lang="en-US" sz="2000"/>
        </a:p>
      </dgm:t>
    </dgm:pt>
    <dgm:pt modelId="{D90261F7-A323-43B1-B375-C6F292BACF14}">
      <dgm:prSet custT="1"/>
      <dgm:spPr/>
      <dgm:t>
        <a:bodyPr/>
        <a:lstStyle/>
        <a:p>
          <a:r>
            <a:rPr lang="en-US" sz="2000" dirty="0" err="1"/>
            <a:t>Metode</a:t>
          </a:r>
          <a:r>
            <a:rPr lang="en-US" sz="2000" dirty="0"/>
            <a:t> </a:t>
          </a:r>
          <a:r>
            <a:rPr lang="en-US" sz="2000" dirty="0" err="1"/>
            <a:t>Pengukuran</a:t>
          </a:r>
          <a:r>
            <a:rPr lang="en-US" sz="2000" dirty="0"/>
            <a:t> </a:t>
          </a:r>
          <a:r>
            <a:rPr lang="en-US" sz="2000" dirty="0" err="1"/>
            <a:t>Kemajuan</a:t>
          </a:r>
          <a:endParaRPr lang="en-US" sz="2000" dirty="0"/>
        </a:p>
      </dgm:t>
    </dgm:pt>
    <dgm:pt modelId="{909D9A65-BF3B-41DA-8B2D-A583A70B0452}" type="parTrans" cxnId="{044CA7F0-5355-4713-B29B-3C65D21E3F53}">
      <dgm:prSet/>
      <dgm:spPr/>
      <dgm:t>
        <a:bodyPr/>
        <a:lstStyle/>
        <a:p>
          <a:endParaRPr lang="en-US" sz="2000"/>
        </a:p>
      </dgm:t>
    </dgm:pt>
    <dgm:pt modelId="{C6B9796C-10E4-4EA8-A651-D192822B8621}" type="sibTrans" cxnId="{044CA7F0-5355-4713-B29B-3C65D21E3F53}">
      <dgm:prSet/>
      <dgm:spPr/>
      <dgm:t>
        <a:bodyPr/>
        <a:lstStyle/>
        <a:p>
          <a:endParaRPr lang="en-US" sz="2000"/>
        </a:p>
      </dgm:t>
    </dgm:pt>
    <dgm:pt modelId="{EDF2C148-F8D7-408C-99B1-56744819CD9C}">
      <dgm:prSet custT="1"/>
      <dgm:spPr/>
      <dgm:t>
        <a:bodyPr/>
        <a:lstStyle/>
        <a:p>
          <a:r>
            <a:rPr lang="en-US" sz="2000" dirty="0" err="1"/>
            <a:t>Pengukuran</a:t>
          </a:r>
          <a:r>
            <a:rPr lang="en-US" sz="2000" dirty="0"/>
            <a:t> </a:t>
          </a:r>
          <a:r>
            <a:rPr lang="en-US" sz="2000" dirty="0" err="1"/>
            <a:t>Kemajuan</a:t>
          </a:r>
          <a:r>
            <a:rPr lang="en-US" sz="2000" dirty="0"/>
            <a:t> yang  </a:t>
          </a:r>
          <a:r>
            <a:rPr lang="en-US" sz="2000" dirty="0" err="1"/>
            <a:t>Rasional</a:t>
          </a:r>
          <a:endParaRPr lang="en-US" sz="2000" dirty="0"/>
        </a:p>
      </dgm:t>
    </dgm:pt>
    <dgm:pt modelId="{064E595D-C3CB-44BB-9C43-AB5C58CBF634}" type="parTrans" cxnId="{FAAA3619-AA98-4BEB-A3E2-5122A80209FC}">
      <dgm:prSet/>
      <dgm:spPr/>
      <dgm:t>
        <a:bodyPr/>
        <a:lstStyle/>
        <a:p>
          <a:endParaRPr lang="en-US" sz="2000"/>
        </a:p>
      </dgm:t>
    </dgm:pt>
    <dgm:pt modelId="{A279EFAD-5328-4767-BFED-333DB5CBF8AD}" type="sibTrans" cxnId="{FAAA3619-AA98-4BEB-A3E2-5122A80209FC}">
      <dgm:prSet/>
      <dgm:spPr/>
      <dgm:t>
        <a:bodyPr/>
        <a:lstStyle/>
        <a:p>
          <a:endParaRPr lang="en-US" sz="2000"/>
        </a:p>
      </dgm:t>
    </dgm:pt>
    <dgm:pt modelId="{84BF96AB-263B-4C42-9591-6436149CD4F5}">
      <dgm:prSet custT="1"/>
      <dgm:spPr/>
      <dgm:t>
        <a:bodyPr/>
        <a:lstStyle/>
        <a:p>
          <a:r>
            <a:rPr lang="en-US" sz="2000" dirty="0" err="1"/>
            <a:t>Kewajiban</a:t>
          </a:r>
          <a:r>
            <a:rPr lang="en-US" sz="2000" dirty="0"/>
            <a:t> </a:t>
          </a:r>
          <a:r>
            <a:rPr lang="en-US" sz="2000" dirty="0" err="1"/>
            <a:t>Pelaksanaan</a:t>
          </a:r>
          <a:r>
            <a:rPr lang="en-US" sz="2000" dirty="0"/>
            <a:t> yang </a:t>
          </a:r>
          <a:r>
            <a:rPr lang="en-US" sz="2000" dirty="0" err="1"/>
            <a:t>Diselesaikan</a:t>
          </a:r>
          <a:r>
            <a:rPr lang="en-US" sz="2000" dirty="0"/>
            <a:t> </a:t>
          </a:r>
          <a:r>
            <a:rPr lang="en-US" sz="2000" dirty="0" err="1"/>
            <a:t>pada</a:t>
          </a:r>
          <a:r>
            <a:rPr lang="en-US" sz="2000" dirty="0"/>
            <a:t> </a:t>
          </a:r>
          <a:r>
            <a:rPr lang="en-US" sz="2000" dirty="0" err="1"/>
            <a:t>Waktu</a:t>
          </a:r>
          <a:r>
            <a:rPr lang="en-US" sz="2000" dirty="0"/>
            <a:t> </a:t>
          </a:r>
          <a:r>
            <a:rPr lang="en-US" sz="2000" dirty="0" err="1"/>
            <a:t>Tertentu</a:t>
          </a:r>
          <a:endParaRPr lang="en-US" sz="2000" dirty="0"/>
        </a:p>
      </dgm:t>
    </dgm:pt>
    <dgm:pt modelId="{E5F8665F-07EB-4E3F-A445-3D0150BD9325}" type="parTrans" cxnId="{36F0C3FA-FC51-4747-A266-033AD97D7859}">
      <dgm:prSet/>
      <dgm:spPr/>
      <dgm:t>
        <a:bodyPr/>
        <a:lstStyle/>
        <a:p>
          <a:endParaRPr lang="en-US" sz="2000"/>
        </a:p>
      </dgm:t>
    </dgm:pt>
    <dgm:pt modelId="{BCF7CF61-084C-4453-8E26-4021DDDA916F}" type="sibTrans" cxnId="{36F0C3FA-FC51-4747-A266-033AD97D7859}">
      <dgm:prSet/>
      <dgm:spPr/>
      <dgm:t>
        <a:bodyPr/>
        <a:lstStyle/>
        <a:p>
          <a:endParaRPr lang="en-US" sz="2000"/>
        </a:p>
      </dgm:t>
    </dgm:pt>
    <dgm:pt modelId="{DCBB7C7E-A55B-4610-9E5D-440B1F5D396A}">
      <dgm:prSet custT="1"/>
      <dgm:spPr/>
      <dgm:t>
        <a:bodyPr/>
        <a:lstStyle/>
        <a:p>
          <a:r>
            <a:rPr lang="en-US" sz="2000" dirty="0" err="1"/>
            <a:t>Kewajiban</a:t>
          </a:r>
          <a:r>
            <a:rPr lang="en-US" sz="2000" dirty="0"/>
            <a:t> </a:t>
          </a:r>
          <a:r>
            <a:rPr lang="en-US" sz="2000" dirty="0" err="1"/>
            <a:t>Pelaksanaan</a:t>
          </a:r>
          <a:r>
            <a:rPr lang="en-US" sz="2000" dirty="0"/>
            <a:t> yang </a:t>
          </a:r>
          <a:r>
            <a:rPr lang="en-US" sz="2000" dirty="0" err="1"/>
            <a:t>Diselesaikan</a:t>
          </a:r>
          <a:r>
            <a:rPr lang="en-US" sz="2000" dirty="0"/>
            <a:t> </a:t>
          </a:r>
          <a:r>
            <a:rPr lang="en-US" sz="2000" dirty="0" err="1"/>
            <a:t>Sepanjang</a:t>
          </a:r>
          <a:r>
            <a:rPr lang="en-US" sz="2000" dirty="0"/>
            <a:t> Waktu</a:t>
          </a:r>
        </a:p>
      </dgm:t>
    </dgm:pt>
    <dgm:pt modelId="{74356510-7EA4-4639-AFF0-FB8FBBB21816}" type="parTrans" cxnId="{AF51C687-2250-4FF8-90FE-9A4AA942C082}">
      <dgm:prSet/>
      <dgm:spPr/>
      <dgm:t>
        <a:bodyPr/>
        <a:lstStyle/>
        <a:p>
          <a:endParaRPr lang="en-US"/>
        </a:p>
      </dgm:t>
    </dgm:pt>
    <dgm:pt modelId="{3497B01A-D926-44B2-A36F-3324123B1A16}" type="sibTrans" cxnId="{AF51C687-2250-4FF8-90FE-9A4AA942C082}">
      <dgm:prSet/>
      <dgm:spPr/>
      <dgm:t>
        <a:bodyPr/>
        <a:lstStyle/>
        <a:p>
          <a:endParaRPr lang="en-US"/>
        </a:p>
      </dgm:t>
    </dgm:pt>
    <dgm:pt modelId="{BF2BE7F5-B581-4B86-A600-FFBF100264EB}" type="pres">
      <dgm:prSet presAssocID="{BC1F053C-CF43-474C-BE3C-55D2B9045BAB}" presName="linear" presStyleCnt="0">
        <dgm:presLayoutVars>
          <dgm:dir/>
          <dgm:animLvl val="lvl"/>
          <dgm:resizeHandles val="exact"/>
        </dgm:presLayoutVars>
      </dgm:prSet>
      <dgm:spPr/>
    </dgm:pt>
    <dgm:pt modelId="{F525983E-108A-4E2D-9538-183ABD2494F4}" type="pres">
      <dgm:prSet presAssocID="{F0CC6891-C7C2-4E4A-AC29-8BDD4D7CA527}" presName="parentLin" presStyleCnt="0"/>
      <dgm:spPr/>
    </dgm:pt>
    <dgm:pt modelId="{3754ABF8-0530-464A-956A-D69194975948}" type="pres">
      <dgm:prSet presAssocID="{F0CC6891-C7C2-4E4A-AC29-8BDD4D7CA527}" presName="parentLeftMargin" presStyleLbl="node1" presStyleIdx="0" presStyleCnt="2"/>
      <dgm:spPr/>
    </dgm:pt>
    <dgm:pt modelId="{57D7474E-D066-4B55-A755-F6AFBF5C0E93}" type="pres">
      <dgm:prSet presAssocID="{F0CC6891-C7C2-4E4A-AC29-8BDD4D7CA527}" presName="parentText" presStyleLbl="node1" presStyleIdx="0" presStyleCnt="2" custScaleX="128572" custScaleY="65941" custLinFactNeighborX="25000" custLinFactNeighborY="-4141">
        <dgm:presLayoutVars>
          <dgm:chMax val="0"/>
          <dgm:bulletEnabled val="1"/>
        </dgm:presLayoutVars>
      </dgm:prSet>
      <dgm:spPr/>
    </dgm:pt>
    <dgm:pt modelId="{F0DC1198-357A-4E24-8C5F-925E174F3BD5}" type="pres">
      <dgm:prSet presAssocID="{F0CC6891-C7C2-4E4A-AC29-8BDD4D7CA527}" presName="negativeSpace" presStyleCnt="0"/>
      <dgm:spPr/>
    </dgm:pt>
    <dgm:pt modelId="{AA6A8048-EC14-4083-81F6-3FC670F4377F}" type="pres">
      <dgm:prSet presAssocID="{F0CC6891-C7C2-4E4A-AC29-8BDD4D7CA527}" presName="childText" presStyleLbl="conFgAcc1" presStyleIdx="0" presStyleCnt="2">
        <dgm:presLayoutVars>
          <dgm:bulletEnabled val="1"/>
        </dgm:presLayoutVars>
      </dgm:prSet>
      <dgm:spPr/>
    </dgm:pt>
    <dgm:pt modelId="{5AE5B4C3-7C3A-4FDE-A178-565756958130}" type="pres">
      <dgm:prSet presAssocID="{E1C14E9A-10ED-42FC-9C3A-0A6C8BCFBBB0}" presName="spaceBetweenRectangles" presStyleCnt="0"/>
      <dgm:spPr/>
    </dgm:pt>
    <dgm:pt modelId="{F461FE0B-71B0-4DA6-A307-3E4385A35D24}" type="pres">
      <dgm:prSet presAssocID="{754F08DC-D6E5-47B2-8B29-582FEA1CA1CB}" presName="parentLin" presStyleCnt="0"/>
      <dgm:spPr/>
    </dgm:pt>
    <dgm:pt modelId="{0DBAD3E5-DC78-43D4-B3D1-13022A3B1FF7}" type="pres">
      <dgm:prSet presAssocID="{754F08DC-D6E5-47B2-8B29-582FEA1CA1CB}" presName="parentLeftMargin" presStyleLbl="node1" presStyleIdx="0" presStyleCnt="2"/>
      <dgm:spPr/>
    </dgm:pt>
    <dgm:pt modelId="{98651B54-E612-4F25-8C12-D737F139E05F}" type="pres">
      <dgm:prSet presAssocID="{754F08DC-D6E5-47B2-8B29-582FEA1CA1CB}" presName="parentText" presStyleLbl="node1" presStyleIdx="1" presStyleCnt="2" custScaleX="128572">
        <dgm:presLayoutVars>
          <dgm:chMax val="0"/>
          <dgm:bulletEnabled val="1"/>
        </dgm:presLayoutVars>
      </dgm:prSet>
      <dgm:spPr/>
    </dgm:pt>
    <dgm:pt modelId="{FD940821-1894-44F9-9019-205DAE69B7C7}" type="pres">
      <dgm:prSet presAssocID="{754F08DC-D6E5-47B2-8B29-582FEA1CA1CB}" presName="negativeSpace" presStyleCnt="0"/>
      <dgm:spPr/>
    </dgm:pt>
    <dgm:pt modelId="{B7B41A62-90E7-4F73-8BD3-5D131ECD2FD2}" type="pres">
      <dgm:prSet presAssocID="{754F08DC-D6E5-47B2-8B29-582FEA1CA1CB}" presName="childText" presStyleLbl="conFgAcc1" presStyleIdx="1" presStyleCnt="2">
        <dgm:presLayoutVars>
          <dgm:bulletEnabled val="1"/>
        </dgm:presLayoutVars>
      </dgm:prSet>
      <dgm:spPr/>
    </dgm:pt>
  </dgm:ptLst>
  <dgm:cxnLst>
    <dgm:cxn modelId="{FAAA3619-AA98-4BEB-A3E2-5122A80209FC}" srcId="{754F08DC-D6E5-47B2-8B29-582FEA1CA1CB}" destId="{EDF2C148-F8D7-408C-99B1-56744819CD9C}" srcOrd="1" destOrd="0" parTransId="{064E595D-C3CB-44BB-9C43-AB5C58CBF634}" sibTransId="{A279EFAD-5328-4767-BFED-333DB5CBF8AD}"/>
    <dgm:cxn modelId="{A18C181D-4136-4FF1-B870-5E17E8DD34F7}" type="presOf" srcId="{BC1F053C-CF43-474C-BE3C-55D2B9045BAB}" destId="{BF2BE7F5-B581-4B86-A600-FFBF100264EB}" srcOrd="0" destOrd="0" presId="urn:microsoft.com/office/officeart/2005/8/layout/list1"/>
    <dgm:cxn modelId="{7659E11E-57EB-424F-8E68-0E3BD389BD18}" srcId="{BC1F053C-CF43-474C-BE3C-55D2B9045BAB}" destId="{754F08DC-D6E5-47B2-8B29-582FEA1CA1CB}" srcOrd="1" destOrd="0" parTransId="{6284D447-3788-4606-B0BA-5C7D2330DFD3}" sibTransId="{C4059015-5F4F-427A-BACA-21F332076FD4}"/>
    <dgm:cxn modelId="{2D498632-FFA5-4313-A20E-189C60FB73D1}" type="presOf" srcId="{F0CC6891-C7C2-4E4A-AC29-8BDD4D7CA527}" destId="{57D7474E-D066-4B55-A755-F6AFBF5C0E93}" srcOrd="1" destOrd="0" presId="urn:microsoft.com/office/officeart/2005/8/layout/list1"/>
    <dgm:cxn modelId="{AF51C687-2250-4FF8-90FE-9A4AA942C082}" srcId="{F0CC6891-C7C2-4E4A-AC29-8BDD4D7CA527}" destId="{DCBB7C7E-A55B-4610-9E5D-440B1F5D396A}" srcOrd="0" destOrd="0" parTransId="{74356510-7EA4-4639-AFF0-FB8FBBB21816}" sibTransId="{3497B01A-D926-44B2-A36F-3324123B1A16}"/>
    <dgm:cxn modelId="{5CE9FE87-8481-4802-BFF4-B532D7CD6C9A}" type="presOf" srcId="{84BF96AB-263B-4C42-9591-6436149CD4F5}" destId="{AA6A8048-EC14-4083-81F6-3FC670F4377F}" srcOrd="0" destOrd="1" presId="urn:microsoft.com/office/officeart/2005/8/layout/list1"/>
    <dgm:cxn modelId="{C22C798A-71A3-4CD3-8891-36612E9FC1D5}" type="presOf" srcId="{EDF2C148-F8D7-408C-99B1-56744819CD9C}" destId="{B7B41A62-90E7-4F73-8BD3-5D131ECD2FD2}" srcOrd="0" destOrd="1" presId="urn:microsoft.com/office/officeart/2005/8/layout/list1"/>
    <dgm:cxn modelId="{03B34FA4-466D-4387-AE08-7C739021C169}" srcId="{BC1F053C-CF43-474C-BE3C-55D2B9045BAB}" destId="{F0CC6891-C7C2-4E4A-AC29-8BDD4D7CA527}" srcOrd="0" destOrd="0" parTransId="{C7560F52-CFC1-4E46-B053-00ED810D2084}" sibTransId="{E1C14E9A-10ED-42FC-9C3A-0A6C8BCFBBB0}"/>
    <dgm:cxn modelId="{02A947A5-0F20-442F-86D7-886DF8C197BD}" type="presOf" srcId="{F0CC6891-C7C2-4E4A-AC29-8BDD4D7CA527}" destId="{3754ABF8-0530-464A-956A-D69194975948}" srcOrd="0" destOrd="0" presId="urn:microsoft.com/office/officeart/2005/8/layout/list1"/>
    <dgm:cxn modelId="{3AACFBB6-ADA5-4421-B799-D64458F16974}" type="presOf" srcId="{D90261F7-A323-43B1-B375-C6F292BACF14}" destId="{B7B41A62-90E7-4F73-8BD3-5D131ECD2FD2}" srcOrd="0" destOrd="0" presId="urn:microsoft.com/office/officeart/2005/8/layout/list1"/>
    <dgm:cxn modelId="{C602ABD3-BBDD-4F65-B6C1-1352A929AB99}" type="presOf" srcId="{754F08DC-D6E5-47B2-8B29-582FEA1CA1CB}" destId="{98651B54-E612-4F25-8C12-D737F139E05F}" srcOrd="1" destOrd="0" presId="urn:microsoft.com/office/officeart/2005/8/layout/list1"/>
    <dgm:cxn modelId="{5BBE31E3-F576-465D-A06A-D2EDF7961F94}" type="presOf" srcId="{754F08DC-D6E5-47B2-8B29-582FEA1CA1CB}" destId="{0DBAD3E5-DC78-43D4-B3D1-13022A3B1FF7}" srcOrd="0" destOrd="0" presId="urn:microsoft.com/office/officeart/2005/8/layout/list1"/>
    <dgm:cxn modelId="{044CA7F0-5355-4713-B29B-3C65D21E3F53}" srcId="{754F08DC-D6E5-47B2-8B29-582FEA1CA1CB}" destId="{D90261F7-A323-43B1-B375-C6F292BACF14}" srcOrd="0" destOrd="0" parTransId="{909D9A65-BF3B-41DA-8B2D-A583A70B0452}" sibTransId="{C6B9796C-10E4-4EA8-A651-D192822B8621}"/>
    <dgm:cxn modelId="{190ABFF9-73D5-4919-A607-EA4DBB9BF491}" type="presOf" srcId="{DCBB7C7E-A55B-4610-9E5D-440B1F5D396A}" destId="{AA6A8048-EC14-4083-81F6-3FC670F4377F}" srcOrd="0" destOrd="0" presId="urn:microsoft.com/office/officeart/2005/8/layout/list1"/>
    <dgm:cxn modelId="{36F0C3FA-FC51-4747-A266-033AD97D7859}" srcId="{F0CC6891-C7C2-4E4A-AC29-8BDD4D7CA527}" destId="{84BF96AB-263B-4C42-9591-6436149CD4F5}" srcOrd="1" destOrd="0" parTransId="{E5F8665F-07EB-4E3F-A445-3D0150BD9325}" sibTransId="{BCF7CF61-084C-4453-8E26-4021DDDA916F}"/>
    <dgm:cxn modelId="{0F5725A6-A045-4B20-ACBC-F12A4261E2F8}" type="presParOf" srcId="{BF2BE7F5-B581-4B86-A600-FFBF100264EB}" destId="{F525983E-108A-4E2D-9538-183ABD2494F4}" srcOrd="0" destOrd="0" presId="urn:microsoft.com/office/officeart/2005/8/layout/list1"/>
    <dgm:cxn modelId="{C890ECB1-4BAE-4B2C-BDB8-B7949B867D6E}" type="presParOf" srcId="{F525983E-108A-4E2D-9538-183ABD2494F4}" destId="{3754ABF8-0530-464A-956A-D69194975948}" srcOrd="0" destOrd="0" presId="urn:microsoft.com/office/officeart/2005/8/layout/list1"/>
    <dgm:cxn modelId="{0669AFAA-3692-4F99-9CF9-7C7DF89A93D2}" type="presParOf" srcId="{F525983E-108A-4E2D-9538-183ABD2494F4}" destId="{57D7474E-D066-4B55-A755-F6AFBF5C0E93}" srcOrd="1" destOrd="0" presId="urn:microsoft.com/office/officeart/2005/8/layout/list1"/>
    <dgm:cxn modelId="{057CDD41-2881-46E3-9237-7F323301352F}" type="presParOf" srcId="{BF2BE7F5-B581-4B86-A600-FFBF100264EB}" destId="{F0DC1198-357A-4E24-8C5F-925E174F3BD5}" srcOrd="1" destOrd="0" presId="urn:microsoft.com/office/officeart/2005/8/layout/list1"/>
    <dgm:cxn modelId="{652F84B9-8B3E-49BC-8D11-29F5C36ACCDD}" type="presParOf" srcId="{BF2BE7F5-B581-4B86-A600-FFBF100264EB}" destId="{AA6A8048-EC14-4083-81F6-3FC670F4377F}" srcOrd="2" destOrd="0" presId="urn:microsoft.com/office/officeart/2005/8/layout/list1"/>
    <dgm:cxn modelId="{8D72FDEB-5F0D-4B96-B6B0-73BF97754FD7}" type="presParOf" srcId="{BF2BE7F5-B581-4B86-A600-FFBF100264EB}" destId="{5AE5B4C3-7C3A-4FDE-A178-565756958130}" srcOrd="3" destOrd="0" presId="urn:microsoft.com/office/officeart/2005/8/layout/list1"/>
    <dgm:cxn modelId="{F1666BDE-D9D2-4FC8-B105-4D3C7A22F5D2}" type="presParOf" srcId="{BF2BE7F5-B581-4B86-A600-FFBF100264EB}" destId="{F461FE0B-71B0-4DA6-A307-3E4385A35D24}" srcOrd="4" destOrd="0" presId="urn:microsoft.com/office/officeart/2005/8/layout/list1"/>
    <dgm:cxn modelId="{11B6F2B2-B2C9-4FB4-8DC9-7BC270356E68}" type="presParOf" srcId="{F461FE0B-71B0-4DA6-A307-3E4385A35D24}" destId="{0DBAD3E5-DC78-43D4-B3D1-13022A3B1FF7}" srcOrd="0" destOrd="0" presId="urn:microsoft.com/office/officeart/2005/8/layout/list1"/>
    <dgm:cxn modelId="{FF0F52CA-6DFB-437F-B53E-E36C40193741}" type="presParOf" srcId="{F461FE0B-71B0-4DA6-A307-3E4385A35D24}" destId="{98651B54-E612-4F25-8C12-D737F139E05F}" srcOrd="1" destOrd="0" presId="urn:microsoft.com/office/officeart/2005/8/layout/list1"/>
    <dgm:cxn modelId="{75DEA9E8-247B-43D5-BFC8-71F9B8671145}" type="presParOf" srcId="{BF2BE7F5-B581-4B86-A600-FFBF100264EB}" destId="{FD940821-1894-44F9-9019-205DAE69B7C7}" srcOrd="5" destOrd="0" presId="urn:microsoft.com/office/officeart/2005/8/layout/list1"/>
    <dgm:cxn modelId="{D1CBBF2B-CDD9-4B22-A1FA-11D115B30409}" type="presParOf" srcId="{BF2BE7F5-B581-4B86-A600-FFBF100264EB}" destId="{B7B41A62-90E7-4F73-8BD3-5D131ECD2FD2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18A2F3C6-6F23-48E6-8955-1E043E259FCA}" type="doc">
      <dgm:prSet loTypeId="urn:microsoft.com/office/officeart/2005/8/layout/arrow5" loCatId="process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8A33D440-31FC-4E1A-B524-55CC5256B21B}">
      <dgm:prSet phldrT="[Text]" custT="1"/>
      <dgm:spPr/>
      <dgm:t>
        <a:bodyPr/>
        <a:lstStyle/>
        <a:p>
          <a:r>
            <a:rPr lang="en-US" sz="2400" b="1" dirty="0" err="1">
              <a:solidFill>
                <a:sysClr val="windowText" lastClr="000000"/>
              </a:solidFill>
              <a:latin typeface="Fjalla One" panose="02000506040000020004" pitchFamily="2" charset="0"/>
            </a:rPr>
            <a:t>Penyewa</a:t>
          </a:r>
          <a:endParaRPr lang="en-US" sz="2400" b="1" dirty="0">
            <a:solidFill>
              <a:sysClr val="windowText" lastClr="000000"/>
            </a:solidFill>
            <a:latin typeface="Fjalla One" panose="02000506040000020004" pitchFamily="2" charset="0"/>
          </a:endParaRPr>
        </a:p>
      </dgm:t>
    </dgm:pt>
    <dgm:pt modelId="{0AC79D39-B74A-4942-B76B-253881B7D00C}" type="parTrans" cxnId="{C9324482-AEBF-45CE-97BE-B34699EEC3C2}">
      <dgm:prSet/>
      <dgm:spPr/>
      <dgm:t>
        <a:bodyPr/>
        <a:lstStyle/>
        <a:p>
          <a:endParaRPr lang="en-US" sz="1800">
            <a:solidFill>
              <a:sysClr val="windowText" lastClr="000000"/>
            </a:solidFill>
            <a:latin typeface="Barlow" pitchFamily="2" charset="77"/>
          </a:endParaRPr>
        </a:p>
      </dgm:t>
    </dgm:pt>
    <dgm:pt modelId="{0C442345-42F0-4E7D-B04C-FDC06ECEBFA5}" type="sibTrans" cxnId="{C9324482-AEBF-45CE-97BE-B34699EEC3C2}">
      <dgm:prSet/>
      <dgm:spPr/>
      <dgm:t>
        <a:bodyPr/>
        <a:lstStyle/>
        <a:p>
          <a:endParaRPr lang="en-US" sz="1800">
            <a:solidFill>
              <a:sysClr val="windowText" lastClr="000000"/>
            </a:solidFill>
            <a:latin typeface="Barlow" pitchFamily="2" charset="77"/>
          </a:endParaRPr>
        </a:p>
      </dgm:t>
    </dgm:pt>
    <dgm:pt modelId="{C0EBAF3D-6DAC-4F86-A6C5-306ED23C219F}">
      <dgm:prSet phldrT="[Text]" custT="1"/>
      <dgm:spPr/>
      <dgm:t>
        <a:bodyPr/>
        <a:lstStyle/>
        <a:p>
          <a:r>
            <a:rPr lang="en-US" sz="2400" b="1" dirty="0">
              <a:solidFill>
                <a:sysClr val="windowText" lastClr="000000"/>
              </a:solidFill>
              <a:latin typeface="Fjalla One" panose="02000506040000020004" pitchFamily="2" charset="0"/>
            </a:rPr>
            <a:t>Pesewa</a:t>
          </a:r>
        </a:p>
      </dgm:t>
    </dgm:pt>
    <dgm:pt modelId="{9587190A-10F2-49E2-B639-FDF11F28FF17}" type="parTrans" cxnId="{8A2C2745-2B39-4F91-BAD3-ECD8EFDE298C}">
      <dgm:prSet/>
      <dgm:spPr/>
      <dgm:t>
        <a:bodyPr/>
        <a:lstStyle/>
        <a:p>
          <a:endParaRPr lang="en-US" sz="1800">
            <a:solidFill>
              <a:sysClr val="windowText" lastClr="000000"/>
            </a:solidFill>
            <a:latin typeface="Barlow" pitchFamily="2" charset="77"/>
          </a:endParaRPr>
        </a:p>
      </dgm:t>
    </dgm:pt>
    <dgm:pt modelId="{28214EBC-D99B-4663-A81F-E31BADCC7472}" type="sibTrans" cxnId="{8A2C2745-2B39-4F91-BAD3-ECD8EFDE298C}">
      <dgm:prSet/>
      <dgm:spPr/>
      <dgm:t>
        <a:bodyPr/>
        <a:lstStyle/>
        <a:p>
          <a:endParaRPr lang="en-US" sz="1800">
            <a:solidFill>
              <a:sysClr val="windowText" lastClr="000000"/>
            </a:solidFill>
            <a:latin typeface="Barlow" pitchFamily="2" charset="77"/>
          </a:endParaRPr>
        </a:p>
      </dgm:t>
    </dgm:pt>
    <dgm:pt modelId="{E5330F5D-D9AD-4428-873A-63EBDEA7A921}">
      <dgm:prSet phldrT="[Text]" custT="1"/>
      <dgm:spPr/>
      <dgm:t>
        <a:bodyPr/>
        <a:lstStyle/>
        <a:p>
          <a:r>
            <a:rPr lang="en-US" sz="1800" dirty="0" err="1">
              <a:solidFill>
                <a:sysClr val="windowText" lastClr="000000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rPr>
            <a:t>Menggunakan</a:t>
          </a:r>
          <a:endParaRPr lang="en-US" sz="1800" dirty="0">
            <a:solidFill>
              <a:sysClr val="windowText" lastClr="000000"/>
            </a:solidFill>
            <a:latin typeface="Calibri" panose="020F0502020204030204" pitchFamily="34" charset="0"/>
            <a:ea typeface="Calibri" panose="020F0502020204030204" pitchFamily="34" charset="0"/>
            <a:cs typeface="Calibri" panose="020F0502020204030204" pitchFamily="34" charset="0"/>
          </a:endParaRPr>
        </a:p>
      </dgm:t>
    </dgm:pt>
    <dgm:pt modelId="{91A5D4A7-859B-4E82-B125-35D6AF6F8953}" type="parTrans" cxnId="{D1DAD1D4-3526-4638-B409-FF3A7F55E165}">
      <dgm:prSet/>
      <dgm:spPr/>
      <dgm:t>
        <a:bodyPr/>
        <a:lstStyle/>
        <a:p>
          <a:endParaRPr lang="en-US" sz="1800">
            <a:solidFill>
              <a:sysClr val="windowText" lastClr="000000"/>
            </a:solidFill>
            <a:latin typeface="Barlow" pitchFamily="2" charset="77"/>
          </a:endParaRPr>
        </a:p>
      </dgm:t>
    </dgm:pt>
    <dgm:pt modelId="{53E8930E-779D-4A5D-AAD8-DD6F184B381A}" type="sibTrans" cxnId="{D1DAD1D4-3526-4638-B409-FF3A7F55E165}">
      <dgm:prSet/>
      <dgm:spPr/>
      <dgm:t>
        <a:bodyPr/>
        <a:lstStyle/>
        <a:p>
          <a:endParaRPr lang="en-US" sz="1800">
            <a:solidFill>
              <a:sysClr val="windowText" lastClr="000000"/>
            </a:solidFill>
            <a:latin typeface="Barlow" pitchFamily="2" charset="77"/>
          </a:endParaRPr>
        </a:p>
      </dgm:t>
    </dgm:pt>
    <dgm:pt modelId="{16891DE0-ED9B-403E-9EBC-8F1EF66E98AF}">
      <dgm:prSet phldrT="[Text]" custT="1"/>
      <dgm:spPr/>
      <dgm:t>
        <a:bodyPr/>
        <a:lstStyle/>
        <a:p>
          <a:r>
            <a:rPr lang="en-US" sz="1800" dirty="0" err="1">
              <a:solidFill>
                <a:sysClr val="windowText" lastClr="000000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rPr>
            <a:t>Meminjamkan</a:t>
          </a:r>
          <a:endParaRPr lang="en-US" sz="1800" dirty="0">
            <a:solidFill>
              <a:sysClr val="windowText" lastClr="000000"/>
            </a:solidFill>
            <a:latin typeface="Calibri" panose="020F0502020204030204" pitchFamily="34" charset="0"/>
            <a:ea typeface="Calibri" panose="020F0502020204030204" pitchFamily="34" charset="0"/>
            <a:cs typeface="Calibri" panose="020F0502020204030204" pitchFamily="34" charset="0"/>
          </a:endParaRPr>
        </a:p>
      </dgm:t>
    </dgm:pt>
    <dgm:pt modelId="{35E4EBE4-B7F4-42C7-A1DC-D8FD8A969657}" type="parTrans" cxnId="{91EB4B64-2348-418A-BFD2-57E0A2F5952C}">
      <dgm:prSet/>
      <dgm:spPr/>
      <dgm:t>
        <a:bodyPr/>
        <a:lstStyle/>
        <a:p>
          <a:endParaRPr lang="en-US" sz="1800">
            <a:solidFill>
              <a:sysClr val="windowText" lastClr="000000"/>
            </a:solidFill>
            <a:latin typeface="Barlow" pitchFamily="2" charset="77"/>
          </a:endParaRPr>
        </a:p>
      </dgm:t>
    </dgm:pt>
    <dgm:pt modelId="{B2265A22-975F-4099-B76E-8088C9F68DB8}" type="sibTrans" cxnId="{91EB4B64-2348-418A-BFD2-57E0A2F5952C}">
      <dgm:prSet/>
      <dgm:spPr/>
      <dgm:t>
        <a:bodyPr/>
        <a:lstStyle/>
        <a:p>
          <a:endParaRPr lang="en-US" sz="1800">
            <a:solidFill>
              <a:sysClr val="windowText" lastClr="000000"/>
            </a:solidFill>
            <a:latin typeface="Barlow" pitchFamily="2" charset="77"/>
          </a:endParaRPr>
        </a:p>
      </dgm:t>
    </dgm:pt>
    <dgm:pt modelId="{83F8883B-55E1-416B-AC48-C30995BB9EDB}" type="pres">
      <dgm:prSet presAssocID="{18A2F3C6-6F23-48E6-8955-1E043E259FCA}" presName="diagram" presStyleCnt="0">
        <dgm:presLayoutVars>
          <dgm:dir/>
          <dgm:resizeHandles val="exact"/>
        </dgm:presLayoutVars>
      </dgm:prSet>
      <dgm:spPr/>
    </dgm:pt>
    <dgm:pt modelId="{DA6CE1B5-3326-4A62-A52E-8A73F02F20FE}" type="pres">
      <dgm:prSet presAssocID="{8A33D440-31FC-4E1A-B524-55CC5256B21B}" presName="arrow" presStyleLbl="node1" presStyleIdx="0" presStyleCnt="2" custScaleY="100078" custRadScaleRad="82752" custRadScaleInc="555">
        <dgm:presLayoutVars>
          <dgm:bulletEnabled val="1"/>
        </dgm:presLayoutVars>
      </dgm:prSet>
      <dgm:spPr/>
    </dgm:pt>
    <dgm:pt modelId="{FBFF4413-86F4-4A1C-A242-6018B619CAA3}" type="pres">
      <dgm:prSet presAssocID="{C0EBAF3D-6DAC-4F86-A6C5-306ED23C219F}" presName="arrow" presStyleLbl="node1" presStyleIdx="1" presStyleCnt="2" custScaleY="100462" custRadScaleRad="79559" custRadScaleInc="142">
        <dgm:presLayoutVars>
          <dgm:bulletEnabled val="1"/>
        </dgm:presLayoutVars>
      </dgm:prSet>
      <dgm:spPr/>
    </dgm:pt>
  </dgm:ptLst>
  <dgm:cxnLst>
    <dgm:cxn modelId="{C6D62711-3457-41C2-B47A-CEA429A39729}" type="presOf" srcId="{8A33D440-31FC-4E1A-B524-55CC5256B21B}" destId="{DA6CE1B5-3326-4A62-A52E-8A73F02F20FE}" srcOrd="0" destOrd="0" presId="urn:microsoft.com/office/officeart/2005/8/layout/arrow5"/>
    <dgm:cxn modelId="{6B59A230-8A96-4680-A5AB-6BBB490D379E}" type="presOf" srcId="{C0EBAF3D-6DAC-4F86-A6C5-306ED23C219F}" destId="{FBFF4413-86F4-4A1C-A242-6018B619CAA3}" srcOrd="0" destOrd="0" presId="urn:microsoft.com/office/officeart/2005/8/layout/arrow5"/>
    <dgm:cxn modelId="{32FE7931-D766-4C61-B652-6034BB35FD9C}" type="presOf" srcId="{18A2F3C6-6F23-48E6-8955-1E043E259FCA}" destId="{83F8883B-55E1-416B-AC48-C30995BB9EDB}" srcOrd="0" destOrd="0" presId="urn:microsoft.com/office/officeart/2005/8/layout/arrow5"/>
    <dgm:cxn modelId="{91EB4B64-2348-418A-BFD2-57E0A2F5952C}" srcId="{C0EBAF3D-6DAC-4F86-A6C5-306ED23C219F}" destId="{16891DE0-ED9B-403E-9EBC-8F1EF66E98AF}" srcOrd="0" destOrd="0" parTransId="{35E4EBE4-B7F4-42C7-A1DC-D8FD8A969657}" sibTransId="{B2265A22-975F-4099-B76E-8088C9F68DB8}"/>
    <dgm:cxn modelId="{8A2C2745-2B39-4F91-BAD3-ECD8EFDE298C}" srcId="{18A2F3C6-6F23-48E6-8955-1E043E259FCA}" destId="{C0EBAF3D-6DAC-4F86-A6C5-306ED23C219F}" srcOrd="1" destOrd="0" parTransId="{9587190A-10F2-49E2-B639-FDF11F28FF17}" sibTransId="{28214EBC-D99B-4663-A81F-E31BADCC7472}"/>
    <dgm:cxn modelId="{C9324482-AEBF-45CE-97BE-B34699EEC3C2}" srcId="{18A2F3C6-6F23-48E6-8955-1E043E259FCA}" destId="{8A33D440-31FC-4E1A-B524-55CC5256B21B}" srcOrd="0" destOrd="0" parTransId="{0AC79D39-B74A-4942-B76B-253881B7D00C}" sibTransId="{0C442345-42F0-4E7D-B04C-FDC06ECEBFA5}"/>
    <dgm:cxn modelId="{D1DAD1D4-3526-4638-B409-FF3A7F55E165}" srcId="{8A33D440-31FC-4E1A-B524-55CC5256B21B}" destId="{E5330F5D-D9AD-4428-873A-63EBDEA7A921}" srcOrd="0" destOrd="0" parTransId="{91A5D4A7-859B-4E82-B125-35D6AF6F8953}" sibTransId="{53E8930E-779D-4A5D-AAD8-DD6F184B381A}"/>
    <dgm:cxn modelId="{5368B2D5-A805-4190-9BBD-01CBEE62A5A9}" type="presOf" srcId="{E5330F5D-D9AD-4428-873A-63EBDEA7A921}" destId="{DA6CE1B5-3326-4A62-A52E-8A73F02F20FE}" srcOrd="0" destOrd="1" presId="urn:microsoft.com/office/officeart/2005/8/layout/arrow5"/>
    <dgm:cxn modelId="{7F3BD0D9-9BAD-4291-A28E-4B0025A6BC30}" type="presOf" srcId="{16891DE0-ED9B-403E-9EBC-8F1EF66E98AF}" destId="{FBFF4413-86F4-4A1C-A242-6018B619CAA3}" srcOrd="0" destOrd="1" presId="urn:microsoft.com/office/officeart/2005/8/layout/arrow5"/>
    <dgm:cxn modelId="{EC300BA3-63F9-4E79-BB1B-E7082D032F17}" type="presParOf" srcId="{83F8883B-55E1-416B-AC48-C30995BB9EDB}" destId="{DA6CE1B5-3326-4A62-A52E-8A73F02F20FE}" srcOrd="0" destOrd="0" presId="urn:microsoft.com/office/officeart/2005/8/layout/arrow5"/>
    <dgm:cxn modelId="{573525C4-4FDD-4EC1-951B-D153AF23CB5A}" type="presParOf" srcId="{83F8883B-55E1-416B-AC48-C30995BB9EDB}" destId="{FBFF4413-86F4-4A1C-A242-6018B619CAA3}" srcOrd="1" destOrd="0" presId="urn:microsoft.com/office/officeart/2005/8/layout/arrow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FBE32D9F-C7FD-470E-A85A-BE911F54D53F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ID"/>
        </a:p>
      </dgm:t>
    </dgm:pt>
    <dgm:pt modelId="{5C185E54-2ED7-48C5-BFC8-A4F4ED7B9D7E}">
      <dgm:prSet phldrT="[Text]" custT="1"/>
      <dgm:spPr/>
      <dgm:t>
        <a:bodyPr/>
        <a:lstStyle/>
        <a:p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IFRS 4 / PSAK 104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masih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memperkenankan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entitas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untuk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mempertahankan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praktik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akuntansi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yang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digunakan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saat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ini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dengan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perbaikan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pada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aspek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klasifikasi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kontrak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2000" dirty="0" err="1">
              <a:latin typeface="Calibri" panose="020F0502020204030204" pitchFamily="34" charset="0"/>
              <a:cs typeface="Calibri" panose="020F0502020204030204" pitchFamily="34" charset="0"/>
            </a:rPr>
            <a:t>pengungkapan</a:t>
          </a:r>
          <a:r>
            <a:rPr lang="en-US" sz="2000" dirty="0">
              <a:latin typeface="Calibri" panose="020F0502020204030204" pitchFamily="34" charset="0"/>
              <a:cs typeface="Calibri" panose="020F0502020204030204" pitchFamily="34" charset="0"/>
            </a:rPr>
            <a:t>.</a:t>
          </a:r>
          <a:endParaRPr lang="en-ID" sz="200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F2FE2A9-1A44-4543-AFDF-1097D78D35C4}" type="parTrans" cxnId="{6B7217A1-3BF1-4A9D-BDCB-6F4E8CA44E05}">
      <dgm:prSet/>
      <dgm:spPr/>
      <dgm:t>
        <a:bodyPr/>
        <a:lstStyle/>
        <a:p>
          <a:endParaRPr lang="en-ID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0E8050B6-008D-4CA9-8242-56F47A7A26CA}" type="sibTrans" cxnId="{6B7217A1-3BF1-4A9D-BDCB-6F4E8CA44E05}">
      <dgm:prSet/>
      <dgm:spPr/>
      <dgm:t>
        <a:bodyPr/>
        <a:lstStyle/>
        <a:p>
          <a:endParaRPr lang="en-ID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740D30B2-C1D0-4267-AD14-267334E8FFFB}">
      <dgm:prSet phldrT="[Text]" phldr="1" custT="1"/>
      <dgm:spPr/>
      <dgm:t>
        <a:bodyPr/>
        <a:lstStyle/>
        <a:p>
          <a:endParaRPr lang="en-ID" sz="20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0863A1D8-377C-4219-BE62-750070BA715E}" type="parTrans" cxnId="{7BC63DB8-7FE7-4F7B-9CD1-D2F172D45242}">
      <dgm:prSet/>
      <dgm:spPr/>
      <dgm:t>
        <a:bodyPr/>
        <a:lstStyle/>
        <a:p>
          <a:endParaRPr lang="en-ID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F200CF53-6F3B-4988-B0AB-C05F19004442}" type="sibTrans" cxnId="{7BC63DB8-7FE7-4F7B-9CD1-D2F172D45242}">
      <dgm:prSet/>
      <dgm:spPr/>
      <dgm:t>
        <a:bodyPr/>
        <a:lstStyle/>
        <a:p>
          <a:endParaRPr lang="en-ID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D7299D8-BE91-429B-873B-603BA9AC0CF0}">
      <dgm:prSet phldrT="[Text]" custT="1"/>
      <dgm:spPr/>
      <dgm:t>
        <a:bodyPr/>
        <a:lstStyle/>
        <a:p>
          <a:r>
            <a:rPr lang="en-US" sz="2000">
              <a:latin typeface="Calibri" panose="020F0502020204030204" pitchFamily="34" charset="0"/>
              <a:cs typeface="Calibri" panose="020F0502020204030204" pitchFamily="34" charset="0"/>
            </a:rPr>
            <a:t>IFRS 4 / PSAK 104 merupakan standar akuntansi </a:t>
          </a:r>
          <a:r>
            <a:rPr lang="en-US" sz="2000" b="1">
              <a:latin typeface="Calibri" panose="020F0502020204030204" pitchFamily="34" charset="0"/>
              <a:cs typeface="Calibri" panose="020F0502020204030204" pitchFamily="34" charset="0"/>
            </a:rPr>
            <a:t>asuransi interim – sementara</a:t>
          </a:r>
          <a:endParaRPr lang="en-ID" sz="2000" b="1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8CC7EE2-446E-4595-A55A-51F104D5F35B}" type="parTrans" cxnId="{32EE07C6-C0EA-45E3-858C-00111FC6C463}">
      <dgm:prSet/>
      <dgm:spPr/>
      <dgm:t>
        <a:bodyPr/>
        <a:lstStyle/>
        <a:p>
          <a:endParaRPr lang="en-ID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EB35562-0C1F-42D3-840E-0465DCB8C170}" type="sibTrans" cxnId="{32EE07C6-C0EA-45E3-858C-00111FC6C463}">
      <dgm:prSet/>
      <dgm:spPr/>
      <dgm:t>
        <a:bodyPr/>
        <a:lstStyle/>
        <a:p>
          <a:endParaRPr lang="en-ID" sz="20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13F1631-66A5-4202-A72E-FBBDF4F8EA57}">
      <dgm:prSet phldrT="[Text]" custT="1"/>
      <dgm:spPr/>
      <dgm:t>
        <a:bodyPr/>
        <a:lstStyle/>
        <a:p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IFRS 17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merupakan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standar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final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untuk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asuransi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terus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dikerjakan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akhirnya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diterbitkan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pertama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kali pada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bulan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Mei 2017.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Dalam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perkembangannya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terdapat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perubahan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atas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IFRS yang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kemudian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diterbitkan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di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bulan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Maret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2020.</a:t>
          </a:r>
          <a:endParaRPr lang="en-ID" sz="2000" b="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355D93FB-FC1A-4C8A-8B0C-043F72E670D4}" type="parTrans" cxnId="{EDD3D79B-78AF-4986-B79B-50A2532A3D36}">
      <dgm:prSet/>
      <dgm:spPr/>
      <dgm:t>
        <a:bodyPr/>
        <a:lstStyle/>
        <a:p>
          <a:endParaRPr lang="en-ID" sz="20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5DAD4AB-CE07-44F7-B9C6-F92D1D42FEB6}" type="sibTrans" cxnId="{EDD3D79B-78AF-4986-B79B-50A2532A3D36}">
      <dgm:prSet/>
      <dgm:spPr/>
      <dgm:t>
        <a:bodyPr/>
        <a:lstStyle/>
        <a:p>
          <a:endParaRPr lang="en-ID" sz="20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10C035F-9014-4D66-B9C8-D31F6053EA03}">
      <dgm:prSet phldrT="[Text]" custT="1"/>
      <dgm:spPr/>
      <dgm:t>
        <a:bodyPr/>
        <a:lstStyle/>
        <a:p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Di Indonesia IFRS 17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diadopsi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dirty="0" err="1">
              <a:latin typeface="Calibri" panose="020F0502020204030204" pitchFamily="34" charset="0"/>
              <a:cs typeface="Calibri" panose="020F0502020204030204" pitchFamily="34" charset="0"/>
            </a:rPr>
            <a:t>menjadi</a:t>
          </a:r>
          <a:r>
            <a:rPr lang="en-US" sz="2000" b="0" dirty="0">
              <a:latin typeface="Calibri" panose="020F0502020204030204" pitchFamily="34" charset="0"/>
              <a:cs typeface="Calibri" panose="020F0502020204030204" pitchFamily="34" charset="0"/>
            </a:rPr>
            <a:t> PSAK 117</a:t>
          </a:r>
          <a:endParaRPr lang="en-ID" sz="2000" b="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309CE9D-F739-4141-8048-095CC093D7D9}" type="parTrans" cxnId="{39EEE97B-086D-4982-B60E-249B1E249C74}">
      <dgm:prSet/>
      <dgm:spPr/>
      <dgm:t>
        <a:bodyPr/>
        <a:lstStyle/>
        <a:p>
          <a:endParaRPr lang="en-ID" sz="20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444180F-39CE-46F7-BD86-D489BD3C9D44}" type="sibTrans" cxnId="{39EEE97B-086D-4982-B60E-249B1E249C74}">
      <dgm:prSet/>
      <dgm:spPr/>
      <dgm:t>
        <a:bodyPr/>
        <a:lstStyle/>
        <a:p>
          <a:endParaRPr lang="en-ID" sz="20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1DB4537-A2C0-4738-9A5D-978A9DE75721}">
      <dgm:prSet phldrT="[Text]" custT="1"/>
      <dgm:spPr/>
      <dgm:t>
        <a:bodyPr/>
        <a:lstStyle/>
        <a:p>
          <a:r>
            <a:rPr lang="en-US" sz="2000" b="0">
              <a:latin typeface="Calibri" panose="020F0502020204030204" pitchFamily="34" charset="0"/>
              <a:cs typeface="Calibri" panose="020F0502020204030204" pitchFamily="34" charset="0"/>
            </a:rPr>
            <a:t>IFRS 17 Berlaku efektif  1 Januari 2023</a:t>
          </a:r>
          <a:endParaRPr lang="en-ID" sz="2000" b="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877D4AD-406D-4860-91FF-CDE22D6D286B}" type="parTrans" cxnId="{0751EF18-C4EF-441E-AD58-B4E3A6C69A26}">
      <dgm:prSet/>
      <dgm:spPr/>
      <dgm:t>
        <a:bodyPr/>
        <a:lstStyle/>
        <a:p>
          <a:endParaRPr lang="en-ID" sz="20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928EDD3-5D94-484F-ACF9-9A221F7AE65B}" type="sibTrans" cxnId="{0751EF18-C4EF-441E-AD58-B4E3A6C69A26}">
      <dgm:prSet/>
      <dgm:spPr/>
      <dgm:t>
        <a:bodyPr/>
        <a:lstStyle/>
        <a:p>
          <a:endParaRPr lang="en-ID" sz="20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D8A55756-E2A4-4366-8022-830518F0DE8D}" type="pres">
      <dgm:prSet presAssocID="{FBE32D9F-C7FD-470E-A85A-BE911F54D53F}" presName="linear" presStyleCnt="0">
        <dgm:presLayoutVars>
          <dgm:animLvl val="lvl"/>
          <dgm:resizeHandles val="exact"/>
        </dgm:presLayoutVars>
      </dgm:prSet>
      <dgm:spPr/>
    </dgm:pt>
    <dgm:pt modelId="{5072B8EC-B316-4B26-AD43-77249C2C7447}" type="pres">
      <dgm:prSet presAssocID="{5C185E54-2ED7-48C5-BFC8-A4F4ED7B9D7E}" presName="parentText" presStyleLbl="node1" presStyleIdx="0" presStyleCnt="5">
        <dgm:presLayoutVars>
          <dgm:chMax val="0"/>
          <dgm:bulletEnabled val="1"/>
        </dgm:presLayoutVars>
      </dgm:prSet>
      <dgm:spPr/>
    </dgm:pt>
    <dgm:pt modelId="{28ECF464-880E-4BD3-A4B0-96DBB28D5254}" type="pres">
      <dgm:prSet presAssocID="{5C185E54-2ED7-48C5-BFC8-A4F4ED7B9D7E}" presName="childText" presStyleLbl="revTx" presStyleIdx="0" presStyleCnt="1">
        <dgm:presLayoutVars>
          <dgm:bulletEnabled val="1"/>
        </dgm:presLayoutVars>
      </dgm:prSet>
      <dgm:spPr/>
    </dgm:pt>
    <dgm:pt modelId="{5C969AC4-5775-4F7B-A782-975E5511C112}" type="pres">
      <dgm:prSet presAssocID="{AD7299D8-BE91-429B-873B-603BA9AC0CF0}" presName="parentText" presStyleLbl="node1" presStyleIdx="1" presStyleCnt="5" custScaleY="68569">
        <dgm:presLayoutVars>
          <dgm:chMax val="0"/>
          <dgm:bulletEnabled val="1"/>
        </dgm:presLayoutVars>
      </dgm:prSet>
      <dgm:spPr/>
    </dgm:pt>
    <dgm:pt modelId="{A7B767B4-EFD2-4AEB-B736-C4F0CB658217}" type="pres">
      <dgm:prSet presAssocID="{4EB35562-0C1F-42D3-840E-0465DCB8C170}" presName="spacer" presStyleCnt="0"/>
      <dgm:spPr/>
    </dgm:pt>
    <dgm:pt modelId="{175C0554-4366-425D-8479-15DEDE772CFE}" type="pres">
      <dgm:prSet presAssocID="{613F1631-66A5-4202-A72E-FBBDF4F8EA57}" presName="parentText" presStyleLbl="node1" presStyleIdx="2" presStyleCnt="5">
        <dgm:presLayoutVars>
          <dgm:chMax val="0"/>
          <dgm:bulletEnabled val="1"/>
        </dgm:presLayoutVars>
      </dgm:prSet>
      <dgm:spPr/>
    </dgm:pt>
    <dgm:pt modelId="{7376C242-08AB-4282-B0E9-47599CF20FA9}" type="pres">
      <dgm:prSet presAssocID="{15DAD4AB-CE07-44F7-B9C6-F92D1D42FEB6}" presName="spacer" presStyleCnt="0"/>
      <dgm:spPr/>
    </dgm:pt>
    <dgm:pt modelId="{E8F9ED5B-9CCF-4404-A84B-0CBFA5E89EF7}" type="pres">
      <dgm:prSet presAssocID="{C1DB4537-A2C0-4738-9A5D-978A9DE75721}" presName="parentText" presStyleLbl="node1" presStyleIdx="3" presStyleCnt="5" custScaleY="75793">
        <dgm:presLayoutVars>
          <dgm:chMax val="0"/>
          <dgm:bulletEnabled val="1"/>
        </dgm:presLayoutVars>
      </dgm:prSet>
      <dgm:spPr/>
    </dgm:pt>
    <dgm:pt modelId="{82061438-3FEE-434B-B82E-90A0F3A6556E}" type="pres">
      <dgm:prSet presAssocID="{6928EDD3-5D94-484F-ACF9-9A221F7AE65B}" presName="spacer" presStyleCnt="0"/>
      <dgm:spPr/>
    </dgm:pt>
    <dgm:pt modelId="{F67DAB56-85C4-4915-9ED9-2EA1B91E7AD8}" type="pres">
      <dgm:prSet presAssocID="{410C035F-9014-4D66-B9C8-D31F6053EA03}" presName="parentText" presStyleLbl="node1" presStyleIdx="4" presStyleCnt="5" custScaleY="75793">
        <dgm:presLayoutVars>
          <dgm:chMax val="0"/>
          <dgm:bulletEnabled val="1"/>
        </dgm:presLayoutVars>
      </dgm:prSet>
      <dgm:spPr/>
    </dgm:pt>
  </dgm:ptLst>
  <dgm:cxnLst>
    <dgm:cxn modelId="{D4FC720A-3D3D-4A08-A60C-184953F26791}" type="presOf" srcId="{FBE32D9F-C7FD-470E-A85A-BE911F54D53F}" destId="{D8A55756-E2A4-4366-8022-830518F0DE8D}" srcOrd="0" destOrd="0" presId="urn:microsoft.com/office/officeart/2005/8/layout/vList2"/>
    <dgm:cxn modelId="{0751EF18-C4EF-441E-AD58-B4E3A6C69A26}" srcId="{FBE32D9F-C7FD-470E-A85A-BE911F54D53F}" destId="{C1DB4537-A2C0-4738-9A5D-978A9DE75721}" srcOrd="3" destOrd="0" parTransId="{1877D4AD-406D-4860-91FF-CDE22D6D286B}" sibTransId="{6928EDD3-5D94-484F-ACF9-9A221F7AE65B}"/>
    <dgm:cxn modelId="{36DFAA52-1D8D-4641-99EE-065458C7A61A}" type="presOf" srcId="{AD7299D8-BE91-429B-873B-603BA9AC0CF0}" destId="{5C969AC4-5775-4F7B-A782-975E5511C112}" srcOrd="0" destOrd="0" presId="urn:microsoft.com/office/officeart/2005/8/layout/vList2"/>
    <dgm:cxn modelId="{D6AC6374-00C5-455D-899E-7AAD253C3B33}" type="presOf" srcId="{410C035F-9014-4D66-B9C8-D31F6053EA03}" destId="{F67DAB56-85C4-4915-9ED9-2EA1B91E7AD8}" srcOrd="0" destOrd="0" presId="urn:microsoft.com/office/officeart/2005/8/layout/vList2"/>
    <dgm:cxn modelId="{0812E157-3AAA-4DE8-9B6D-739610A7665D}" type="presOf" srcId="{613F1631-66A5-4202-A72E-FBBDF4F8EA57}" destId="{175C0554-4366-425D-8479-15DEDE772CFE}" srcOrd="0" destOrd="0" presId="urn:microsoft.com/office/officeart/2005/8/layout/vList2"/>
    <dgm:cxn modelId="{39EEE97B-086D-4982-B60E-249B1E249C74}" srcId="{FBE32D9F-C7FD-470E-A85A-BE911F54D53F}" destId="{410C035F-9014-4D66-B9C8-D31F6053EA03}" srcOrd="4" destOrd="0" parTransId="{6309CE9D-F739-4141-8048-095CC093D7D9}" sibTransId="{A444180F-39CE-46F7-BD86-D489BD3C9D44}"/>
    <dgm:cxn modelId="{EDD3D79B-78AF-4986-B79B-50A2532A3D36}" srcId="{FBE32D9F-C7FD-470E-A85A-BE911F54D53F}" destId="{613F1631-66A5-4202-A72E-FBBDF4F8EA57}" srcOrd="2" destOrd="0" parTransId="{355D93FB-FC1A-4C8A-8B0C-043F72E670D4}" sibTransId="{15DAD4AB-CE07-44F7-B9C6-F92D1D42FEB6}"/>
    <dgm:cxn modelId="{6B7217A1-3BF1-4A9D-BDCB-6F4E8CA44E05}" srcId="{FBE32D9F-C7FD-470E-A85A-BE911F54D53F}" destId="{5C185E54-2ED7-48C5-BFC8-A4F4ED7B9D7E}" srcOrd="0" destOrd="0" parTransId="{6F2FE2A9-1A44-4543-AFDF-1097D78D35C4}" sibTransId="{0E8050B6-008D-4CA9-8242-56F47A7A26CA}"/>
    <dgm:cxn modelId="{7BC63DB8-7FE7-4F7B-9CD1-D2F172D45242}" srcId="{5C185E54-2ED7-48C5-BFC8-A4F4ED7B9D7E}" destId="{740D30B2-C1D0-4267-AD14-267334E8FFFB}" srcOrd="0" destOrd="0" parTransId="{0863A1D8-377C-4219-BE62-750070BA715E}" sibTransId="{F200CF53-6F3B-4988-B0AB-C05F19004442}"/>
    <dgm:cxn modelId="{32EE07C6-C0EA-45E3-858C-00111FC6C463}" srcId="{FBE32D9F-C7FD-470E-A85A-BE911F54D53F}" destId="{AD7299D8-BE91-429B-873B-603BA9AC0CF0}" srcOrd="1" destOrd="0" parTransId="{48CC7EE2-446E-4595-A55A-51F104D5F35B}" sibTransId="{4EB35562-0C1F-42D3-840E-0465DCB8C170}"/>
    <dgm:cxn modelId="{31994FC7-ACF8-429C-9A02-09B1E058C006}" type="presOf" srcId="{5C185E54-2ED7-48C5-BFC8-A4F4ED7B9D7E}" destId="{5072B8EC-B316-4B26-AD43-77249C2C7447}" srcOrd="0" destOrd="0" presId="urn:microsoft.com/office/officeart/2005/8/layout/vList2"/>
    <dgm:cxn modelId="{9FE12EEA-AE81-4A92-B700-AC44B89E0999}" type="presOf" srcId="{C1DB4537-A2C0-4738-9A5D-978A9DE75721}" destId="{E8F9ED5B-9CCF-4404-A84B-0CBFA5E89EF7}" srcOrd="0" destOrd="0" presId="urn:microsoft.com/office/officeart/2005/8/layout/vList2"/>
    <dgm:cxn modelId="{62E511EC-6D5B-44EF-9A73-40251157DC05}" type="presOf" srcId="{740D30B2-C1D0-4267-AD14-267334E8FFFB}" destId="{28ECF464-880E-4BD3-A4B0-96DBB28D5254}" srcOrd="0" destOrd="0" presId="urn:microsoft.com/office/officeart/2005/8/layout/vList2"/>
    <dgm:cxn modelId="{B3C38B62-EC73-4C5F-A184-D62F361B30EC}" type="presParOf" srcId="{D8A55756-E2A4-4366-8022-830518F0DE8D}" destId="{5072B8EC-B316-4B26-AD43-77249C2C7447}" srcOrd="0" destOrd="0" presId="urn:microsoft.com/office/officeart/2005/8/layout/vList2"/>
    <dgm:cxn modelId="{05C67376-FE60-4365-90BC-26B007AA648B}" type="presParOf" srcId="{D8A55756-E2A4-4366-8022-830518F0DE8D}" destId="{28ECF464-880E-4BD3-A4B0-96DBB28D5254}" srcOrd="1" destOrd="0" presId="urn:microsoft.com/office/officeart/2005/8/layout/vList2"/>
    <dgm:cxn modelId="{6A189CF3-A066-4BCC-B1DC-C746EC592792}" type="presParOf" srcId="{D8A55756-E2A4-4366-8022-830518F0DE8D}" destId="{5C969AC4-5775-4F7B-A782-975E5511C112}" srcOrd="2" destOrd="0" presId="urn:microsoft.com/office/officeart/2005/8/layout/vList2"/>
    <dgm:cxn modelId="{22F782B0-D7B7-4C19-9AAA-C26AAF495A2A}" type="presParOf" srcId="{D8A55756-E2A4-4366-8022-830518F0DE8D}" destId="{A7B767B4-EFD2-4AEB-B736-C4F0CB658217}" srcOrd="3" destOrd="0" presId="urn:microsoft.com/office/officeart/2005/8/layout/vList2"/>
    <dgm:cxn modelId="{449A4685-89DC-4FE1-9EB3-2E012E1E6D4C}" type="presParOf" srcId="{D8A55756-E2A4-4366-8022-830518F0DE8D}" destId="{175C0554-4366-425D-8479-15DEDE772CFE}" srcOrd="4" destOrd="0" presId="urn:microsoft.com/office/officeart/2005/8/layout/vList2"/>
    <dgm:cxn modelId="{FC218D09-4F68-4031-B6D5-A3C9E15DE338}" type="presParOf" srcId="{D8A55756-E2A4-4366-8022-830518F0DE8D}" destId="{7376C242-08AB-4282-B0E9-47599CF20FA9}" srcOrd="5" destOrd="0" presId="urn:microsoft.com/office/officeart/2005/8/layout/vList2"/>
    <dgm:cxn modelId="{18809715-7687-4BDF-9FEB-9B1F676FA7B2}" type="presParOf" srcId="{D8A55756-E2A4-4366-8022-830518F0DE8D}" destId="{E8F9ED5B-9CCF-4404-A84B-0CBFA5E89EF7}" srcOrd="6" destOrd="0" presId="urn:microsoft.com/office/officeart/2005/8/layout/vList2"/>
    <dgm:cxn modelId="{10DD35A3-9953-4521-A139-FD9F0A296DD0}" type="presParOf" srcId="{D8A55756-E2A4-4366-8022-830518F0DE8D}" destId="{82061438-3FEE-434B-B82E-90A0F3A6556E}" srcOrd="7" destOrd="0" presId="urn:microsoft.com/office/officeart/2005/8/layout/vList2"/>
    <dgm:cxn modelId="{92274B54-9199-41B9-BB3C-698373CD6B3F}" type="presParOf" srcId="{D8A55756-E2A4-4366-8022-830518F0DE8D}" destId="{F67DAB56-85C4-4915-9ED9-2EA1B91E7AD8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D6DB8F44-5B09-4CC2-86B7-7374A3EE9FC5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089EA80E-7731-4BE7-A2AD-969E964CCF8B}">
      <dgm:prSet phldrT="[Text]" custT="1"/>
      <dgm:spPr/>
      <dgm:t>
        <a:bodyPr/>
        <a:lstStyle/>
        <a:p>
          <a:r>
            <a:rPr lang="en-US" sz="1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2017</a:t>
          </a:r>
          <a:endParaRPr lang="en-ID" sz="14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E3594FD1-74E0-4C5B-A71E-464FCD4D9397}" type="parTrans" cxnId="{83DA6D62-3697-497A-BF43-EE0B92E1EDD5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8624D11A-06C1-4D22-9E33-66B93599DF2F}" type="sibTrans" cxnId="{83DA6D62-3697-497A-BF43-EE0B92E1EDD5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D17FE242-7E78-4525-994A-FC2187C3F833}">
      <dgm:prSet phldrT="[Text]" custT="1"/>
      <dgm:spPr/>
      <dgm:t>
        <a:bodyPr/>
        <a:lstStyle/>
        <a:p>
          <a:r>
            <a:rPr lang="en-US" sz="1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2018</a:t>
          </a:r>
          <a:endParaRPr lang="en-ID" sz="14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D868ECBD-F93B-413B-BCAF-FABF89C2F1A6}" type="parTrans" cxnId="{D3385B7A-7285-42A9-AE27-B4AE916614DD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FC5F1267-C094-4417-8C63-821FD5B75303}" type="sibTrans" cxnId="{D3385B7A-7285-42A9-AE27-B4AE916614DD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AE32801D-D0FA-47E3-8038-F56DB2B0A107}">
      <dgm:prSet phldrT="[Text]" custT="1"/>
      <dgm:spPr/>
      <dgm:t>
        <a:bodyPr/>
        <a:lstStyle/>
        <a:p>
          <a:r>
            <a:rPr lang="en-US" sz="1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2019</a:t>
          </a:r>
          <a:endParaRPr lang="en-ID" sz="14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EEED34FD-33E6-4153-9337-05AE95E404A4}" type="parTrans" cxnId="{DA932E7C-1F19-4966-A22B-2B4DAF4D12F6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105BDDE9-442F-42E1-AAEE-213A02F8EA43}" type="sibTrans" cxnId="{DA932E7C-1F19-4966-A22B-2B4DAF4D12F6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491636D8-A472-49A8-8B1A-40CCD4966D3E}">
      <dgm:prSet phldrT="[Text]" custT="1"/>
      <dgm:spPr/>
      <dgm:t>
        <a:bodyPr/>
        <a:lstStyle/>
        <a:p>
          <a:r>
            <a:rPr lang="en-US" sz="1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2020</a:t>
          </a:r>
          <a:endParaRPr lang="en-ID" sz="14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789E6017-DCE2-4D32-835B-D0E2AA594402}" type="parTrans" cxnId="{B4F180B8-05AC-4AD3-8299-B8FCF3C445F6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16AA366C-F84C-4858-B747-5B935AC802E8}" type="sibTrans" cxnId="{B4F180B8-05AC-4AD3-8299-B8FCF3C445F6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45F09ABE-8ABA-4969-AE70-4BDD864D3953}">
      <dgm:prSet phldrT="[Text]" custT="1"/>
      <dgm:spPr/>
      <dgm:t>
        <a:bodyPr/>
        <a:lstStyle/>
        <a:p>
          <a:r>
            <a:rPr lang="en-US" sz="1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2021&amp;</a:t>
          </a:r>
        </a:p>
        <a:p>
          <a:r>
            <a:rPr lang="en-US" sz="1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2022</a:t>
          </a:r>
          <a:endParaRPr lang="en-ID" sz="14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6D0C98D-884C-42E8-9903-D69BCD440838}" type="parTrans" cxnId="{7F121174-241C-4942-9A74-3B8753CFB08D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B10B4A34-DF3D-447F-B6EC-F87DBBA2E336}" type="sibTrans" cxnId="{7F121174-241C-4942-9A74-3B8753CFB08D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5D930DF0-3D57-4A65-BCB7-FD036C1CD38F}">
      <dgm:prSet phldrT="[Text]" custT="1"/>
      <dgm:spPr/>
      <dgm:t>
        <a:bodyPr/>
        <a:lstStyle/>
        <a:p>
          <a:r>
            <a:rPr lang="en-US" sz="1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2023</a:t>
          </a:r>
          <a:endParaRPr lang="en-ID" sz="14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2BDD260-0F7B-4A3F-85A7-35610C9FE8EF}" type="parTrans" cxnId="{32CFCF91-5DA6-4C04-A824-03DF5921354D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8DFD60CF-9B50-4E40-B1AF-E84CE32F9A07}" type="sibTrans" cxnId="{32CFCF91-5DA6-4C04-A824-03DF5921354D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543BE9C6-E1A7-4D84-91D7-4F67C1B60D78}">
      <dgm:prSet phldrT="[Text]" custT="1"/>
      <dgm:spPr/>
      <dgm:t>
        <a:bodyPr/>
        <a:lstStyle/>
        <a:p>
          <a:r>
            <a:rPr lang="en-US" sz="1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2024</a:t>
          </a:r>
          <a:endParaRPr lang="en-ID" sz="14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B7449177-E46F-43E6-BAAF-395CDA45AB26}" type="parTrans" cxnId="{C11262FC-F421-444E-A9C0-66111433EC0A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1A1EEA21-5E5C-4E51-BD44-AF432DD2B1F2}" type="sibTrans" cxnId="{C11262FC-F421-444E-A9C0-66111433EC0A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FFC50A6F-D92A-457F-AA7F-B26437789942}">
      <dgm:prSet phldrT="[Text]" custT="1"/>
      <dgm:spPr/>
      <dgm:t>
        <a:bodyPr/>
        <a:lstStyle/>
        <a:p>
          <a:r>
            <a:rPr lang="en-US" sz="1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2025</a:t>
          </a:r>
          <a:endParaRPr lang="en-ID" sz="14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846829A-0A63-45C0-9720-E017833577FE}" type="parTrans" cxnId="{C9A819E9-E25D-4DF9-B45B-49250F464E81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57CD2BB2-8401-447E-A233-10519D5C65A9}" type="sibTrans" cxnId="{C9A819E9-E25D-4DF9-B45B-49250F464E81}">
      <dgm:prSet/>
      <dgm:spPr/>
      <dgm:t>
        <a:bodyPr/>
        <a:lstStyle/>
        <a:p>
          <a:endParaRPr lang="en-ID" sz="1400" b="1">
            <a:solidFill>
              <a:schemeClr val="tx1"/>
            </a:solidFill>
            <a:latin typeface="+mj-lt"/>
          </a:endParaRPr>
        </a:p>
      </dgm:t>
    </dgm:pt>
    <dgm:pt modelId="{BD29904B-8AD4-43CA-B5A8-BB1702740EE5}" type="pres">
      <dgm:prSet presAssocID="{D6DB8F44-5B09-4CC2-86B7-7374A3EE9FC5}" presName="Name0" presStyleCnt="0">
        <dgm:presLayoutVars>
          <dgm:dir/>
          <dgm:animLvl val="lvl"/>
          <dgm:resizeHandles val="exact"/>
        </dgm:presLayoutVars>
      </dgm:prSet>
      <dgm:spPr/>
    </dgm:pt>
    <dgm:pt modelId="{D4B484F0-06AA-425C-90BC-A39C5DF721D4}" type="pres">
      <dgm:prSet presAssocID="{089EA80E-7731-4BE7-A2AD-969E964CCF8B}" presName="parTxOnly" presStyleLbl="node1" presStyleIdx="0" presStyleCnt="8" custScaleY="123721" custLinFactNeighborY="30299">
        <dgm:presLayoutVars>
          <dgm:chMax val="0"/>
          <dgm:chPref val="0"/>
          <dgm:bulletEnabled val="1"/>
        </dgm:presLayoutVars>
      </dgm:prSet>
      <dgm:spPr/>
    </dgm:pt>
    <dgm:pt modelId="{8FBF1D1D-1E36-4104-B1B1-B542A0D28FE2}" type="pres">
      <dgm:prSet presAssocID="{8624D11A-06C1-4D22-9E33-66B93599DF2F}" presName="parTxOnlySpace" presStyleCnt="0"/>
      <dgm:spPr/>
    </dgm:pt>
    <dgm:pt modelId="{D3A0BE35-F68F-4B2F-94AE-78CE6FB8FF54}" type="pres">
      <dgm:prSet presAssocID="{D17FE242-7E78-4525-994A-FC2187C3F833}" presName="parTxOnly" presStyleLbl="node1" presStyleIdx="1" presStyleCnt="8" custScaleY="123721" custLinFactNeighborY="30299">
        <dgm:presLayoutVars>
          <dgm:chMax val="0"/>
          <dgm:chPref val="0"/>
          <dgm:bulletEnabled val="1"/>
        </dgm:presLayoutVars>
      </dgm:prSet>
      <dgm:spPr/>
    </dgm:pt>
    <dgm:pt modelId="{67D722D6-0FD2-40BD-B023-CDCF83578B36}" type="pres">
      <dgm:prSet presAssocID="{FC5F1267-C094-4417-8C63-821FD5B75303}" presName="parTxOnlySpace" presStyleCnt="0"/>
      <dgm:spPr/>
    </dgm:pt>
    <dgm:pt modelId="{56D61519-BDC0-4DEE-8921-594C01F3930B}" type="pres">
      <dgm:prSet presAssocID="{AE32801D-D0FA-47E3-8038-F56DB2B0A107}" presName="parTxOnly" presStyleLbl="node1" presStyleIdx="2" presStyleCnt="8" custScaleY="123721" custLinFactNeighborY="30299">
        <dgm:presLayoutVars>
          <dgm:chMax val="0"/>
          <dgm:chPref val="0"/>
          <dgm:bulletEnabled val="1"/>
        </dgm:presLayoutVars>
      </dgm:prSet>
      <dgm:spPr/>
    </dgm:pt>
    <dgm:pt modelId="{E8FA3097-E0B0-4637-83F8-0B2232C5D243}" type="pres">
      <dgm:prSet presAssocID="{105BDDE9-442F-42E1-AAEE-213A02F8EA43}" presName="parTxOnlySpace" presStyleCnt="0"/>
      <dgm:spPr/>
    </dgm:pt>
    <dgm:pt modelId="{7417D7C9-0954-4FCC-97F4-CA876F7A3E10}" type="pres">
      <dgm:prSet presAssocID="{491636D8-A472-49A8-8B1A-40CCD4966D3E}" presName="parTxOnly" presStyleLbl="node1" presStyleIdx="3" presStyleCnt="8" custScaleY="123721" custLinFactX="8709" custLinFactNeighborX="100000" custLinFactNeighborY="30299">
        <dgm:presLayoutVars>
          <dgm:chMax val="0"/>
          <dgm:chPref val="0"/>
          <dgm:bulletEnabled val="1"/>
        </dgm:presLayoutVars>
      </dgm:prSet>
      <dgm:spPr/>
    </dgm:pt>
    <dgm:pt modelId="{F25E419E-C4CE-4281-9D86-DAB00137F44A}" type="pres">
      <dgm:prSet presAssocID="{16AA366C-F84C-4858-B747-5B935AC802E8}" presName="parTxOnlySpace" presStyleCnt="0"/>
      <dgm:spPr/>
    </dgm:pt>
    <dgm:pt modelId="{C000E149-93EA-416D-A264-B66F93E65923}" type="pres">
      <dgm:prSet presAssocID="{45F09ABE-8ABA-4969-AE70-4BDD864D3953}" presName="parTxOnly" presStyleLbl="node1" presStyleIdx="4" presStyleCnt="8" custScaleY="123721" custLinFactX="20991" custLinFactNeighborX="100000" custLinFactNeighborY="30299">
        <dgm:presLayoutVars>
          <dgm:chMax val="0"/>
          <dgm:chPref val="0"/>
          <dgm:bulletEnabled val="1"/>
        </dgm:presLayoutVars>
      </dgm:prSet>
      <dgm:spPr/>
    </dgm:pt>
    <dgm:pt modelId="{FB2E588E-10B5-4C4F-922C-645954CFA172}" type="pres">
      <dgm:prSet presAssocID="{B10B4A34-DF3D-447F-B6EC-F87DBBA2E336}" presName="parTxOnlySpace" presStyleCnt="0"/>
      <dgm:spPr/>
    </dgm:pt>
    <dgm:pt modelId="{BD8FAF6E-2DB2-4740-AE99-1CCB345F0E4A}" type="pres">
      <dgm:prSet presAssocID="{5D930DF0-3D57-4A65-BCB7-FD036C1CD38F}" presName="parTxOnly" presStyleLbl="node1" presStyleIdx="5" presStyleCnt="8" custScaleY="123721" custLinFactX="18348" custLinFactNeighborX="100000" custLinFactNeighborY="26011">
        <dgm:presLayoutVars>
          <dgm:chMax val="0"/>
          <dgm:chPref val="0"/>
          <dgm:bulletEnabled val="1"/>
        </dgm:presLayoutVars>
      </dgm:prSet>
      <dgm:spPr/>
    </dgm:pt>
    <dgm:pt modelId="{F4ACBED5-802B-4E3C-8AD5-FE16ABA75DA8}" type="pres">
      <dgm:prSet presAssocID="{8DFD60CF-9B50-4E40-B1AF-E84CE32F9A07}" presName="parTxOnlySpace" presStyleCnt="0"/>
      <dgm:spPr/>
    </dgm:pt>
    <dgm:pt modelId="{96805403-A62C-4AA6-8B66-EB771BAC9D88}" type="pres">
      <dgm:prSet presAssocID="{543BE9C6-E1A7-4D84-91D7-4F67C1B60D78}" presName="parTxOnly" presStyleLbl="node1" presStyleIdx="6" presStyleCnt="8" custScaleY="123721" custLinFactX="4205" custLinFactNeighborX="100000" custLinFactNeighborY="26011">
        <dgm:presLayoutVars>
          <dgm:chMax val="0"/>
          <dgm:chPref val="0"/>
          <dgm:bulletEnabled val="1"/>
        </dgm:presLayoutVars>
      </dgm:prSet>
      <dgm:spPr/>
    </dgm:pt>
    <dgm:pt modelId="{C87EE070-F513-4C9C-804F-32F17A99532D}" type="pres">
      <dgm:prSet presAssocID="{1A1EEA21-5E5C-4E51-BD44-AF432DD2B1F2}" presName="parTxOnlySpace" presStyleCnt="0"/>
      <dgm:spPr/>
    </dgm:pt>
    <dgm:pt modelId="{A8A94090-B64F-456E-9EAD-5BFFE11F2288}" type="pres">
      <dgm:prSet presAssocID="{FFC50A6F-D92A-457F-AA7F-B26437789942}" presName="parTxOnly" presStyleLbl="node1" presStyleIdx="7" presStyleCnt="8" custScaleY="123721" custLinFactNeighborY="26011">
        <dgm:presLayoutVars>
          <dgm:chMax val="0"/>
          <dgm:chPref val="0"/>
          <dgm:bulletEnabled val="1"/>
        </dgm:presLayoutVars>
      </dgm:prSet>
      <dgm:spPr/>
    </dgm:pt>
  </dgm:ptLst>
  <dgm:cxnLst>
    <dgm:cxn modelId="{A618D628-E606-47AD-9D79-1AA44B0C1C2E}" type="presOf" srcId="{AE32801D-D0FA-47E3-8038-F56DB2B0A107}" destId="{56D61519-BDC0-4DEE-8921-594C01F3930B}" srcOrd="0" destOrd="0" presId="urn:microsoft.com/office/officeart/2005/8/layout/chevron1"/>
    <dgm:cxn modelId="{6353D860-BF05-4187-A071-9B7D0B1EF5C8}" type="presOf" srcId="{45F09ABE-8ABA-4969-AE70-4BDD864D3953}" destId="{C000E149-93EA-416D-A264-B66F93E65923}" srcOrd="0" destOrd="0" presId="urn:microsoft.com/office/officeart/2005/8/layout/chevron1"/>
    <dgm:cxn modelId="{83DA6D62-3697-497A-BF43-EE0B92E1EDD5}" srcId="{D6DB8F44-5B09-4CC2-86B7-7374A3EE9FC5}" destId="{089EA80E-7731-4BE7-A2AD-969E964CCF8B}" srcOrd="0" destOrd="0" parTransId="{E3594FD1-74E0-4C5B-A71E-464FCD4D9397}" sibTransId="{8624D11A-06C1-4D22-9E33-66B93599DF2F}"/>
    <dgm:cxn modelId="{FD52C068-34AC-4E6B-84E3-BC9AE7EDE7F1}" type="presOf" srcId="{D17FE242-7E78-4525-994A-FC2187C3F833}" destId="{D3A0BE35-F68F-4B2F-94AE-78CE6FB8FF54}" srcOrd="0" destOrd="0" presId="urn:microsoft.com/office/officeart/2005/8/layout/chevron1"/>
    <dgm:cxn modelId="{4819F04A-A2C5-49C6-834D-ADFC5F6932B2}" type="presOf" srcId="{543BE9C6-E1A7-4D84-91D7-4F67C1B60D78}" destId="{96805403-A62C-4AA6-8B66-EB771BAC9D88}" srcOrd="0" destOrd="0" presId="urn:microsoft.com/office/officeart/2005/8/layout/chevron1"/>
    <dgm:cxn modelId="{7F121174-241C-4942-9A74-3B8753CFB08D}" srcId="{D6DB8F44-5B09-4CC2-86B7-7374A3EE9FC5}" destId="{45F09ABE-8ABA-4969-AE70-4BDD864D3953}" srcOrd="4" destOrd="0" parTransId="{86D0C98D-884C-42E8-9903-D69BCD440838}" sibTransId="{B10B4A34-DF3D-447F-B6EC-F87DBBA2E336}"/>
    <dgm:cxn modelId="{367E4858-5E0D-4860-9A93-8FAC85485C93}" type="presOf" srcId="{D6DB8F44-5B09-4CC2-86B7-7374A3EE9FC5}" destId="{BD29904B-8AD4-43CA-B5A8-BB1702740EE5}" srcOrd="0" destOrd="0" presId="urn:microsoft.com/office/officeart/2005/8/layout/chevron1"/>
    <dgm:cxn modelId="{D3385B7A-7285-42A9-AE27-B4AE916614DD}" srcId="{D6DB8F44-5B09-4CC2-86B7-7374A3EE9FC5}" destId="{D17FE242-7E78-4525-994A-FC2187C3F833}" srcOrd="1" destOrd="0" parTransId="{D868ECBD-F93B-413B-BCAF-FABF89C2F1A6}" sibTransId="{FC5F1267-C094-4417-8C63-821FD5B75303}"/>
    <dgm:cxn modelId="{DA932E7C-1F19-4966-A22B-2B4DAF4D12F6}" srcId="{D6DB8F44-5B09-4CC2-86B7-7374A3EE9FC5}" destId="{AE32801D-D0FA-47E3-8038-F56DB2B0A107}" srcOrd="2" destOrd="0" parTransId="{EEED34FD-33E6-4153-9337-05AE95E404A4}" sibTransId="{105BDDE9-442F-42E1-AAEE-213A02F8EA43}"/>
    <dgm:cxn modelId="{33E1BD7F-4525-4717-AF17-47174657DE87}" type="presOf" srcId="{5D930DF0-3D57-4A65-BCB7-FD036C1CD38F}" destId="{BD8FAF6E-2DB2-4740-AE99-1CCB345F0E4A}" srcOrd="0" destOrd="0" presId="urn:microsoft.com/office/officeart/2005/8/layout/chevron1"/>
    <dgm:cxn modelId="{32CFCF91-5DA6-4C04-A824-03DF5921354D}" srcId="{D6DB8F44-5B09-4CC2-86B7-7374A3EE9FC5}" destId="{5D930DF0-3D57-4A65-BCB7-FD036C1CD38F}" srcOrd="5" destOrd="0" parTransId="{42BDD260-0F7B-4A3F-85A7-35610C9FE8EF}" sibTransId="{8DFD60CF-9B50-4E40-B1AF-E84CE32F9A07}"/>
    <dgm:cxn modelId="{B0E732AA-AF63-49D8-8A41-CD2F163CFC54}" type="presOf" srcId="{FFC50A6F-D92A-457F-AA7F-B26437789942}" destId="{A8A94090-B64F-456E-9EAD-5BFFE11F2288}" srcOrd="0" destOrd="0" presId="urn:microsoft.com/office/officeart/2005/8/layout/chevron1"/>
    <dgm:cxn modelId="{A8F2CDAE-4433-41A1-A172-4263EA1C99B5}" type="presOf" srcId="{089EA80E-7731-4BE7-A2AD-969E964CCF8B}" destId="{D4B484F0-06AA-425C-90BC-A39C5DF721D4}" srcOrd="0" destOrd="0" presId="urn:microsoft.com/office/officeart/2005/8/layout/chevron1"/>
    <dgm:cxn modelId="{B4F180B8-05AC-4AD3-8299-B8FCF3C445F6}" srcId="{D6DB8F44-5B09-4CC2-86B7-7374A3EE9FC5}" destId="{491636D8-A472-49A8-8B1A-40CCD4966D3E}" srcOrd="3" destOrd="0" parTransId="{789E6017-DCE2-4D32-835B-D0E2AA594402}" sibTransId="{16AA366C-F84C-4858-B747-5B935AC802E8}"/>
    <dgm:cxn modelId="{C9A819E9-E25D-4DF9-B45B-49250F464E81}" srcId="{D6DB8F44-5B09-4CC2-86B7-7374A3EE9FC5}" destId="{FFC50A6F-D92A-457F-AA7F-B26437789942}" srcOrd="7" destOrd="0" parTransId="{8846829A-0A63-45C0-9720-E017833577FE}" sibTransId="{57CD2BB2-8401-447E-A233-10519D5C65A9}"/>
    <dgm:cxn modelId="{B0536CF9-2F3F-45E7-BEAA-9B8BC7CE2934}" type="presOf" srcId="{491636D8-A472-49A8-8B1A-40CCD4966D3E}" destId="{7417D7C9-0954-4FCC-97F4-CA876F7A3E10}" srcOrd="0" destOrd="0" presId="urn:microsoft.com/office/officeart/2005/8/layout/chevron1"/>
    <dgm:cxn modelId="{C11262FC-F421-444E-A9C0-66111433EC0A}" srcId="{D6DB8F44-5B09-4CC2-86B7-7374A3EE9FC5}" destId="{543BE9C6-E1A7-4D84-91D7-4F67C1B60D78}" srcOrd="6" destOrd="0" parTransId="{B7449177-E46F-43E6-BAAF-395CDA45AB26}" sibTransId="{1A1EEA21-5E5C-4E51-BD44-AF432DD2B1F2}"/>
    <dgm:cxn modelId="{16EC47D8-6E1C-4B8A-BD18-5B542531D82B}" type="presParOf" srcId="{BD29904B-8AD4-43CA-B5A8-BB1702740EE5}" destId="{D4B484F0-06AA-425C-90BC-A39C5DF721D4}" srcOrd="0" destOrd="0" presId="urn:microsoft.com/office/officeart/2005/8/layout/chevron1"/>
    <dgm:cxn modelId="{8B862EC4-46D1-481E-BC41-4B00AD3349C5}" type="presParOf" srcId="{BD29904B-8AD4-43CA-B5A8-BB1702740EE5}" destId="{8FBF1D1D-1E36-4104-B1B1-B542A0D28FE2}" srcOrd="1" destOrd="0" presId="urn:microsoft.com/office/officeart/2005/8/layout/chevron1"/>
    <dgm:cxn modelId="{E54D467B-7FC9-4B67-B28F-8D7DA771D95E}" type="presParOf" srcId="{BD29904B-8AD4-43CA-B5A8-BB1702740EE5}" destId="{D3A0BE35-F68F-4B2F-94AE-78CE6FB8FF54}" srcOrd="2" destOrd="0" presId="urn:microsoft.com/office/officeart/2005/8/layout/chevron1"/>
    <dgm:cxn modelId="{2251E2E6-833A-477C-9E27-C31F2E558838}" type="presParOf" srcId="{BD29904B-8AD4-43CA-B5A8-BB1702740EE5}" destId="{67D722D6-0FD2-40BD-B023-CDCF83578B36}" srcOrd="3" destOrd="0" presId="urn:microsoft.com/office/officeart/2005/8/layout/chevron1"/>
    <dgm:cxn modelId="{04538174-358C-47E3-83DD-4D90C4D2B00A}" type="presParOf" srcId="{BD29904B-8AD4-43CA-B5A8-BB1702740EE5}" destId="{56D61519-BDC0-4DEE-8921-594C01F3930B}" srcOrd="4" destOrd="0" presId="urn:microsoft.com/office/officeart/2005/8/layout/chevron1"/>
    <dgm:cxn modelId="{6DEDA4AC-8EED-4934-BFBB-C2C495A9C986}" type="presParOf" srcId="{BD29904B-8AD4-43CA-B5A8-BB1702740EE5}" destId="{E8FA3097-E0B0-4637-83F8-0B2232C5D243}" srcOrd="5" destOrd="0" presId="urn:microsoft.com/office/officeart/2005/8/layout/chevron1"/>
    <dgm:cxn modelId="{170F1DC8-1890-49B8-8933-6EDBCA8B7C30}" type="presParOf" srcId="{BD29904B-8AD4-43CA-B5A8-BB1702740EE5}" destId="{7417D7C9-0954-4FCC-97F4-CA876F7A3E10}" srcOrd="6" destOrd="0" presId="urn:microsoft.com/office/officeart/2005/8/layout/chevron1"/>
    <dgm:cxn modelId="{9F7E8B81-F2B7-4CA2-8136-5FB049AB4D14}" type="presParOf" srcId="{BD29904B-8AD4-43CA-B5A8-BB1702740EE5}" destId="{F25E419E-C4CE-4281-9D86-DAB00137F44A}" srcOrd="7" destOrd="0" presId="urn:microsoft.com/office/officeart/2005/8/layout/chevron1"/>
    <dgm:cxn modelId="{5A6E7DE7-CC6F-467C-8FC4-724089F930DE}" type="presParOf" srcId="{BD29904B-8AD4-43CA-B5A8-BB1702740EE5}" destId="{C000E149-93EA-416D-A264-B66F93E65923}" srcOrd="8" destOrd="0" presId="urn:microsoft.com/office/officeart/2005/8/layout/chevron1"/>
    <dgm:cxn modelId="{F8F3C68C-6B41-4C8B-9224-347EE18A9902}" type="presParOf" srcId="{BD29904B-8AD4-43CA-B5A8-BB1702740EE5}" destId="{FB2E588E-10B5-4C4F-922C-645954CFA172}" srcOrd="9" destOrd="0" presId="urn:microsoft.com/office/officeart/2005/8/layout/chevron1"/>
    <dgm:cxn modelId="{CFFB9FE5-FA56-4E2C-9D53-D3B36D9198BE}" type="presParOf" srcId="{BD29904B-8AD4-43CA-B5A8-BB1702740EE5}" destId="{BD8FAF6E-2DB2-4740-AE99-1CCB345F0E4A}" srcOrd="10" destOrd="0" presId="urn:microsoft.com/office/officeart/2005/8/layout/chevron1"/>
    <dgm:cxn modelId="{CCB94563-599E-4D30-8A99-E2CFF8558DF6}" type="presParOf" srcId="{BD29904B-8AD4-43CA-B5A8-BB1702740EE5}" destId="{F4ACBED5-802B-4E3C-8AD5-FE16ABA75DA8}" srcOrd="11" destOrd="0" presId="urn:microsoft.com/office/officeart/2005/8/layout/chevron1"/>
    <dgm:cxn modelId="{74FDF8CD-0E43-4E5B-8AAE-DCF2F941C97E}" type="presParOf" srcId="{BD29904B-8AD4-43CA-B5A8-BB1702740EE5}" destId="{96805403-A62C-4AA6-8B66-EB771BAC9D88}" srcOrd="12" destOrd="0" presId="urn:microsoft.com/office/officeart/2005/8/layout/chevron1"/>
    <dgm:cxn modelId="{987F8CF6-B844-4C8B-8C03-21F2CD0D88C2}" type="presParOf" srcId="{BD29904B-8AD4-43CA-B5A8-BB1702740EE5}" destId="{C87EE070-F513-4C9C-804F-32F17A99532D}" srcOrd="13" destOrd="0" presId="urn:microsoft.com/office/officeart/2005/8/layout/chevron1"/>
    <dgm:cxn modelId="{1FBAF160-F48F-4231-821F-65F6C92FA083}" type="presParOf" srcId="{BD29904B-8AD4-43CA-B5A8-BB1702740EE5}" destId="{A8A94090-B64F-456E-9EAD-5BFFE11F2288}" srcOrd="14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302427E6-9A15-814E-BA92-EA494E98893D}" type="doc">
      <dgm:prSet loTypeId="urn:microsoft.com/office/officeart/2009/3/layout/StepUpProcess" loCatId="" qsTypeId="urn:microsoft.com/office/officeart/2005/8/quickstyle/simple1" qsCatId="simple" csTypeId="urn:microsoft.com/office/officeart/2005/8/colors/accent1_4" csCatId="accent1" phldr="1"/>
      <dgm:spPr/>
      <dgm:t>
        <a:bodyPr/>
        <a:lstStyle/>
        <a:p>
          <a:endParaRPr lang="en-US"/>
        </a:p>
      </dgm:t>
    </dgm:pt>
    <dgm:pt modelId="{D5A613AA-80C7-7840-AFEE-CF8C5D9E1009}">
      <dgm:prSet phldrT="[Text]" custT="1"/>
      <dgm:spPr/>
      <dgm:t>
        <a:bodyPr/>
        <a:lstStyle/>
        <a:p>
          <a:r>
            <a:rPr lang="en-US" sz="1800" b="1">
              <a:latin typeface="Calibri" panose="020F0502020204030204" pitchFamily="34" charset="0"/>
              <a:cs typeface="Calibri" panose="020F0502020204030204" pitchFamily="34" charset="0"/>
            </a:rPr>
            <a:t>2011</a:t>
          </a:r>
          <a:endParaRPr lang="en-US" sz="1800" b="1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386F3A63-4940-0F42-B0A4-9E09B47DACDD}" type="parTrans" cxnId="{9B3E5AD6-53BE-5548-B5B0-F5642503A9B7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5B9B4525-77AD-544C-8D99-37058299668A}" type="sibTrans" cxnId="{9B3E5AD6-53BE-5548-B5B0-F5642503A9B7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AD132F3-BA92-5D49-98ED-6EB8500A30FD}">
      <dgm:prSet phldrT="[Text]" custT="1"/>
      <dgm:spPr/>
      <dgm:t>
        <a:bodyPr/>
        <a:lstStyle/>
        <a:p>
          <a:r>
            <a:rPr lang="en-US" sz="1800" b="1">
              <a:latin typeface="Calibri" panose="020F0502020204030204" pitchFamily="34" charset="0"/>
              <a:cs typeface="Calibri" panose="020F0502020204030204" pitchFamily="34" charset="0"/>
            </a:rPr>
            <a:t>SAK ETAP </a:t>
          </a:r>
          <a:r>
            <a:rPr lang="en-US" sz="1800">
              <a:latin typeface="Calibri" panose="020F0502020204030204" pitchFamily="34" charset="0"/>
              <a:cs typeface="Calibri" panose="020F0502020204030204" pitchFamily="34" charset="0"/>
            </a:rPr>
            <a:t>Berlaku efektif, intensi awal untuk meningkatkan keterbukaan informasi laporan keuangan UMKM</a:t>
          </a:r>
          <a:endParaRPr lang="en-US" sz="180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79F86B60-DDAD-D840-9380-DE69A845DB23}" type="parTrans" cxnId="{FFC933D6-4C7A-3E44-B72B-2F3ADFA2B72C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22B988E-C194-0C40-9164-98B2403E7ED8}" type="sibTrans" cxnId="{FFC933D6-4C7A-3E44-B72B-2F3ADFA2B72C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EDAA6C1-A64F-9E42-A1A3-DF92EFA50E64}">
      <dgm:prSet phldrT="[Text]" custT="1"/>
      <dgm:spPr/>
      <dgm:t>
        <a:bodyPr/>
        <a:lstStyle/>
        <a:p>
          <a:r>
            <a:rPr lang="en-US" sz="1800" b="1">
              <a:latin typeface="Calibri" panose="020F0502020204030204" pitchFamily="34" charset="0"/>
              <a:cs typeface="Calibri" panose="020F0502020204030204" pitchFamily="34" charset="0"/>
            </a:rPr>
            <a:t>2014-2017</a:t>
          </a:r>
          <a:endParaRPr lang="en-US" sz="1800" b="1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B2F9B5E4-62E8-9D4D-BC7B-C1712F652B2C}" type="parTrans" cxnId="{0482E570-B358-CB43-BFEF-6C1244CD1C67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E3DAC22-5F56-734B-AEE3-6992F46A766A}" type="sibTrans" cxnId="{0482E570-B358-CB43-BFEF-6C1244CD1C67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093B5624-ECBF-AE40-8E53-6953BAB00D4E}">
      <dgm:prSet phldrT="[Text]" custT="1"/>
      <dgm:spPr/>
      <dgm:t>
        <a:bodyPr/>
        <a:lstStyle/>
        <a:p>
          <a:r>
            <a:rPr lang="en-US" sz="1800">
              <a:latin typeface="Calibri" panose="020F0502020204030204" pitchFamily="34" charset="0"/>
              <a:cs typeface="Calibri" panose="020F0502020204030204" pitchFamily="34" charset="0"/>
            </a:rPr>
            <a:t>Komitmen reviu komprehensif SAK ETAP. Dimulai dengan kajian riset dan pada tahun 2017 terbit </a:t>
          </a:r>
          <a:r>
            <a:rPr lang="en-US" sz="1800" i="1">
              <a:latin typeface="Calibri" panose="020F0502020204030204" pitchFamily="34" charset="0"/>
              <a:cs typeface="Calibri" panose="020F0502020204030204" pitchFamily="34" charset="0"/>
            </a:rPr>
            <a:t>discussion paper </a:t>
          </a:r>
          <a:r>
            <a:rPr lang="en-US" sz="1800" i="0">
              <a:latin typeface="Calibri" panose="020F0502020204030204" pitchFamily="34" charset="0"/>
              <a:cs typeface="Calibri" panose="020F0502020204030204" pitchFamily="34" charset="0"/>
            </a:rPr>
            <a:t>untuk merevisi SAK ETAP.</a:t>
          </a:r>
          <a:endParaRPr lang="en-US" sz="180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0EB42C93-341E-3A46-B0B2-FB60C16AEF33}" type="parTrans" cxnId="{BB4E66F2-5C20-DB49-9AE7-0A2272FF879A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737599C5-A482-B948-B411-D8FCEB4BCD83}" type="sibTrans" cxnId="{BB4E66F2-5C20-DB49-9AE7-0A2272FF879A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AD50159-F762-B142-8137-A993A290303E}">
      <dgm:prSet phldrT="[Text]" custT="1"/>
      <dgm:spPr/>
      <dgm:t>
        <a:bodyPr/>
        <a:lstStyle/>
        <a:p>
          <a:r>
            <a:rPr lang="en-US" sz="1800" b="1">
              <a:latin typeface="Calibri" panose="020F0502020204030204" pitchFamily="34" charset="0"/>
              <a:cs typeface="Calibri" panose="020F0502020204030204" pitchFamily="34" charset="0"/>
            </a:rPr>
            <a:t>2018</a:t>
          </a:r>
          <a:endParaRPr lang="en-US" sz="1800" b="1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7C4617E1-3001-1A49-ACFE-D1424E50A985}" type="parTrans" cxnId="{DABCB43A-A9D9-6541-9B13-413633D2A8A5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D596C824-EF14-1448-A6EB-FB0343C2B3DF}" type="sibTrans" cxnId="{DABCB43A-A9D9-6541-9B13-413633D2A8A5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EE5BED8-B5DC-2947-B02B-367445B1A0CB}">
      <dgm:prSet phldrT="[Text]" custT="1"/>
      <dgm:spPr/>
      <dgm:t>
        <a:bodyPr/>
        <a:lstStyle/>
        <a:p>
          <a:r>
            <a:rPr lang="en-US" sz="1800">
              <a:latin typeface="Calibri" panose="020F0502020204030204" pitchFamily="34" charset="0"/>
              <a:cs typeface="Calibri" panose="020F0502020204030204" pitchFamily="34" charset="0"/>
            </a:rPr>
            <a:t>SAK EMKM berlaku efektif</a:t>
          </a:r>
          <a:endParaRPr lang="en-US" sz="180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58A23FC6-3F33-A04C-B2C5-BD7362CBDDDF}" type="parTrans" cxnId="{515B490D-BC5A-174A-8DCF-69AED0F30BFF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B21852A-5283-2743-8912-CBE0D48F0B3A}" type="sibTrans" cxnId="{515B490D-BC5A-174A-8DCF-69AED0F30BFF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4E33E31-3922-A448-958C-12E1CA619934}">
      <dgm:prSet phldrT="[Text]" custT="1"/>
      <dgm:spPr/>
      <dgm:t>
        <a:bodyPr/>
        <a:lstStyle/>
        <a:p>
          <a:r>
            <a:rPr lang="en-US" sz="1800" b="1">
              <a:latin typeface="Calibri" panose="020F0502020204030204" pitchFamily="34" charset="0"/>
              <a:cs typeface="Calibri" panose="020F0502020204030204" pitchFamily="34" charset="0"/>
            </a:rPr>
            <a:t>2020</a:t>
          </a:r>
          <a:endParaRPr lang="en-US" sz="1800" b="1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9FD4121B-B696-284C-BF9E-CDA1A314B3AF}" type="parTrans" cxnId="{13B6B8BF-AD41-7C45-8BA2-C6CAA6A8A5E3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0F371D5-7D0C-E841-AD3E-C2716CE78F53}" type="sibTrans" cxnId="{13B6B8BF-AD41-7C45-8BA2-C6CAA6A8A5E3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73425870-9422-824E-A19B-9283F8AC1766}">
      <dgm:prSet phldrT="[Text]" custT="1"/>
      <dgm:spPr/>
      <dgm:t>
        <a:bodyPr/>
        <a:lstStyle/>
        <a:p>
          <a:r>
            <a:rPr lang="en-US" sz="1800" b="1">
              <a:latin typeface="Calibri" panose="020F0502020204030204" pitchFamily="34" charset="0"/>
              <a:cs typeface="Calibri" panose="020F0502020204030204" pitchFamily="34" charset="0"/>
            </a:rPr>
            <a:t>30 Juni 2021</a:t>
          </a:r>
          <a:endParaRPr lang="en-US" sz="1800" b="1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9F11530-4B7C-6A47-9384-CDEBD744AAC8}" type="parTrans" cxnId="{D83D7079-4BE4-2444-AD1A-B37D4D0E7F43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306A8C8A-801A-B541-8B93-0BC6A447C483}" type="sibTrans" cxnId="{D83D7079-4BE4-2444-AD1A-B37D4D0E7F43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3336DA6F-C752-FB4A-A514-3B953689AEFE}">
      <dgm:prSet phldrT="[Text]" custT="1"/>
      <dgm:spPr/>
      <dgm:t>
        <a:bodyPr/>
        <a:lstStyle/>
        <a:p>
          <a:r>
            <a:rPr lang="en-US" sz="1800">
              <a:latin typeface="Calibri" panose="020F0502020204030204" pitchFamily="34" charset="0"/>
              <a:cs typeface="Calibri" panose="020F0502020204030204" pitchFamily="34" charset="0"/>
            </a:rPr>
            <a:t>Pengesahan Draf Eksposur (Draf) SAK Entitas Privat (SAKEP)</a:t>
          </a:r>
          <a:endParaRPr lang="en-US" sz="180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51367BD-7D5F-D94B-B63D-DAA6D4502D7A}" type="parTrans" cxnId="{BDD8654E-F9C6-5341-8DC9-483A94373A50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4B76FF8-2D2C-6642-924E-1C63F41FBA61}" type="sibTrans" cxnId="{BDD8654E-F9C6-5341-8DC9-483A94373A50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373EA6D8-5ABC-1B48-AE83-73F75E3C62A5}">
      <dgm:prSet phldrT="[Text]" custT="1"/>
      <dgm:spPr/>
      <dgm:t>
        <a:bodyPr/>
        <a:lstStyle/>
        <a:p>
          <a:r>
            <a:rPr lang="en-US" sz="1800">
              <a:latin typeface="Calibri" panose="020F0502020204030204" pitchFamily="34" charset="0"/>
              <a:cs typeface="Calibri" panose="020F0502020204030204" pitchFamily="34" charset="0"/>
            </a:rPr>
            <a:t>Pengesahan SAK Entitas Privat</a:t>
          </a:r>
          <a:endParaRPr lang="en-US" sz="180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F483343-5C6A-0446-9022-376194714A3C}" type="parTrans" cxnId="{FB3CFB27-ACE0-8548-B81A-AE61A7C7921A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A564F9C-9B3B-3940-8D05-6CB045428139}" type="sibTrans" cxnId="{FB3CFB27-ACE0-8548-B81A-AE61A7C7921A}">
      <dgm:prSet/>
      <dgm:spPr/>
      <dgm:t>
        <a:bodyPr/>
        <a:lstStyle/>
        <a:p>
          <a:endParaRPr lang="en-US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B900297-0119-2D45-B5D5-8755A58CE127}" type="pres">
      <dgm:prSet presAssocID="{302427E6-9A15-814E-BA92-EA494E98893D}" presName="rootnode" presStyleCnt="0">
        <dgm:presLayoutVars>
          <dgm:chMax/>
          <dgm:chPref/>
          <dgm:dir/>
          <dgm:animLvl val="lvl"/>
        </dgm:presLayoutVars>
      </dgm:prSet>
      <dgm:spPr/>
    </dgm:pt>
    <dgm:pt modelId="{08A7873B-F5AE-7545-ABCE-4471D0425D9A}" type="pres">
      <dgm:prSet presAssocID="{D5A613AA-80C7-7840-AFEE-CF8C5D9E1009}" presName="composite" presStyleCnt="0"/>
      <dgm:spPr/>
    </dgm:pt>
    <dgm:pt modelId="{4D0FD4E3-D07C-C34E-BFB6-FB6AFB5D1EE1}" type="pres">
      <dgm:prSet presAssocID="{D5A613AA-80C7-7840-AFEE-CF8C5D9E1009}" presName="LShape" presStyleLbl="alignNode1" presStyleIdx="0" presStyleCnt="9"/>
      <dgm:spPr/>
    </dgm:pt>
    <dgm:pt modelId="{E4C48DBC-D316-1046-B0E0-E58004821597}" type="pres">
      <dgm:prSet presAssocID="{D5A613AA-80C7-7840-AFEE-CF8C5D9E1009}" presName="ParentText" presStyleLbl="revTx" presStyleIdx="0" presStyleCnt="5" custScaleX="108771" custLinFactNeighborX="4730" custLinFactNeighborY="1543">
        <dgm:presLayoutVars>
          <dgm:chMax val="0"/>
          <dgm:chPref val="0"/>
          <dgm:bulletEnabled val="1"/>
        </dgm:presLayoutVars>
      </dgm:prSet>
      <dgm:spPr/>
    </dgm:pt>
    <dgm:pt modelId="{9A73CB87-7B8C-FF48-9D5C-E92C32517DF9}" type="pres">
      <dgm:prSet presAssocID="{D5A613AA-80C7-7840-AFEE-CF8C5D9E1009}" presName="Triangle" presStyleLbl="alignNode1" presStyleIdx="1" presStyleCnt="9"/>
      <dgm:spPr/>
    </dgm:pt>
    <dgm:pt modelId="{9BAFBBDF-0A53-A74E-8035-BFBB5FA00DB1}" type="pres">
      <dgm:prSet presAssocID="{5B9B4525-77AD-544C-8D99-37058299668A}" presName="sibTrans" presStyleCnt="0"/>
      <dgm:spPr/>
    </dgm:pt>
    <dgm:pt modelId="{2849E81C-EE29-3847-882D-14EF87D884DA}" type="pres">
      <dgm:prSet presAssocID="{5B9B4525-77AD-544C-8D99-37058299668A}" presName="space" presStyleCnt="0"/>
      <dgm:spPr/>
    </dgm:pt>
    <dgm:pt modelId="{08BA7787-189E-4D4E-8D2A-F3CAD7689BAE}" type="pres">
      <dgm:prSet presAssocID="{4EDAA6C1-A64F-9E42-A1A3-DF92EFA50E64}" presName="composite" presStyleCnt="0"/>
      <dgm:spPr/>
    </dgm:pt>
    <dgm:pt modelId="{527FFB34-1B3B-1E4D-B2F6-6B090931F784}" type="pres">
      <dgm:prSet presAssocID="{4EDAA6C1-A64F-9E42-A1A3-DF92EFA50E64}" presName="LShape" presStyleLbl="alignNode1" presStyleIdx="2" presStyleCnt="9" custScaleX="114365"/>
      <dgm:spPr/>
    </dgm:pt>
    <dgm:pt modelId="{1F0C5BE5-3EAE-EA45-B49F-108119A6D01B}" type="pres">
      <dgm:prSet presAssocID="{4EDAA6C1-A64F-9E42-A1A3-DF92EFA50E64}" presName="ParentText" presStyleLbl="revTx" presStyleIdx="1" presStyleCnt="5" custScaleX="118080" custLinFactNeighborX="5062" custLinFactNeighborY="-1100">
        <dgm:presLayoutVars>
          <dgm:chMax val="0"/>
          <dgm:chPref val="0"/>
          <dgm:bulletEnabled val="1"/>
        </dgm:presLayoutVars>
      </dgm:prSet>
      <dgm:spPr/>
    </dgm:pt>
    <dgm:pt modelId="{3EFA0CDF-6F98-2046-A95B-95322E8A4F76}" type="pres">
      <dgm:prSet presAssocID="{4EDAA6C1-A64F-9E42-A1A3-DF92EFA50E64}" presName="Triangle" presStyleLbl="alignNode1" presStyleIdx="3" presStyleCnt="9"/>
      <dgm:spPr/>
    </dgm:pt>
    <dgm:pt modelId="{76396843-9772-E546-B8CB-0ECAD2FF682B}" type="pres">
      <dgm:prSet presAssocID="{6E3DAC22-5F56-734B-AEE3-6992F46A766A}" presName="sibTrans" presStyleCnt="0"/>
      <dgm:spPr/>
    </dgm:pt>
    <dgm:pt modelId="{8DF2A7A1-FC56-9849-A144-CA6228C24D2A}" type="pres">
      <dgm:prSet presAssocID="{6E3DAC22-5F56-734B-AEE3-6992F46A766A}" presName="space" presStyleCnt="0"/>
      <dgm:spPr/>
    </dgm:pt>
    <dgm:pt modelId="{33C90E8C-A21E-DA4C-93E6-82BB1FAEB3C6}" type="pres">
      <dgm:prSet presAssocID="{AAD50159-F762-B142-8137-A993A290303E}" presName="composite" presStyleCnt="0"/>
      <dgm:spPr/>
    </dgm:pt>
    <dgm:pt modelId="{BCC062DA-39BF-0E42-AAFE-F96AF58A0727}" type="pres">
      <dgm:prSet presAssocID="{AAD50159-F762-B142-8137-A993A290303E}" presName="LShape" presStyleLbl="alignNode1" presStyleIdx="4" presStyleCnt="9" custScaleX="88499" custLinFactNeighborX="5750" custLinFactNeighborY="-657"/>
      <dgm:spPr/>
    </dgm:pt>
    <dgm:pt modelId="{1BA8AE86-507D-6D45-A2C3-72745A08917F}" type="pres">
      <dgm:prSet presAssocID="{AAD50159-F762-B142-8137-A993A290303E}" presName="ParentText" presStyleLbl="revTx" presStyleIdx="2" presStyleCnt="5" custLinFactNeighborX="13980" custLinFactNeighborY="907">
        <dgm:presLayoutVars>
          <dgm:chMax val="0"/>
          <dgm:chPref val="0"/>
          <dgm:bulletEnabled val="1"/>
        </dgm:presLayoutVars>
      </dgm:prSet>
      <dgm:spPr/>
    </dgm:pt>
    <dgm:pt modelId="{899BE31E-CB78-DD4D-9807-AB90798B620A}" type="pres">
      <dgm:prSet presAssocID="{AAD50159-F762-B142-8137-A993A290303E}" presName="Triangle" presStyleLbl="alignNode1" presStyleIdx="5" presStyleCnt="9"/>
      <dgm:spPr/>
    </dgm:pt>
    <dgm:pt modelId="{1712A1E7-7802-314B-8951-83721923BF59}" type="pres">
      <dgm:prSet presAssocID="{D596C824-EF14-1448-A6EB-FB0343C2B3DF}" presName="sibTrans" presStyleCnt="0"/>
      <dgm:spPr/>
    </dgm:pt>
    <dgm:pt modelId="{8CBA7879-D6D5-0543-BB96-521CE329BF8D}" type="pres">
      <dgm:prSet presAssocID="{D596C824-EF14-1448-A6EB-FB0343C2B3DF}" presName="space" presStyleCnt="0"/>
      <dgm:spPr/>
    </dgm:pt>
    <dgm:pt modelId="{D27871BB-527E-7141-9CDD-A2E92871D1CC}" type="pres">
      <dgm:prSet presAssocID="{24E33E31-3922-A448-958C-12E1CA619934}" presName="composite" presStyleCnt="0"/>
      <dgm:spPr/>
    </dgm:pt>
    <dgm:pt modelId="{8801EF7F-39A7-2E4E-BD15-7ADB876AB369}" type="pres">
      <dgm:prSet presAssocID="{24E33E31-3922-A448-958C-12E1CA619934}" presName="LShape" presStyleLbl="alignNode1" presStyleIdx="6" presStyleCnt="9" custScaleX="92040"/>
      <dgm:spPr/>
    </dgm:pt>
    <dgm:pt modelId="{E1757073-861E-8348-B94A-233F97751BCC}" type="pres">
      <dgm:prSet presAssocID="{24E33E31-3922-A448-958C-12E1CA619934}" presName="ParentText" presStyleLbl="revTx" presStyleIdx="3" presStyleCnt="5" custLinFactNeighborX="6037" custLinFactNeighborY="3901">
        <dgm:presLayoutVars>
          <dgm:chMax val="0"/>
          <dgm:chPref val="0"/>
          <dgm:bulletEnabled val="1"/>
        </dgm:presLayoutVars>
      </dgm:prSet>
      <dgm:spPr/>
    </dgm:pt>
    <dgm:pt modelId="{37748838-42F1-3D47-BE54-F6CE276BC093}" type="pres">
      <dgm:prSet presAssocID="{24E33E31-3922-A448-958C-12E1CA619934}" presName="Triangle" presStyleLbl="alignNode1" presStyleIdx="7" presStyleCnt="9"/>
      <dgm:spPr/>
    </dgm:pt>
    <dgm:pt modelId="{E957D6F9-09AF-D940-A914-20B62FB596E0}" type="pres">
      <dgm:prSet presAssocID="{10F371D5-7D0C-E841-AD3E-C2716CE78F53}" presName="sibTrans" presStyleCnt="0"/>
      <dgm:spPr/>
    </dgm:pt>
    <dgm:pt modelId="{34E030BD-31A8-A841-A267-9B5305265B71}" type="pres">
      <dgm:prSet presAssocID="{10F371D5-7D0C-E841-AD3E-C2716CE78F53}" presName="space" presStyleCnt="0"/>
      <dgm:spPr/>
    </dgm:pt>
    <dgm:pt modelId="{1904C8E3-5888-EB47-ACA9-DAA740001064}" type="pres">
      <dgm:prSet presAssocID="{73425870-9422-824E-A19B-9283F8AC1766}" presName="composite" presStyleCnt="0"/>
      <dgm:spPr/>
    </dgm:pt>
    <dgm:pt modelId="{250F26A2-199D-2D4B-B502-F203EEB8A466}" type="pres">
      <dgm:prSet presAssocID="{73425870-9422-824E-A19B-9283F8AC1766}" presName="LShape" presStyleLbl="alignNode1" presStyleIdx="8" presStyleCnt="9" custScaleX="93074"/>
      <dgm:spPr/>
    </dgm:pt>
    <dgm:pt modelId="{9D7FC7E3-4A06-DD4E-8D82-8F4F152F237C}" type="pres">
      <dgm:prSet presAssocID="{73425870-9422-824E-A19B-9283F8AC1766}" presName="ParentText" presStyleLbl="revTx" presStyleIdx="4" presStyleCnt="5" custScaleX="88792" custLinFactNeighborX="5889" custLinFactNeighborY="4181">
        <dgm:presLayoutVars>
          <dgm:chMax val="0"/>
          <dgm:chPref val="0"/>
          <dgm:bulletEnabled val="1"/>
        </dgm:presLayoutVars>
      </dgm:prSet>
      <dgm:spPr/>
    </dgm:pt>
  </dgm:ptLst>
  <dgm:cxnLst>
    <dgm:cxn modelId="{B2E6C107-D56C-D041-AF4D-E5204C49F581}" type="presOf" srcId="{373EA6D8-5ABC-1B48-AE83-73F75E3C62A5}" destId="{9D7FC7E3-4A06-DD4E-8D82-8F4F152F237C}" srcOrd="0" destOrd="1" presId="urn:microsoft.com/office/officeart/2009/3/layout/StepUpProcess"/>
    <dgm:cxn modelId="{515B490D-BC5A-174A-8DCF-69AED0F30BFF}" srcId="{AAD50159-F762-B142-8137-A993A290303E}" destId="{AEE5BED8-B5DC-2947-B02B-367445B1A0CB}" srcOrd="0" destOrd="0" parTransId="{58A23FC6-3F33-A04C-B2C5-BD7362CBDDDF}" sibTransId="{2B21852A-5283-2743-8912-CBE0D48F0B3A}"/>
    <dgm:cxn modelId="{9291AF0F-A011-114A-A8EE-E50939902BBA}" type="presOf" srcId="{3336DA6F-C752-FB4A-A514-3B953689AEFE}" destId="{E1757073-861E-8348-B94A-233F97751BCC}" srcOrd="0" destOrd="1" presId="urn:microsoft.com/office/officeart/2009/3/layout/StepUpProcess"/>
    <dgm:cxn modelId="{F2C74F12-AD1C-1B49-AD20-6B999D79138E}" type="presOf" srcId="{CAD132F3-BA92-5D49-98ED-6EB8500A30FD}" destId="{E4C48DBC-D316-1046-B0E0-E58004821597}" srcOrd="0" destOrd="1" presId="urn:microsoft.com/office/officeart/2009/3/layout/StepUpProcess"/>
    <dgm:cxn modelId="{514BFD22-0E7E-E548-A1F4-970C14CA7C3A}" type="presOf" srcId="{4EDAA6C1-A64F-9E42-A1A3-DF92EFA50E64}" destId="{1F0C5BE5-3EAE-EA45-B49F-108119A6D01B}" srcOrd="0" destOrd="0" presId="urn:microsoft.com/office/officeart/2009/3/layout/StepUpProcess"/>
    <dgm:cxn modelId="{FB3CFB27-ACE0-8548-B81A-AE61A7C7921A}" srcId="{73425870-9422-824E-A19B-9283F8AC1766}" destId="{373EA6D8-5ABC-1B48-AE83-73F75E3C62A5}" srcOrd="0" destOrd="0" parTransId="{8F483343-5C6A-0446-9022-376194714A3C}" sibTransId="{CA564F9C-9B3B-3940-8D05-6CB045428139}"/>
    <dgm:cxn modelId="{D42F7A37-9EBA-4D49-A92C-E373F9E5B5E5}" type="presOf" srcId="{24E33E31-3922-A448-958C-12E1CA619934}" destId="{E1757073-861E-8348-B94A-233F97751BCC}" srcOrd="0" destOrd="0" presId="urn:microsoft.com/office/officeart/2009/3/layout/StepUpProcess"/>
    <dgm:cxn modelId="{DABCB43A-A9D9-6541-9B13-413633D2A8A5}" srcId="{302427E6-9A15-814E-BA92-EA494E98893D}" destId="{AAD50159-F762-B142-8137-A993A290303E}" srcOrd="2" destOrd="0" parTransId="{7C4617E1-3001-1A49-ACFE-D1424E50A985}" sibTransId="{D596C824-EF14-1448-A6EB-FB0343C2B3DF}"/>
    <dgm:cxn modelId="{BDD8654E-F9C6-5341-8DC9-483A94373A50}" srcId="{24E33E31-3922-A448-958C-12E1CA619934}" destId="{3336DA6F-C752-FB4A-A514-3B953689AEFE}" srcOrd="0" destOrd="0" parTransId="{451367BD-7D5F-D94B-B63D-DAA6D4502D7A}" sibTransId="{C4B76FF8-2D2C-6642-924E-1C63F41FBA61}"/>
    <dgm:cxn modelId="{0482E570-B358-CB43-BFEF-6C1244CD1C67}" srcId="{302427E6-9A15-814E-BA92-EA494E98893D}" destId="{4EDAA6C1-A64F-9E42-A1A3-DF92EFA50E64}" srcOrd="1" destOrd="0" parTransId="{B2F9B5E4-62E8-9D4D-BC7B-C1712F652B2C}" sibTransId="{6E3DAC22-5F56-734B-AEE3-6992F46A766A}"/>
    <dgm:cxn modelId="{D83D7079-4BE4-2444-AD1A-B37D4D0E7F43}" srcId="{302427E6-9A15-814E-BA92-EA494E98893D}" destId="{73425870-9422-824E-A19B-9283F8AC1766}" srcOrd="4" destOrd="0" parTransId="{69F11530-4B7C-6A47-9384-CDEBD744AAC8}" sibTransId="{306A8C8A-801A-B541-8B93-0BC6A447C483}"/>
    <dgm:cxn modelId="{B349D07C-9548-364F-9109-E7D238EC4BB4}" type="presOf" srcId="{302427E6-9A15-814E-BA92-EA494E98893D}" destId="{1B900297-0119-2D45-B5D5-8755A58CE127}" srcOrd="0" destOrd="0" presId="urn:microsoft.com/office/officeart/2009/3/layout/StepUpProcess"/>
    <dgm:cxn modelId="{93AE94B9-219F-564F-9693-6BD598410464}" type="presOf" srcId="{AEE5BED8-B5DC-2947-B02B-367445B1A0CB}" destId="{1BA8AE86-507D-6D45-A2C3-72745A08917F}" srcOrd="0" destOrd="1" presId="urn:microsoft.com/office/officeart/2009/3/layout/StepUpProcess"/>
    <dgm:cxn modelId="{13B6B8BF-AD41-7C45-8BA2-C6CAA6A8A5E3}" srcId="{302427E6-9A15-814E-BA92-EA494E98893D}" destId="{24E33E31-3922-A448-958C-12E1CA619934}" srcOrd="3" destOrd="0" parTransId="{9FD4121B-B696-284C-BF9E-CDA1A314B3AF}" sibTransId="{10F371D5-7D0C-E841-AD3E-C2716CE78F53}"/>
    <dgm:cxn modelId="{6C7E0EC0-642A-894C-9814-5E21825994D1}" type="presOf" srcId="{AAD50159-F762-B142-8137-A993A290303E}" destId="{1BA8AE86-507D-6D45-A2C3-72745A08917F}" srcOrd="0" destOrd="0" presId="urn:microsoft.com/office/officeart/2009/3/layout/StepUpProcess"/>
    <dgm:cxn modelId="{FFC933D6-4C7A-3E44-B72B-2F3ADFA2B72C}" srcId="{D5A613AA-80C7-7840-AFEE-CF8C5D9E1009}" destId="{CAD132F3-BA92-5D49-98ED-6EB8500A30FD}" srcOrd="0" destOrd="0" parTransId="{79F86B60-DDAD-D840-9380-DE69A845DB23}" sibTransId="{222B988E-C194-0C40-9164-98B2403E7ED8}"/>
    <dgm:cxn modelId="{9B3E5AD6-53BE-5548-B5B0-F5642503A9B7}" srcId="{302427E6-9A15-814E-BA92-EA494E98893D}" destId="{D5A613AA-80C7-7840-AFEE-CF8C5D9E1009}" srcOrd="0" destOrd="0" parTransId="{386F3A63-4940-0F42-B0A4-9E09B47DACDD}" sibTransId="{5B9B4525-77AD-544C-8D99-37058299668A}"/>
    <dgm:cxn modelId="{069473E8-D952-0D4B-9A91-C7646FBEBE3C}" type="presOf" srcId="{73425870-9422-824E-A19B-9283F8AC1766}" destId="{9D7FC7E3-4A06-DD4E-8D82-8F4F152F237C}" srcOrd="0" destOrd="0" presId="urn:microsoft.com/office/officeart/2009/3/layout/StepUpProcess"/>
    <dgm:cxn modelId="{15BAEDEC-1657-0641-B163-181158F6B6C7}" type="presOf" srcId="{093B5624-ECBF-AE40-8E53-6953BAB00D4E}" destId="{1F0C5BE5-3EAE-EA45-B49F-108119A6D01B}" srcOrd="0" destOrd="1" presId="urn:microsoft.com/office/officeart/2009/3/layout/StepUpProcess"/>
    <dgm:cxn modelId="{BB4E66F2-5C20-DB49-9AE7-0A2272FF879A}" srcId="{4EDAA6C1-A64F-9E42-A1A3-DF92EFA50E64}" destId="{093B5624-ECBF-AE40-8E53-6953BAB00D4E}" srcOrd="0" destOrd="0" parTransId="{0EB42C93-341E-3A46-B0B2-FB60C16AEF33}" sibTransId="{737599C5-A482-B948-B411-D8FCEB4BCD83}"/>
    <dgm:cxn modelId="{F07E8EF8-8816-044A-A077-0E2ECFE0F538}" type="presOf" srcId="{D5A613AA-80C7-7840-AFEE-CF8C5D9E1009}" destId="{E4C48DBC-D316-1046-B0E0-E58004821597}" srcOrd="0" destOrd="0" presId="urn:microsoft.com/office/officeart/2009/3/layout/StepUpProcess"/>
    <dgm:cxn modelId="{42C823AD-7550-824A-B5F9-AA2BF2984245}" type="presParOf" srcId="{1B900297-0119-2D45-B5D5-8755A58CE127}" destId="{08A7873B-F5AE-7545-ABCE-4471D0425D9A}" srcOrd="0" destOrd="0" presId="urn:microsoft.com/office/officeart/2009/3/layout/StepUpProcess"/>
    <dgm:cxn modelId="{113D65EC-4209-EE4F-B64C-45CD8D09FF89}" type="presParOf" srcId="{08A7873B-F5AE-7545-ABCE-4471D0425D9A}" destId="{4D0FD4E3-D07C-C34E-BFB6-FB6AFB5D1EE1}" srcOrd="0" destOrd="0" presId="urn:microsoft.com/office/officeart/2009/3/layout/StepUpProcess"/>
    <dgm:cxn modelId="{F54AA8CA-3B3A-9447-AAB3-5508FCDC809B}" type="presParOf" srcId="{08A7873B-F5AE-7545-ABCE-4471D0425D9A}" destId="{E4C48DBC-D316-1046-B0E0-E58004821597}" srcOrd="1" destOrd="0" presId="urn:microsoft.com/office/officeart/2009/3/layout/StepUpProcess"/>
    <dgm:cxn modelId="{DBBF9E60-6805-F245-AE1B-BBB282C57998}" type="presParOf" srcId="{08A7873B-F5AE-7545-ABCE-4471D0425D9A}" destId="{9A73CB87-7B8C-FF48-9D5C-E92C32517DF9}" srcOrd="2" destOrd="0" presId="urn:microsoft.com/office/officeart/2009/3/layout/StepUpProcess"/>
    <dgm:cxn modelId="{37D259C6-37C6-0F4D-A00E-FA8C6DD3E23F}" type="presParOf" srcId="{1B900297-0119-2D45-B5D5-8755A58CE127}" destId="{9BAFBBDF-0A53-A74E-8035-BFBB5FA00DB1}" srcOrd="1" destOrd="0" presId="urn:microsoft.com/office/officeart/2009/3/layout/StepUpProcess"/>
    <dgm:cxn modelId="{9E1531DB-DDDE-364C-A5E9-FFA79A5FF12F}" type="presParOf" srcId="{9BAFBBDF-0A53-A74E-8035-BFBB5FA00DB1}" destId="{2849E81C-EE29-3847-882D-14EF87D884DA}" srcOrd="0" destOrd="0" presId="urn:microsoft.com/office/officeart/2009/3/layout/StepUpProcess"/>
    <dgm:cxn modelId="{A32316B2-3A3C-E74E-B2B1-68F624A5E11A}" type="presParOf" srcId="{1B900297-0119-2D45-B5D5-8755A58CE127}" destId="{08BA7787-189E-4D4E-8D2A-F3CAD7689BAE}" srcOrd="2" destOrd="0" presId="urn:microsoft.com/office/officeart/2009/3/layout/StepUpProcess"/>
    <dgm:cxn modelId="{B56A1DF5-2DE3-074F-989A-CA3F16511B9D}" type="presParOf" srcId="{08BA7787-189E-4D4E-8D2A-F3CAD7689BAE}" destId="{527FFB34-1B3B-1E4D-B2F6-6B090931F784}" srcOrd="0" destOrd="0" presId="urn:microsoft.com/office/officeart/2009/3/layout/StepUpProcess"/>
    <dgm:cxn modelId="{62FC2388-C478-A94C-9415-C747880996C2}" type="presParOf" srcId="{08BA7787-189E-4D4E-8D2A-F3CAD7689BAE}" destId="{1F0C5BE5-3EAE-EA45-B49F-108119A6D01B}" srcOrd="1" destOrd="0" presId="urn:microsoft.com/office/officeart/2009/3/layout/StepUpProcess"/>
    <dgm:cxn modelId="{995C389A-BB3B-AD4D-AEF2-9B16801ECD4E}" type="presParOf" srcId="{08BA7787-189E-4D4E-8D2A-F3CAD7689BAE}" destId="{3EFA0CDF-6F98-2046-A95B-95322E8A4F76}" srcOrd="2" destOrd="0" presId="urn:microsoft.com/office/officeart/2009/3/layout/StepUpProcess"/>
    <dgm:cxn modelId="{9BD73CF6-03EA-2944-838D-09718E337AC2}" type="presParOf" srcId="{1B900297-0119-2D45-B5D5-8755A58CE127}" destId="{76396843-9772-E546-B8CB-0ECAD2FF682B}" srcOrd="3" destOrd="0" presId="urn:microsoft.com/office/officeart/2009/3/layout/StepUpProcess"/>
    <dgm:cxn modelId="{F727FDEB-F725-6749-953A-20AC2BE54CD4}" type="presParOf" srcId="{76396843-9772-E546-B8CB-0ECAD2FF682B}" destId="{8DF2A7A1-FC56-9849-A144-CA6228C24D2A}" srcOrd="0" destOrd="0" presId="urn:microsoft.com/office/officeart/2009/3/layout/StepUpProcess"/>
    <dgm:cxn modelId="{351D9C83-28BA-EB41-936D-D879C047F0C4}" type="presParOf" srcId="{1B900297-0119-2D45-B5D5-8755A58CE127}" destId="{33C90E8C-A21E-DA4C-93E6-82BB1FAEB3C6}" srcOrd="4" destOrd="0" presId="urn:microsoft.com/office/officeart/2009/3/layout/StepUpProcess"/>
    <dgm:cxn modelId="{56B06388-361B-7048-9664-C495671DC3AA}" type="presParOf" srcId="{33C90E8C-A21E-DA4C-93E6-82BB1FAEB3C6}" destId="{BCC062DA-39BF-0E42-AAFE-F96AF58A0727}" srcOrd="0" destOrd="0" presId="urn:microsoft.com/office/officeart/2009/3/layout/StepUpProcess"/>
    <dgm:cxn modelId="{CC8D6F27-B783-E545-9FAD-4F70322F59D2}" type="presParOf" srcId="{33C90E8C-A21E-DA4C-93E6-82BB1FAEB3C6}" destId="{1BA8AE86-507D-6D45-A2C3-72745A08917F}" srcOrd="1" destOrd="0" presId="urn:microsoft.com/office/officeart/2009/3/layout/StepUpProcess"/>
    <dgm:cxn modelId="{5978F693-AC34-CE4E-A191-E74E45183F64}" type="presParOf" srcId="{33C90E8C-A21E-DA4C-93E6-82BB1FAEB3C6}" destId="{899BE31E-CB78-DD4D-9807-AB90798B620A}" srcOrd="2" destOrd="0" presId="urn:microsoft.com/office/officeart/2009/3/layout/StepUpProcess"/>
    <dgm:cxn modelId="{C4417A65-CFBD-2F4D-9F4D-7EAF46068CC5}" type="presParOf" srcId="{1B900297-0119-2D45-B5D5-8755A58CE127}" destId="{1712A1E7-7802-314B-8951-83721923BF59}" srcOrd="5" destOrd="0" presId="urn:microsoft.com/office/officeart/2009/3/layout/StepUpProcess"/>
    <dgm:cxn modelId="{99738EE3-2900-BD4F-A8E2-E387DAB3D019}" type="presParOf" srcId="{1712A1E7-7802-314B-8951-83721923BF59}" destId="{8CBA7879-D6D5-0543-BB96-521CE329BF8D}" srcOrd="0" destOrd="0" presId="urn:microsoft.com/office/officeart/2009/3/layout/StepUpProcess"/>
    <dgm:cxn modelId="{DD3D3E3C-81EC-004E-A66E-32F7FCBA4017}" type="presParOf" srcId="{1B900297-0119-2D45-B5D5-8755A58CE127}" destId="{D27871BB-527E-7141-9CDD-A2E92871D1CC}" srcOrd="6" destOrd="0" presId="urn:microsoft.com/office/officeart/2009/3/layout/StepUpProcess"/>
    <dgm:cxn modelId="{E5221DFA-E85A-7542-ACBC-3DE680CD0BC0}" type="presParOf" srcId="{D27871BB-527E-7141-9CDD-A2E92871D1CC}" destId="{8801EF7F-39A7-2E4E-BD15-7ADB876AB369}" srcOrd="0" destOrd="0" presId="urn:microsoft.com/office/officeart/2009/3/layout/StepUpProcess"/>
    <dgm:cxn modelId="{399AD3D7-5349-A040-AAED-C4C2F41E88BF}" type="presParOf" srcId="{D27871BB-527E-7141-9CDD-A2E92871D1CC}" destId="{E1757073-861E-8348-B94A-233F97751BCC}" srcOrd="1" destOrd="0" presId="urn:microsoft.com/office/officeart/2009/3/layout/StepUpProcess"/>
    <dgm:cxn modelId="{63AA0061-5AA3-BB4F-AD0D-A94784CCA69E}" type="presParOf" srcId="{D27871BB-527E-7141-9CDD-A2E92871D1CC}" destId="{37748838-42F1-3D47-BE54-F6CE276BC093}" srcOrd="2" destOrd="0" presId="urn:microsoft.com/office/officeart/2009/3/layout/StepUpProcess"/>
    <dgm:cxn modelId="{5BF745B2-6318-4B4C-9595-91D83F823C71}" type="presParOf" srcId="{1B900297-0119-2D45-B5D5-8755A58CE127}" destId="{E957D6F9-09AF-D940-A914-20B62FB596E0}" srcOrd="7" destOrd="0" presId="urn:microsoft.com/office/officeart/2009/3/layout/StepUpProcess"/>
    <dgm:cxn modelId="{BA40C996-8491-E441-90C8-AB053559F5BD}" type="presParOf" srcId="{E957D6F9-09AF-D940-A914-20B62FB596E0}" destId="{34E030BD-31A8-A841-A267-9B5305265B71}" srcOrd="0" destOrd="0" presId="urn:microsoft.com/office/officeart/2009/3/layout/StepUpProcess"/>
    <dgm:cxn modelId="{8B5ABD09-41F8-A04C-A056-BCE9BEE3DAA1}" type="presParOf" srcId="{1B900297-0119-2D45-B5D5-8755A58CE127}" destId="{1904C8E3-5888-EB47-ACA9-DAA740001064}" srcOrd="8" destOrd="0" presId="urn:microsoft.com/office/officeart/2009/3/layout/StepUpProcess"/>
    <dgm:cxn modelId="{4C6AC480-BEAD-1742-A293-8E8580127356}" type="presParOf" srcId="{1904C8E3-5888-EB47-ACA9-DAA740001064}" destId="{250F26A2-199D-2D4B-B502-F203EEB8A466}" srcOrd="0" destOrd="0" presId="urn:microsoft.com/office/officeart/2009/3/layout/StepUpProcess"/>
    <dgm:cxn modelId="{6DD25457-621E-8E48-9C62-E9BA6A08E0A1}" type="presParOf" srcId="{1904C8E3-5888-EB47-ACA9-DAA740001064}" destId="{9D7FC7E3-4A06-DD4E-8D82-8F4F152F237C}" srcOrd="1" destOrd="0" presId="urn:microsoft.com/office/officeart/2009/3/layout/StepUpProces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D9EAF033-9967-D740-B47C-3B36E76D65E2}" type="doc">
      <dgm:prSet loTypeId="urn:microsoft.com/office/officeart/2005/8/layout/default" loCatId="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C73A0C8D-BCC4-F445-ADDF-914B3B9F9B4E}">
      <dgm:prSet phldrT="[Text]" custT="1"/>
      <dgm:spPr/>
      <dgm:t>
        <a:bodyPr/>
        <a:lstStyle/>
        <a:p>
          <a:r>
            <a:rPr lang="en-US" sz="2400" b="1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Peningkatan</a:t>
          </a:r>
          <a:r>
            <a:rPr lang="en-US" sz="2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kualitas</a:t>
          </a:r>
          <a:r>
            <a:rPr lang="en-US" sz="2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laporan</a:t>
          </a:r>
          <a:r>
            <a:rPr lang="en-US" sz="2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keuangan</a:t>
          </a:r>
          <a:endParaRPr lang="en-US" sz="24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A15419E-0509-8A46-854B-8D947F1BA5B0}" type="parTrans" cxnId="{C68324D2-3C7A-BD44-9496-5F3813724A83}">
      <dgm:prSet/>
      <dgm:spPr/>
      <dgm:t>
        <a:bodyPr/>
        <a:lstStyle/>
        <a:p>
          <a:endParaRPr lang="en-US" sz="1100" b="1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31AEFDC4-B54C-B741-97CE-C43CC44F2D13}" type="sibTrans" cxnId="{C68324D2-3C7A-BD44-9496-5F3813724A83}">
      <dgm:prSet/>
      <dgm:spPr/>
      <dgm:t>
        <a:bodyPr/>
        <a:lstStyle/>
        <a:p>
          <a:endParaRPr lang="en-US" sz="1100" b="1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744978FE-7830-0C4F-8094-FF880EADA9F8}">
      <dgm:prSet phldrT="[Text]" custT="1"/>
      <dgm:spPr/>
      <dgm:t>
        <a:bodyPr/>
        <a:lstStyle/>
        <a:p>
          <a:r>
            <a:rPr lang="en-US" sz="2400" b="1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Peningkatan</a:t>
          </a:r>
          <a:r>
            <a:rPr lang="en-US" sz="2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Komparabilitas</a:t>
          </a:r>
          <a:r>
            <a:rPr lang="en-US" sz="2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laporan</a:t>
          </a:r>
          <a:r>
            <a:rPr lang="en-US" sz="2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keuangan</a:t>
          </a:r>
          <a:endParaRPr lang="en-US" sz="24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57CFD994-9226-4B4F-8BF5-48C8A118F45B}" type="parTrans" cxnId="{79CE1570-FFEC-854F-AE20-36EC22CD7D64}">
      <dgm:prSet/>
      <dgm:spPr/>
      <dgm:t>
        <a:bodyPr/>
        <a:lstStyle/>
        <a:p>
          <a:endParaRPr lang="en-US" sz="1100" b="1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1757503-A0D2-204C-92C8-FBDD697F5267}" type="sibTrans" cxnId="{79CE1570-FFEC-854F-AE20-36EC22CD7D64}">
      <dgm:prSet/>
      <dgm:spPr/>
      <dgm:t>
        <a:bodyPr/>
        <a:lstStyle/>
        <a:p>
          <a:endParaRPr lang="en-US" sz="1100" b="1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32D0F07A-CAED-5B44-BEED-0BC51270A956}">
      <dgm:prSet phldrT="[Text]" custT="1"/>
      <dgm:spPr/>
      <dgm:t>
        <a:bodyPr/>
        <a:lstStyle/>
        <a:p>
          <a:r>
            <a:rPr lang="en-US" sz="2400" b="1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Mempermudah</a:t>
          </a:r>
          <a:r>
            <a:rPr lang="en-US" sz="2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Akses</a:t>
          </a:r>
          <a:r>
            <a:rPr lang="en-US" sz="24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Pendanaan</a:t>
          </a:r>
          <a:endParaRPr lang="en-US" sz="24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8D9F826-FE5A-7B4F-B966-FFE698F4838B}" type="parTrans" cxnId="{9420AC86-5EF6-074A-ACAF-5FF968438BC1}">
      <dgm:prSet/>
      <dgm:spPr/>
      <dgm:t>
        <a:bodyPr/>
        <a:lstStyle/>
        <a:p>
          <a:endParaRPr lang="en-US" sz="1100" b="1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6D2F693-1282-F440-A13E-F42ED59CEC41}" type="sibTrans" cxnId="{9420AC86-5EF6-074A-ACAF-5FF968438BC1}">
      <dgm:prSet/>
      <dgm:spPr/>
      <dgm:t>
        <a:bodyPr/>
        <a:lstStyle/>
        <a:p>
          <a:endParaRPr lang="en-US" sz="1100" b="1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7D59D954-AA89-F84E-B465-C87F56E3177E}" type="pres">
      <dgm:prSet presAssocID="{D9EAF033-9967-D740-B47C-3B36E76D65E2}" presName="diagram" presStyleCnt="0">
        <dgm:presLayoutVars>
          <dgm:dir/>
          <dgm:resizeHandles val="exact"/>
        </dgm:presLayoutVars>
      </dgm:prSet>
      <dgm:spPr/>
    </dgm:pt>
    <dgm:pt modelId="{C2A257B1-2702-DB40-BCDD-88E29E9BCFFC}" type="pres">
      <dgm:prSet presAssocID="{C73A0C8D-BCC4-F445-ADDF-914B3B9F9B4E}" presName="node" presStyleLbl="node1" presStyleIdx="0" presStyleCnt="3">
        <dgm:presLayoutVars>
          <dgm:bulletEnabled val="1"/>
        </dgm:presLayoutVars>
      </dgm:prSet>
      <dgm:spPr/>
    </dgm:pt>
    <dgm:pt modelId="{A8116BA3-D46A-FF4B-8B39-BC2FC11A6C80}" type="pres">
      <dgm:prSet presAssocID="{31AEFDC4-B54C-B741-97CE-C43CC44F2D13}" presName="sibTrans" presStyleCnt="0"/>
      <dgm:spPr/>
    </dgm:pt>
    <dgm:pt modelId="{A78AFA86-7381-6947-974F-615B51FA21AC}" type="pres">
      <dgm:prSet presAssocID="{744978FE-7830-0C4F-8094-FF880EADA9F8}" presName="node" presStyleLbl="node1" presStyleIdx="1" presStyleCnt="3">
        <dgm:presLayoutVars>
          <dgm:bulletEnabled val="1"/>
        </dgm:presLayoutVars>
      </dgm:prSet>
      <dgm:spPr/>
    </dgm:pt>
    <dgm:pt modelId="{0B2B65FB-9CDE-3E4C-A1D5-19B1E6463B3A}" type="pres">
      <dgm:prSet presAssocID="{A1757503-A0D2-204C-92C8-FBDD697F5267}" presName="sibTrans" presStyleCnt="0"/>
      <dgm:spPr/>
    </dgm:pt>
    <dgm:pt modelId="{89F58A79-0551-B846-9BC7-E1F75717C93E}" type="pres">
      <dgm:prSet presAssocID="{32D0F07A-CAED-5B44-BEED-0BC51270A956}" presName="node" presStyleLbl="node1" presStyleIdx="2" presStyleCnt="3">
        <dgm:presLayoutVars>
          <dgm:bulletEnabled val="1"/>
        </dgm:presLayoutVars>
      </dgm:prSet>
      <dgm:spPr/>
    </dgm:pt>
  </dgm:ptLst>
  <dgm:cxnLst>
    <dgm:cxn modelId="{6570EE3D-4759-7349-B426-A763F743435A}" type="presOf" srcId="{C73A0C8D-BCC4-F445-ADDF-914B3B9F9B4E}" destId="{C2A257B1-2702-DB40-BCDD-88E29E9BCFFC}" srcOrd="0" destOrd="0" presId="urn:microsoft.com/office/officeart/2005/8/layout/default"/>
    <dgm:cxn modelId="{79CE1570-FFEC-854F-AE20-36EC22CD7D64}" srcId="{D9EAF033-9967-D740-B47C-3B36E76D65E2}" destId="{744978FE-7830-0C4F-8094-FF880EADA9F8}" srcOrd="1" destOrd="0" parTransId="{57CFD994-9226-4B4F-8BF5-48C8A118F45B}" sibTransId="{A1757503-A0D2-204C-92C8-FBDD697F5267}"/>
    <dgm:cxn modelId="{49333482-8996-4549-8F24-5B36C56604A0}" type="presOf" srcId="{744978FE-7830-0C4F-8094-FF880EADA9F8}" destId="{A78AFA86-7381-6947-974F-615B51FA21AC}" srcOrd="0" destOrd="0" presId="urn:microsoft.com/office/officeart/2005/8/layout/default"/>
    <dgm:cxn modelId="{9420AC86-5EF6-074A-ACAF-5FF968438BC1}" srcId="{D9EAF033-9967-D740-B47C-3B36E76D65E2}" destId="{32D0F07A-CAED-5B44-BEED-0BC51270A956}" srcOrd="2" destOrd="0" parTransId="{28D9F826-FE5A-7B4F-B966-FFE698F4838B}" sibTransId="{86D2F693-1282-F440-A13E-F42ED59CEC41}"/>
    <dgm:cxn modelId="{C68324D2-3C7A-BD44-9496-5F3813724A83}" srcId="{D9EAF033-9967-D740-B47C-3B36E76D65E2}" destId="{C73A0C8D-BCC4-F445-ADDF-914B3B9F9B4E}" srcOrd="0" destOrd="0" parTransId="{2A15419E-0509-8A46-854B-8D947F1BA5B0}" sibTransId="{31AEFDC4-B54C-B741-97CE-C43CC44F2D13}"/>
    <dgm:cxn modelId="{1FE5A3D2-4072-E144-BE11-63B8C510B9CC}" type="presOf" srcId="{D9EAF033-9967-D740-B47C-3B36E76D65E2}" destId="{7D59D954-AA89-F84E-B465-C87F56E3177E}" srcOrd="0" destOrd="0" presId="urn:microsoft.com/office/officeart/2005/8/layout/default"/>
    <dgm:cxn modelId="{B03CE3D5-D4FD-AD43-ACBB-31708A97163D}" type="presOf" srcId="{32D0F07A-CAED-5B44-BEED-0BC51270A956}" destId="{89F58A79-0551-B846-9BC7-E1F75717C93E}" srcOrd="0" destOrd="0" presId="urn:microsoft.com/office/officeart/2005/8/layout/default"/>
    <dgm:cxn modelId="{20322751-7CEB-564F-9EEA-BDF7A2D0A21C}" type="presParOf" srcId="{7D59D954-AA89-F84E-B465-C87F56E3177E}" destId="{C2A257B1-2702-DB40-BCDD-88E29E9BCFFC}" srcOrd="0" destOrd="0" presId="urn:microsoft.com/office/officeart/2005/8/layout/default"/>
    <dgm:cxn modelId="{65A7A892-7FAD-A040-AECC-6F6EA5139B79}" type="presParOf" srcId="{7D59D954-AA89-F84E-B465-C87F56E3177E}" destId="{A8116BA3-D46A-FF4B-8B39-BC2FC11A6C80}" srcOrd="1" destOrd="0" presId="urn:microsoft.com/office/officeart/2005/8/layout/default"/>
    <dgm:cxn modelId="{D51C5581-7B88-7E4B-A74F-18841ECEF2A5}" type="presParOf" srcId="{7D59D954-AA89-F84E-B465-C87F56E3177E}" destId="{A78AFA86-7381-6947-974F-615B51FA21AC}" srcOrd="2" destOrd="0" presId="urn:microsoft.com/office/officeart/2005/8/layout/default"/>
    <dgm:cxn modelId="{983D4BE9-2A79-7549-9F13-23902CB21AC3}" type="presParOf" srcId="{7D59D954-AA89-F84E-B465-C87F56E3177E}" destId="{0B2B65FB-9CDE-3E4C-A1D5-19B1E6463B3A}" srcOrd="3" destOrd="0" presId="urn:microsoft.com/office/officeart/2005/8/layout/default"/>
    <dgm:cxn modelId="{5711EF23-0B3F-3047-8171-299D14E7C98A}" type="presParOf" srcId="{7D59D954-AA89-F84E-B465-C87F56E3177E}" destId="{89F58A79-0551-B846-9BC7-E1F75717C93E}" srcOrd="4" destOrd="0" presId="urn:microsoft.com/office/officeart/2005/8/layout/defaul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CCEF80F3-FCCC-8D41-9C23-D24EE144BA07}" type="doc">
      <dgm:prSet loTypeId="urn:microsoft.com/office/officeart/2005/8/layout/list1" loCatId="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B7248B9D-2517-9540-A09C-36CADA7F8550}">
      <dgm:prSet phldrT="[Text]" custT="1"/>
      <dgm:spPr/>
      <dgm:t>
        <a:bodyPr/>
        <a:lstStyle/>
        <a:p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Disesuaikan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dengan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kebutuhan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pengguna</a:t>
          </a:r>
          <a:endParaRPr lang="en-US" sz="1800" b="1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9169F529-335A-574F-B3D8-04C233CA7A71}" type="parTrans" cxnId="{9D750B31-EF09-A446-BDE5-B9F64B7633A5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CB9CA9F-1749-1E4D-A5B6-D244CCC374B0}" type="sibTrans" cxnId="{9D750B31-EF09-A446-BDE5-B9F64B7633A5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5A94D45B-C735-5144-92A9-7C37DEEFF849}">
      <dgm:prSet phldrT="[Text]" custT="1"/>
      <dgm:spPr/>
      <dgm:t>
        <a:bodyPr/>
        <a:lstStyle/>
        <a:p>
          <a:r>
            <a:rPr lang="en-US" sz="1800" dirty="0" err="1">
              <a:latin typeface="Calibri" panose="020F0502020204030204" pitchFamily="34" charset="0"/>
              <a:cs typeface="Calibri" panose="020F0502020204030204" pitchFamily="34" charset="0"/>
            </a:rPr>
            <a:t>Kebutuhan</a:t>
          </a:r>
          <a:r>
            <a:rPr lang="en-US" sz="18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latin typeface="Calibri" panose="020F0502020204030204" pitchFamily="34" charset="0"/>
              <a:cs typeface="Calibri" panose="020F0502020204030204" pitchFamily="34" charset="0"/>
            </a:rPr>
            <a:t>pengguna</a:t>
          </a:r>
          <a:r>
            <a:rPr lang="en-US" sz="18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latin typeface="Calibri" panose="020F0502020204030204" pitchFamily="34" charset="0"/>
              <a:cs typeface="Calibri" panose="020F0502020204030204" pitchFamily="34" charset="0"/>
            </a:rPr>
            <a:t>akan</a:t>
          </a:r>
          <a:r>
            <a:rPr lang="en-US" sz="18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latin typeface="Calibri" panose="020F0502020204030204" pitchFamily="34" charset="0"/>
              <a:cs typeface="Calibri" panose="020F0502020204030204" pitchFamily="34" charset="0"/>
            </a:rPr>
            <a:t>informasi</a:t>
          </a:r>
          <a:r>
            <a:rPr lang="en-US" sz="18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latin typeface="Calibri" panose="020F0502020204030204" pitchFamily="34" charset="0"/>
              <a:cs typeface="Calibri" panose="020F0502020204030204" pitchFamily="34" charset="0"/>
            </a:rPr>
            <a:t>arus</a:t>
          </a:r>
          <a:r>
            <a:rPr lang="en-US" sz="1800" dirty="0">
              <a:latin typeface="Calibri" panose="020F0502020204030204" pitchFamily="34" charset="0"/>
              <a:cs typeface="Calibri" panose="020F0502020204030204" pitchFamily="34" charset="0"/>
            </a:rPr>
            <a:t> kas, </a:t>
          </a:r>
          <a:r>
            <a:rPr lang="en-US" sz="1800" dirty="0" err="1">
              <a:latin typeface="Calibri" panose="020F0502020204030204" pitchFamily="34" charset="0"/>
              <a:cs typeface="Calibri" panose="020F0502020204030204" pitchFamily="34" charset="0"/>
            </a:rPr>
            <a:t>likuiditas</a:t>
          </a:r>
          <a:r>
            <a:rPr lang="en-US" sz="1800" dirty="0">
              <a:latin typeface="Calibri" panose="020F0502020204030204" pitchFamily="34" charset="0"/>
              <a:cs typeface="Calibri" panose="020F0502020204030204" pitchFamily="34" charset="0"/>
            </a:rPr>
            <a:t>, </a:t>
          </a:r>
          <a:r>
            <a:rPr lang="en-US" sz="1800" dirty="0" err="1">
              <a:latin typeface="Calibri" panose="020F0502020204030204" pitchFamily="34" charset="0"/>
              <a:cs typeface="Calibri" panose="020F0502020204030204" pitchFamily="34" charset="0"/>
            </a:rPr>
            <a:t>solvabilitas</a:t>
          </a:r>
          <a:endParaRPr lang="en-US" sz="180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D273855C-7776-964D-BDB1-9CAC17FB6437}" type="parTrans" cxnId="{687E996C-5DBD-A547-8C90-470CF5288437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4093518-0693-4549-BE62-DECBD9F7C176}" type="sibTrans" cxnId="{687E996C-5DBD-A547-8C90-470CF5288437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50C10CF-491D-BD4D-B3AE-BF142B79D7E9}">
      <dgm:prSet phldrT="[Text]" custT="1"/>
      <dgm:spPr>
        <a:solidFill>
          <a:schemeClr val="accent4">
            <a:lumMod val="60000"/>
            <a:lumOff val="40000"/>
          </a:schemeClr>
        </a:solidFill>
      </dgm:spPr>
      <dgm:t>
        <a:bodyPr/>
        <a:lstStyle/>
        <a:p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Jauh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lebih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ringkas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dan tipis (35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; 281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halaman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)</a:t>
          </a:r>
        </a:p>
      </dgm:t>
    </dgm:pt>
    <dgm:pt modelId="{34C2AF28-273D-CD4E-A388-6BD4B3795172}" type="parTrans" cxnId="{945035D8-70BE-3341-9235-3B794A2BA3E7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938FD2DA-2230-6545-A212-04D850E78B1C}" type="sibTrans" cxnId="{945035D8-70BE-3341-9235-3B794A2BA3E7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860E90E-3B7E-8144-AF92-CB1DCC0FF851}">
      <dgm:prSet phldrT="[Text]" custT="1"/>
      <dgm:spPr/>
      <dgm:t>
        <a:bodyPr/>
        <a:lstStyle/>
        <a:p>
          <a:r>
            <a:rPr lang="en-US" sz="1800" dirty="0" err="1">
              <a:latin typeface="Calibri" panose="020F0502020204030204" pitchFamily="34" charset="0"/>
              <a:cs typeface="Calibri" panose="020F0502020204030204" pitchFamily="34" charset="0"/>
            </a:rPr>
            <a:t>Biaya</a:t>
          </a:r>
          <a:r>
            <a:rPr lang="en-US" sz="1800" dirty="0"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1800" dirty="0" err="1">
              <a:latin typeface="Calibri" panose="020F0502020204030204" pitchFamily="34" charset="0"/>
              <a:cs typeface="Calibri" panose="020F0502020204030204" pitchFamily="34" charset="0"/>
            </a:rPr>
            <a:t>kemampuan</a:t>
          </a:r>
          <a:r>
            <a:rPr lang="en-US" sz="18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latin typeface="Calibri" panose="020F0502020204030204" pitchFamily="34" charset="0"/>
              <a:cs typeface="Calibri" panose="020F0502020204030204" pitchFamily="34" charset="0"/>
            </a:rPr>
            <a:t>entitas</a:t>
          </a:r>
          <a:endParaRPr lang="en-US" sz="1800" dirty="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4F3485B-C937-7548-BF4B-62DBFD0D8255}" type="parTrans" cxnId="{6B714F08-1D81-7343-A07C-EE095831FB13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FF1F8471-F693-9744-8B8C-75A2AB34D6BB}" type="sibTrans" cxnId="{6B714F08-1D81-7343-A07C-EE095831FB13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96BFD0C-752A-3E42-AD86-DA8C28609412}">
      <dgm:prSet phldrT="[Text]" custT="1"/>
      <dgm:spPr/>
      <dgm:t>
        <a:bodyPr/>
        <a:lstStyle/>
        <a:p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Disusun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berdasarkan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topik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terbagi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dalam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BAB</a:t>
          </a:r>
        </a:p>
      </dgm:t>
    </dgm:pt>
    <dgm:pt modelId="{69508A60-22F4-4340-B9ED-8C87023D421A}" type="parTrans" cxnId="{E9FF469B-9F24-F244-B5DC-C358C012A148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2C1A927-894B-6E4C-A3BB-77321C05A6C0}" type="sibTrans" cxnId="{E9FF469B-9F24-F244-B5DC-C358C012A148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7410059B-F0F5-4F40-9E41-A6659A84F320}">
      <dgm:prSet phldrT="[Text]" custT="1"/>
      <dgm:spPr>
        <a:solidFill>
          <a:schemeClr val="accent2">
            <a:lumMod val="40000"/>
            <a:lumOff val="60000"/>
          </a:schemeClr>
        </a:solidFill>
      </dgm:spPr>
      <dgm:t>
        <a:bodyPr/>
        <a:lstStyle/>
        <a:p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Simplifikasi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dari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SAK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dengan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Referensi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dari</a:t>
          </a:r>
          <a:r>
            <a:rPr lang="en-US" sz="1800" b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i="1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IFRS for SME</a:t>
          </a:r>
        </a:p>
      </dgm:t>
    </dgm:pt>
    <dgm:pt modelId="{465094B6-D46E-AE40-BBF6-B2824B636263}" type="parTrans" cxnId="{65EB208F-5F16-B049-8A0F-029E45585385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6753C0F-E482-AD4E-85FA-A8FFF50F914E}" type="sibTrans" cxnId="{65EB208F-5F16-B049-8A0F-029E45585385}">
      <dgm:prSet/>
      <dgm:spPr/>
      <dgm:t>
        <a:bodyPr/>
        <a:lstStyle/>
        <a:p>
          <a:endParaRPr lang="en-US" sz="2400"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B4A1156-6D40-42D3-A2B2-6CABCDD8EEB0}">
      <dgm:prSet phldrT="[Text]" custT="1"/>
      <dgm:spPr/>
      <dgm:t>
        <a:bodyPr/>
        <a:lstStyle/>
        <a:p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Standar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terdiri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dari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35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</a:t>
          </a:r>
          <a:endParaRPr lang="en-US" sz="1800" b="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50F01598-A7DD-4A83-AFF8-A045E4B69D51}" type="parTrans" cxnId="{29B5F828-E08C-42FD-B02A-C79FFC33B865}">
      <dgm:prSet/>
      <dgm:spPr/>
      <dgm:t>
        <a:bodyPr/>
        <a:lstStyle/>
        <a:p>
          <a:endParaRPr lang="en-ID" sz="2400"/>
        </a:p>
      </dgm:t>
    </dgm:pt>
    <dgm:pt modelId="{6FA7B8D0-5F4E-4310-9CD8-DF95E6EF93FA}" type="sibTrans" cxnId="{29B5F828-E08C-42FD-B02A-C79FFC33B865}">
      <dgm:prSet/>
      <dgm:spPr/>
      <dgm:t>
        <a:bodyPr/>
        <a:lstStyle/>
        <a:p>
          <a:endParaRPr lang="en-ID" sz="2400"/>
        </a:p>
      </dgm:t>
    </dgm:pt>
    <dgm:pt modelId="{F4BF3CA5-CD24-41BE-9309-2CDE7C9EAF75}">
      <dgm:prSet phldrT="[Text]" custT="1"/>
      <dgm:spPr/>
      <dgm:t>
        <a:bodyPr/>
        <a:lstStyle/>
        <a:p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Laporan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Keuangan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Ilustratif</a:t>
          </a:r>
          <a:endParaRPr lang="en-US" sz="1800" b="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C2729FD-3A18-460A-8563-DBD9B6ED5E67}" type="parTrans" cxnId="{DC2274B4-ADDE-4E7B-B3BF-1BE16D895611}">
      <dgm:prSet/>
      <dgm:spPr/>
      <dgm:t>
        <a:bodyPr/>
        <a:lstStyle/>
        <a:p>
          <a:endParaRPr lang="en-ID" sz="2400"/>
        </a:p>
      </dgm:t>
    </dgm:pt>
    <dgm:pt modelId="{0A73E85A-692A-430D-AD8B-4489534F2BC5}" type="sibTrans" cxnId="{DC2274B4-ADDE-4E7B-B3BF-1BE16D895611}">
      <dgm:prSet/>
      <dgm:spPr/>
      <dgm:t>
        <a:bodyPr/>
        <a:lstStyle/>
        <a:p>
          <a:endParaRPr lang="en-ID" sz="2400"/>
        </a:p>
      </dgm:t>
    </dgm:pt>
    <dgm:pt modelId="{D68B2188-1080-49D4-A71B-2083336DBFBE}">
      <dgm:prSet phldrT="[Text]" custT="1"/>
      <dgm:spPr/>
      <dgm:t>
        <a:bodyPr/>
        <a:lstStyle/>
        <a:p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Tabel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persyaratan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penyajian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pengungkapan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setiap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</a:t>
          </a:r>
          <a:endParaRPr lang="en-US" sz="1800" b="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5F6EBB7-9F80-4583-A28E-34FB269D2BC8}" type="parTrans" cxnId="{29FE622C-D754-4265-AACB-14043C352ECF}">
      <dgm:prSet/>
      <dgm:spPr/>
      <dgm:t>
        <a:bodyPr/>
        <a:lstStyle/>
        <a:p>
          <a:endParaRPr lang="en-ID" sz="2400"/>
        </a:p>
      </dgm:t>
    </dgm:pt>
    <dgm:pt modelId="{405252C1-1176-4B55-A3B6-69CE4E84DAA5}" type="sibTrans" cxnId="{29FE622C-D754-4265-AACB-14043C352ECF}">
      <dgm:prSet/>
      <dgm:spPr/>
      <dgm:t>
        <a:bodyPr/>
        <a:lstStyle/>
        <a:p>
          <a:endParaRPr lang="en-ID" sz="2400"/>
        </a:p>
      </dgm:t>
    </dgm:pt>
    <dgm:pt modelId="{908EC197-EB0E-4949-A70F-9F9A03E79C30}">
      <dgm:prSet phldrT="[Text]" custT="1"/>
      <dgm:spPr/>
      <dgm:t>
        <a:bodyPr/>
        <a:lstStyle/>
        <a:p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Dasar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kesimpulan</a:t>
          </a:r>
          <a:endParaRPr lang="en-US" sz="1800" b="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9B928BC-4959-40C1-A8D9-9CB7DCFD8A02}" type="parTrans" cxnId="{074BA07D-88B1-44BF-AC0B-78C95C274A53}">
      <dgm:prSet/>
      <dgm:spPr/>
      <dgm:t>
        <a:bodyPr/>
        <a:lstStyle/>
        <a:p>
          <a:endParaRPr lang="en-ID" sz="2400"/>
        </a:p>
      </dgm:t>
    </dgm:pt>
    <dgm:pt modelId="{DB630815-39C4-4149-857F-77A3D03B04B5}" type="sibTrans" cxnId="{074BA07D-88B1-44BF-AC0B-78C95C274A53}">
      <dgm:prSet/>
      <dgm:spPr/>
      <dgm:t>
        <a:bodyPr/>
        <a:lstStyle/>
        <a:p>
          <a:endParaRPr lang="en-ID" sz="2400"/>
        </a:p>
      </dgm:t>
    </dgm:pt>
    <dgm:pt modelId="{FD16DED4-CA17-4BCF-AEF2-BDC475E61057}">
      <dgm:prSet phldrT="[Text]" custT="1"/>
      <dgm:spPr/>
      <dgm:t>
        <a:bodyPr/>
        <a:lstStyle/>
        <a:p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Lampiran C: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Penyesuaian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SAK, SAK EMKM</a:t>
          </a:r>
        </a:p>
      </dgm:t>
    </dgm:pt>
    <dgm:pt modelId="{AD4A16A8-A0C0-4B50-A889-2793DE5CD886}" type="parTrans" cxnId="{08E6BF83-DDB2-48A8-8C77-8532A432506B}">
      <dgm:prSet/>
      <dgm:spPr/>
      <dgm:t>
        <a:bodyPr/>
        <a:lstStyle/>
        <a:p>
          <a:endParaRPr lang="en-ID" sz="2400"/>
        </a:p>
      </dgm:t>
    </dgm:pt>
    <dgm:pt modelId="{0500B89B-2152-4329-8063-52203BCA5691}" type="sibTrans" cxnId="{08E6BF83-DDB2-48A8-8C77-8532A432506B}">
      <dgm:prSet/>
      <dgm:spPr/>
      <dgm:t>
        <a:bodyPr/>
        <a:lstStyle/>
        <a:p>
          <a:endParaRPr lang="en-ID" sz="2400"/>
        </a:p>
      </dgm:t>
    </dgm:pt>
    <dgm:pt modelId="{CFDA791A-4260-45CD-9B7E-1EB0D15E7F5C}">
      <dgm:prSet phldrT="[Text]" custT="1"/>
      <dgm:spPr/>
      <dgm:t>
        <a:bodyPr/>
        <a:lstStyle/>
        <a:p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Lampiran A: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Tanggal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efektif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ketentuan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transisi</a:t>
          </a:r>
          <a:endParaRPr lang="en-US" sz="1800" b="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5598EC6-9D63-4BEE-83C1-9BF34F57F9FC}" type="parTrans" cxnId="{04C012D6-3FD8-42E0-86DF-202C0D75D7B9}">
      <dgm:prSet/>
      <dgm:spPr/>
      <dgm:t>
        <a:bodyPr/>
        <a:lstStyle/>
        <a:p>
          <a:endParaRPr lang="en-ID" sz="2400"/>
        </a:p>
      </dgm:t>
    </dgm:pt>
    <dgm:pt modelId="{D7DE16A9-2B9E-4492-B7FF-6F0148FE9937}" type="sibTrans" cxnId="{04C012D6-3FD8-42E0-86DF-202C0D75D7B9}">
      <dgm:prSet/>
      <dgm:spPr/>
      <dgm:t>
        <a:bodyPr/>
        <a:lstStyle/>
        <a:p>
          <a:endParaRPr lang="en-ID" sz="2400"/>
        </a:p>
      </dgm:t>
    </dgm:pt>
    <dgm:pt modelId="{A84AB2FC-126E-49F7-9764-F43FDE10D7DF}">
      <dgm:prSet phldrT="[Text]" custT="1"/>
      <dgm:spPr/>
      <dgm:t>
        <a:bodyPr/>
        <a:lstStyle/>
        <a:p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Lampiran B: Daftar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istilah</a:t>
          </a:r>
          <a:endParaRPr lang="en-US" sz="1800" b="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BA7C45B7-65C3-4FCE-BE2C-24A1ADB75DF4}" type="parTrans" cxnId="{26969532-5630-43AC-AE39-58ACF8A87D0D}">
      <dgm:prSet/>
      <dgm:spPr/>
      <dgm:t>
        <a:bodyPr/>
        <a:lstStyle/>
        <a:p>
          <a:endParaRPr lang="en-ID" sz="2400"/>
        </a:p>
      </dgm:t>
    </dgm:pt>
    <dgm:pt modelId="{A6FB6E42-4E0A-4102-AB7C-30E04635EE82}" type="sibTrans" cxnId="{26969532-5630-43AC-AE39-58ACF8A87D0D}">
      <dgm:prSet/>
      <dgm:spPr/>
      <dgm:t>
        <a:bodyPr/>
        <a:lstStyle/>
        <a:p>
          <a:endParaRPr lang="en-ID" sz="2400"/>
        </a:p>
      </dgm:t>
    </dgm:pt>
    <dgm:pt modelId="{34904B24-94E2-4747-AB74-7491D972642B}">
      <dgm:prSet phldrT="[Text]" custT="1"/>
      <dgm:spPr/>
      <dgm:t>
        <a:bodyPr/>
        <a:lstStyle/>
        <a:p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Perbedaan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dengan</a:t>
          </a:r>
          <a:r>
            <a:rPr lang="en-US" sz="1800" b="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IFRS for SME</a:t>
          </a:r>
        </a:p>
      </dgm:t>
    </dgm:pt>
    <dgm:pt modelId="{65D602E1-E17A-4A49-848F-F331E00A43DE}" type="parTrans" cxnId="{13FC64F5-0C2E-4D64-B7D7-64ACE96A4B78}">
      <dgm:prSet/>
      <dgm:spPr/>
      <dgm:t>
        <a:bodyPr/>
        <a:lstStyle/>
        <a:p>
          <a:endParaRPr lang="en-ID" sz="2400"/>
        </a:p>
      </dgm:t>
    </dgm:pt>
    <dgm:pt modelId="{7553907E-E867-4C74-BA1F-8EECB972D248}" type="sibTrans" cxnId="{13FC64F5-0C2E-4D64-B7D7-64ACE96A4B78}">
      <dgm:prSet/>
      <dgm:spPr/>
      <dgm:t>
        <a:bodyPr/>
        <a:lstStyle/>
        <a:p>
          <a:endParaRPr lang="en-ID" sz="2400"/>
        </a:p>
      </dgm:t>
    </dgm:pt>
    <dgm:pt modelId="{BF830EDE-4FA1-8347-900C-B53B7C78F768}" type="pres">
      <dgm:prSet presAssocID="{CCEF80F3-FCCC-8D41-9C23-D24EE144BA07}" presName="linear" presStyleCnt="0">
        <dgm:presLayoutVars>
          <dgm:dir/>
          <dgm:animLvl val="lvl"/>
          <dgm:resizeHandles val="exact"/>
        </dgm:presLayoutVars>
      </dgm:prSet>
      <dgm:spPr/>
    </dgm:pt>
    <dgm:pt modelId="{B490B129-7B5B-A248-9FC8-1A3AD86EB053}" type="pres">
      <dgm:prSet presAssocID="{B7248B9D-2517-9540-A09C-36CADA7F8550}" presName="parentLin" presStyleCnt="0"/>
      <dgm:spPr/>
    </dgm:pt>
    <dgm:pt modelId="{9FB913B2-267E-5142-AD15-920ED906C386}" type="pres">
      <dgm:prSet presAssocID="{B7248B9D-2517-9540-A09C-36CADA7F8550}" presName="parentLeftMargin" presStyleLbl="node1" presStyleIdx="0" presStyleCnt="4"/>
      <dgm:spPr/>
    </dgm:pt>
    <dgm:pt modelId="{B28F97D9-A43D-7840-9BF7-A51BC79971C8}" type="pres">
      <dgm:prSet presAssocID="{B7248B9D-2517-9540-A09C-36CADA7F8550}" presName="parentText" presStyleLbl="node1" presStyleIdx="0" presStyleCnt="4" custScaleY="222368">
        <dgm:presLayoutVars>
          <dgm:chMax val="0"/>
          <dgm:bulletEnabled val="1"/>
        </dgm:presLayoutVars>
      </dgm:prSet>
      <dgm:spPr/>
    </dgm:pt>
    <dgm:pt modelId="{A572BCE5-1965-0847-BA70-AC7A99AC1F5B}" type="pres">
      <dgm:prSet presAssocID="{B7248B9D-2517-9540-A09C-36CADA7F8550}" presName="negativeSpace" presStyleCnt="0"/>
      <dgm:spPr/>
    </dgm:pt>
    <dgm:pt modelId="{8B522070-574E-614A-B2D0-4547883D3B50}" type="pres">
      <dgm:prSet presAssocID="{B7248B9D-2517-9540-A09C-36CADA7F8550}" presName="childText" presStyleLbl="conFgAcc1" presStyleIdx="0" presStyleCnt="4">
        <dgm:presLayoutVars>
          <dgm:bulletEnabled val="1"/>
        </dgm:presLayoutVars>
      </dgm:prSet>
      <dgm:spPr/>
    </dgm:pt>
    <dgm:pt modelId="{DDCBBCAB-59F5-0F44-9CC4-E4B6C7F74E4F}" type="pres">
      <dgm:prSet presAssocID="{2CB9CA9F-1749-1E4D-A5B6-D244CCC374B0}" presName="spaceBetweenRectangles" presStyleCnt="0"/>
      <dgm:spPr/>
    </dgm:pt>
    <dgm:pt modelId="{2B870BB5-E748-A240-96E5-D8C909D36FAF}" type="pres">
      <dgm:prSet presAssocID="{150C10CF-491D-BD4D-B3AE-BF142B79D7E9}" presName="parentLin" presStyleCnt="0"/>
      <dgm:spPr/>
    </dgm:pt>
    <dgm:pt modelId="{06F2C232-56D0-E743-9259-FDE8AC71D72C}" type="pres">
      <dgm:prSet presAssocID="{150C10CF-491D-BD4D-B3AE-BF142B79D7E9}" presName="parentLeftMargin" presStyleLbl="node1" presStyleIdx="0" presStyleCnt="4"/>
      <dgm:spPr/>
    </dgm:pt>
    <dgm:pt modelId="{CE5EEEF4-8DBC-B347-80E6-874412F68317}" type="pres">
      <dgm:prSet presAssocID="{150C10CF-491D-BD4D-B3AE-BF142B79D7E9}" presName="parentText" presStyleLbl="node1" presStyleIdx="1" presStyleCnt="4" custScaleY="222368">
        <dgm:presLayoutVars>
          <dgm:chMax val="0"/>
          <dgm:bulletEnabled val="1"/>
        </dgm:presLayoutVars>
      </dgm:prSet>
      <dgm:spPr/>
    </dgm:pt>
    <dgm:pt modelId="{A2C37779-600E-8240-BCC6-6B2565BC9F1B}" type="pres">
      <dgm:prSet presAssocID="{150C10CF-491D-BD4D-B3AE-BF142B79D7E9}" presName="negativeSpace" presStyleCnt="0"/>
      <dgm:spPr/>
    </dgm:pt>
    <dgm:pt modelId="{ADCB382E-0B21-3E40-AA93-067989124C36}" type="pres">
      <dgm:prSet presAssocID="{150C10CF-491D-BD4D-B3AE-BF142B79D7E9}" presName="childText" presStyleLbl="conFgAcc1" presStyleIdx="1" presStyleCnt="4">
        <dgm:presLayoutVars>
          <dgm:bulletEnabled val="1"/>
        </dgm:presLayoutVars>
      </dgm:prSet>
      <dgm:spPr/>
    </dgm:pt>
    <dgm:pt modelId="{51E81157-349E-B445-B930-866854394790}" type="pres">
      <dgm:prSet presAssocID="{938FD2DA-2230-6545-A212-04D850E78B1C}" presName="spaceBetweenRectangles" presStyleCnt="0"/>
      <dgm:spPr/>
    </dgm:pt>
    <dgm:pt modelId="{BAEA84FD-0AE4-734C-9902-A2C6913D6FC4}" type="pres">
      <dgm:prSet presAssocID="{896BFD0C-752A-3E42-AD86-DA8C28609412}" presName="parentLin" presStyleCnt="0"/>
      <dgm:spPr/>
    </dgm:pt>
    <dgm:pt modelId="{BE581A3A-2B14-B244-B45F-042F59A0729F}" type="pres">
      <dgm:prSet presAssocID="{896BFD0C-752A-3E42-AD86-DA8C28609412}" presName="parentLeftMargin" presStyleLbl="node1" presStyleIdx="1" presStyleCnt="4"/>
      <dgm:spPr/>
    </dgm:pt>
    <dgm:pt modelId="{E98912EC-0025-8D4D-A944-5E07317CFA51}" type="pres">
      <dgm:prSet presAssocID="{896BFD0C-752A-3E42-AD86-DA8C28609412}" presName="parentText" presStyleLbl="node1" presStyleIdx="2" presStyleCnt="4" custScaleY="222368">
        <dgm:presLayoutVars>
          <dgm:chMax val="0"/>
          <dgm:bulletEnabled val="1"/>
        </dgm:presLayoutVars>
      </dgm:prSet>
      <dgm:spPr/>
    </dgm:pt>
    <dgm:pt modelId="{59D67258-0350-CC46-AFE9-ABBB51A257AF}" type="pres">
      <dgm:prSet presAssocID="{896BFD0C-752A-3E42-AD86-DA8C28609412}" presName="negativeSpace" presStyleCnt="0"/>
      <dgm:spPr/>
    </dgm:pt>
    <dgm:pt modelId="{78413FDF-9B52-E94E-B503-C4C8979E865F}" type="pres">
      <dgm:prSet presAssocID="{896BFD0C-752A-3E42-AD86-DA8C28609412}" presName="childText" presStyleLbl="conFgAcc1" presStyleIdx="2" presStyleCnt="4">
        <dgm:presLayoutVars>
          <dgm:bulletEnabled val="1"/>
        </dgm:presLayoutVars>
      </dgm:prSet>
      <dgm:spPr/>
    </dgm:pt>
    <dgm:pt modelId="{8AD09DDE-F223-0048-B324-6D32D5226B77}" type="pres">
      <dgm:prSet presAssocID="{12C1A927-894B-6E4C-A3BB-77321C05A6C0}" presName="spaceBetweenRectangles" presStyleCnt="0"/>
      <dgm:spPr/>
    </dgm:pt>
    <dgm:pt modelId="{C1F0A8C4-5161-5349-9469-2DD3023C06E5}" type="pres">
      <dgm:prSet presAssocID="{7410059B-F0F5-4F40-9E41-A6659A84F320}" presName="parentLin" presStyleCnt="0"/>
      <dgm:spPr/>
    </dgm:pt>
    <dgm:pt modelId="{806092A1-1691-5940-B781-4841606748CA}" type="pres">
      <dgm:prSet presAssocID="{7410059B-F0F5-4F40-9E41-A6659A84F320}" presName="parentLeftMargin" presStyleLbl="node1" presStyleIdx="2" presStyleCnt="4"/>
      <dgm:spPr/>
    </dgm:pt>
    <dgm:pt modelId="{DC3D9798-A369-044E-9CEC-994FBA5DC07D}" type="pres">
      <dgm:prSet presAssocID="{7410059B-F0F5-4F40-9E41-A6659A84F320}" presName="parentText" presStyleLbl="node1" presStyleIdx="3" presStyleCnt="4" custScaleY="222368">
        <dgm:presLayoutVars>
          <dgm:chMax val="0"/>
          <dgm:bulletEnabled val="1"/>
        </dgm:presLayoutVars>
      </dgm:prSet>
      <dgm:spPr/>
    </dgm:pt>
    <dgm:pt modelId="{B881D921-ADA7-BD4A-AE72-36F77F4BC9A7}" type="pres">
      <dgm:prSet presAssocID="{7410059B-F0F5-4F40-9E41-A6659A84F320}" presName="negativeSpace" presStyleCnt="0"/>
      <dgm:spPr/>
    </dgm:pt>
    <dgm:pt modelId="{112F96AD-9F3B-B54F-A228-3360872DA388}" type="pres">
      <dgm:prSet presAssocID="{7410059B-F0F5-4F40-9E41-A6659A84F320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6B714F08-1D81-7343-A07C-EE095831FB13}" srcId="{B7248B9D-2517-9540-A09C-36CADA7F8550}" destId="{4860E90E-3B7E-8144-AF92-CB1DCC0FF851}" srcOrd="1" destOrd="0" parTransId="{24F3485B-C937-7548-BF4B-62DBFD0D8255}" sibTransId="{FF1F8471-F693-9744-8B8C-75A2AB34D6BB}"/>
    <dgm:cxn modelId="{F297D811-5AEC-4C63-9137-E0806E126B3B}" type="presOf" srcId="{CB4A1156-6D40-42D3-A2B2-6CABCDD8EEB0}" destId="{ADCB382E-0B21-3E40-AA93-067989124C36}" srcOrd="0" destOrd="0" presId="urn:microsoft.com/office/officeart/2005/8/layout/list1"/>
    <dgm:cxn modelId="{29B5F828-E08C-42FD-B02A-C79FFC33B865}" srcId="{150C10CF-491D-BD4D-B3AE-BF142B79D7E9}" destId="{CB4A1156-6D40-42D3-A2B2-6CABCDD8EEB0}" srcOrd="0" destOrd="0" parTransId="{50F01598-A7DD-4A83-AFF8-A045E4B69D51}" sibTransId="{6FA7B8D0-5F4E-4310-9CD8-DF95E6EF93FA}"/>
    <dgm:cxn modelId="{29FE622C-D754-4265-AACB-14043C352ECF}" srcId="{150C10CF-491D-BD4D-B3AE-BF142B79D7E9}" destId="{D68B2188-1080-49D4-A71B-2083336DBFBE}" srcOrd="6" destOrd="0" parTransId="{A5F6EBB7-9F80-4583-A28E-34FB269D2BC8}" sibTransId="{405252C1-1176-4B55-A3B6-69CE4E84DAA5}"/>
    <dgm:cxn modelId="{FF3D972E-5C43-4080-B625-A74D87EC2CE0}" type="presOf" srcId="{F4BF3CA5-CD24-41BE-9309-2CDE7C9EAF75}" destId="{ADCB382E-0B21-3E40-AA93-067989124C36}" srcOrd="0" destOrd="5" presId="urn:microsoft.com/office/officeart/2005/8/layout/list1"/>
    <dgm:cxn modelId="{9D750B31-EF09-A446-BDE5-B9F64B7633A5}" srcId="{CCEF80F3-FCCC-8D41-9C23-D24EE144BA07}" destId="{B7248B9D-2517-9540-A09C-36CADA7F8550}" srcOrd="0" destOrd="0" parTransId="{9169F529-335A-574F-B3D8-04C233CA7A71}" sibTransId="{2CB9CA9F-1749-1E4D-A5B6-D244CCC374B0}"/>
    <dgm:cxn modelId="{26969532-5630-43AC-AE39-58ACF8A87D0D}" srcId="{150C10CF-491D-BD4D-B3AE-BF142B79D7E9}" destId="{A84AB2FC-126E-49F7-9764-F43FDE10D7DF}" srcOrd="2" destOrd="0" parTransId="{BA7C45B7-65C3-4FCE-BE2C-24A1ADB75DF4}" sibTransId="{A6FB6E42-4E0A-4102-AB7C-30E04635EE82}"/>
    <dgm:cxn modelId="{EB2BE933-4CED-9748-B4A3-486656A4008D}" type="presOf" srcId="{7410059B-F0F5-4F40-9E41-A6659A84F320}" destId="{806092A1-1691-5940-B781-4841606748CA}" srcOrd="0" destOrd="0" presId="urn:microsoft.com/office/officeart/2005/8/layout/list1"/>
    <dgm:cxn modelId="{61117439-A6F0-41CA-B708-55CEE514C032}" type="presOf" srcId="{908EC197-EB0E-4949-A70F-9F9A03E79C30}" destId="{ADCB382E-0B21-3E40-AA93-067989124C36}" srcOrd="0" destOrd="4" presId="urn:microsoft.com/office/officeart/2005/8/layout/list1"/>
    <dgm:cxn modelId="{74A2FB43-F94B-1341-BF60-E653A3CE7947}" type="presOf" srcId="{896BFD0C-752A-3E42-AD86-DA8C28609412}" destId="{E98912EC-0025-8D4D-A944-5E07317CFA51}" srcOrd="1" destOrd="0" presId="urn:microsoft.com/office/officeart/2005/8/layout/list1"/>
    <dgm:cxn modelId="{687E996C-5DBD-A547-8C90-470CF5288437}" srcId="{B7248B9D-2517-9540-A09C-36CADA7F8550}" destId="{5A94D45B-C735-5144-92A9-7C37DEEFF849}" srcOrd="0" destOrd="0" parTransId="{D273855C-7776-964D-BDB1-9CAC17FB6437}" sibTransId="{A4093518-0693-4549-BE62-DECBD9F7C176}"/>
    <dgm:cxn modelId="{A32A3C6E-8CB3-4193-B299-12C470C078EC}" type="presOf" srcId="{34904B24-94E2-4747-AB74-7491D972642B}" destId="{ADCB382E-0B21-3E40-AA93-067989124C36}" srcOrd="0" destOrd="7" presId="urn:microsoft.com/office/officeart/2005/8/layout/list1"/>
    <dgm:cxn modelId="{49FFE154-527A-E048-966F-2C04E7F37090}" type="presOf" srcId="{B7248B9D-2517-9540-A09C-36CADA7F8550}" destId="{9FB913B2-267E-5142-AD15-920ED906C386}" srcOrd="0" destOrd="0" presId="urn:microsoft.com/office/officeart/2005/8/layout/list1"/>
    <dgm:cxn modelId="{A75CE27C-78E8-8045-A805-ADD98C4CB9C3}" type="presOf" srcId="{5A94D45B-C735-5144-92A9-7C37DEEFF849}" destId="{8B522070-574E-614A-B2D0-4547883D3B50}" srcOrd="0" destOrd="0" presId="urn:microsoft.com/office/officeart/2005/8/layout/list1"/>
    <dgm:cxn modelId="{074BA07D-88B1-44BF-AC0B-78C95C274A53}" srcId="{150C10CF-491D-BD4D-B3AE-BF142B79D7E9}" destId="{908EC197-EB0E-4949-A70F-9F9A03E79C30}" srcOrd="4" destOrd="0" parTransId="{49B928BC-4959-40C1-A8D9-9CB7DCFD8A02}" sibTransId="{DB630815-39C4-4149-857F-77A3D03B04B5}"/>
    <dgm:cxn modelId="{08E6BF83-DDB2-48A8-8C77-8532A432506B}" srcId="{150C10CF-491D-BD4D-B3AE-BF142B79D7E9}" destId="{FD16DED4-CA17-4BCF-AEF2-BDC475E61057}" srcOrd="3" destOrd="0" parTransId="{AD4A16A8-A0C0-4B50-A889-2793DE5CD886}" sibTransId="{0500B89B-2152-4329-8063-52203BCA5691}"/>
    <dgm:cxn modelId="{8571168C-93C2-7B4D-8A0E-585FAB2DE379}" type="presOf" srcId="{7410059B-F0F5-4F40-9E41-A6659A84F320}" destId="{DC3D9798-A369-044E-9CEC-994FBA5DC07D}" srcOrd="1" destOrd="0" presId="urn:microsoft.com/office/officeart/2005/8/layout/list1"/>
    <dgm:cxn modelId="{65EB208F-5F16-B049-8A0F-029E45585385}" srcId="{CCEF80F3-FCCC-8D41-9C23-D24EE144BA07}" destId="{7410059B-F0F5-4F40-9E41-A6659A84F320}" srcOrd="3" destOrd="0" parTransId="{465094B6-D46E-AE40-BBF6-B2824B636263}" sibTransId="{16753C0F-E482-AD4E-85FA-A8FFF50F914E}"/>
    <dgm:cxn modelId="{B7D16491-A221-F040-877F-BC54196E763E}" type="presOf" srcId="{B7248B9D-2517-9540-A09C-36CADA7F8550}" destId="{B28F97D9-A43D-7840-9BF7-A51BC79971C8}" srcOrd="1" destOrd="0" presId="urn:microsoft.com/office/officeart/2005/8/layout/list1"/>
    <dgm:cxn modelId="{5DBA1F95-1623-F246-AC83-726AFAEDF22B}" type="presOf" srcId="{896BFD0C-752A-3E42-AD86-DA8C28609412}" destId="{BE581A3A-2B14-B244-B45F-042F59A0729F}" srcOrd="0" destOrd="0" presId="urn:microsoft.com/office/officeart/2005/8/layout/list1"/>
    <dgm:cxn modelId="{E9FF469B-9F24-F244-B5DC-C358C012A148}" srcId="{CCEF80F3-FCCC-8D41-9C23-D24EE144BA07}" destId="{896BFD0C-752A-3E42-AD86-DA8C28609412}" srcOrd="2" destOrd="0" parTransId="{69508A60-22F4-4340-B9ED-8C87023D421A}" sibTransId="{12C1A927-894B-6E4C-A3BB-77321C05A6C0}"/>
    <dgm:cxn modelId="{D01236A1-D091-46F4-B2EB-6AADC78F855D}" type="presOf" srcId="{D68B2188-1080-49D4-A71B-2083336DBFBE}" destId="{ADCB382E-0B21-3E40-AA93-067989124C36}" srcOrd="0" destOrd="6" presId="urn:microsoft.com/office/officeart/2005/8/layout/list1"/>
    <dgm:cxn modelId="{DC2274B4-ADDE-4E7B-B3BF-1BE16D895611}" srcId="{150C10CF-491D-BD4D-B3AE-BF142B79D7E9}" destId="{F4BF3CA5-CD24-41BE-9309-2CDE7C9EAF75}" srcOrd="5" destOrd="0" parTransId="{CC2729FD-3A18-460A-8563-DBD9B6ED5E67}" sibTransId="{0A73E85A-692A-430D-AD8B-4489534F2BC5}"/>
    <dgm:cxn modelId="{9A2066B8-29BD-644B-803D-50084FD4CF1C}" type="presOf" srcId="{4860E90E-3B7E-8144-AF92-CB1DCC0FF851}" destId="{8B522070-574E-614A-B2D0-4547883D3B50}" srcOrd="0" destOrd="1" presId="urn:microsoft.com/office/officeart/2005/8/layout/list1"/>
    <dgm:cxn modelId="{8A0A05BA-CE05-BD4E-9886-78C9BACC9412}" type="presOf" srcId="{CCEF80F3-FCCC-8D41-9C23-D24EE144BA07}" destId="{BF830EDE-4FA1-8347-900C-B53B7C78F768}" srcOrd="0" destOrd="0" presId="urn:microsoft.com/office/officeart/2005/8/layout/list1"/>
    <dgm:cxn modelId="{B716B8BB-D1A9-4C78-B4BD-624352548432}" type="presOf" srcId="{FD16DED4-CA17-4BCF-AEF2-BDC475E61057}" destId="{ADCB382E-0B21-3E40-AA93-067989124C36}" srcOrd="0" destOrd="3" presId="urn:microsoft.com/office/officeart/2005/8/layout/list1"/>
    <dgm:cxn modelId="{C8D58BBF-81D6-44A6-9C43-B5D29977CC72}" type="presOf" srcId="{A84AB2FC-126E-49F7-9764-F43FDE10D7DF}" destId="{ADCB382E-0B21-3E40-AA93-067989124C36}" srcOrd="0" destOrd="2" presId="urn:microsoft.com/office/officeart/2005/8/layout/list1"/>
    <dgm:cxn modelId="{04C012D6-3FD8-42E0-86DF-202C0D75D7B9}" srcId="{150C10CF-491D-BD4D-B3AE-BF142B79D7E9}" destId="{CFDA791A-4260-45CD-9B7E-1EB0D15E7F5C}" srcOrd="1" destOrd="0" parTransId="{C5598EC6-9D63-4BEE-83C1-9BF34F57F9FC}" sibTransId="{D7DE16A9-2B9E-4492-B7FF-6F0148FE9937}"/>
    <dgm:cxn modelId="{945035D8-70BE-3341-9235-3B794A2BA3E7}" srcId="{CCEF80F3-FCCC-8D41-9C23-D24EE144BA07}" destId="{150C10CF-491D-BD4D-B3AE-BF142B79D7E9}" srcOrd="1" destOrd="0" parTransId="{34C2AF28-273D-CD4E-A388-6BD4B3795172}" sibTransId="{938FD2DA-2230-6545-A212-04D850E78B1C}"/>
    <dgm:cxn modelId="{878D1ADD-7737-2D40-A6B3-3AC3F9E301E5}" type="presOf" srcId="{150C10CF-491D-BD4D-B3AE-BF142B79D7E9}" destId="{06F2C232-56D0-E743-9259-FDE8AC71D72C}" srcOrd="0" destOrd="0" presId="urn:microsoft.com/office/officeart/2005/8/layout/list1"/>
    <dgm:cxn modelId="{BEC128F4-65FD-7840-AEE6-CBC94EE61D5C}" type="presOf" srcId="{150C10CF-491D-BD4D-B3AE-BF142B79D7E9}" destId="{CE5EEEF4-8DBC-B347-80E6-874412F68317}" srcOrd="1" destOrd="0" presId="urn:microsoft.com/office/officeart/2005/8/layout/list1"/>
    <dgm:cxn modelId="{13FC64F5-0C2E-4D64-B7D7-64ACE96A4B78}" srcId="{150C10CF-491D-BD4D-B3AE-BF142B79D7E9}" destId="{34904B24-94E2-4747-AB74-7491D972642B}" srcOrd="7" destOrd="0" parTransId="{65D602E1-E17A-4A49-848F-F331E00A43DE}" sibTransId="{7553907E-E867-4C74-BA1F-8EECB972D248}"/>
    <dgm:cxn modelId="{6C75E3FD-8AC6-4D25-8D41-9ACAD1A9E76A}" type="presOf" srcId="{CFDA791A-4260-45CD-9B7E-1EB0D15E7F5C}" destId="{ADCB382E-0B21-3E40-AA93-067989124C36}" srcOrd="0" destOrd="1" presId="urn:microsoft.com/office/officeart/2005/8/layout/list1"/>
    <dgm:cxn modelId="{54F4262C-F41B-274D-B252-E99EBA9F1E11}" type="presParOf" srcId="{BF830EDE-4FA1-8347-900C-B53B7C78F768}" destId="{B490B129-7B5B-A248-9FC8-1A3AD86EB053}" srcOrd="0" destOrd="0" presId="urn:microsoft.com/office/officeart/2005/8/layout/list1"/>
    <dgm:cxn modelId="{4A9508F6-625B-F749-8F63-9B4BFC7786D1}" type="presParOf" srcId="{B490B129-7B5B-A248-9FC8-1A3AD86EB053}" destId="{9FB913B2-267E-5142-AD15-920ED906C386}" srcOrd="0" destOrd="0" presId="urn:microsoft.com/office/officeart/2005/8/layout/list1"/>
    <dgm:cxn modelId="{1230F49C-B9F8-5F4D-8803-CAF1B53FF3AB}" type="presParOf" srcId="{B490B129-7B5B-A248-9FC8-1A3AD86EB053}" destId="{B28F97D9-A43D-7840-9BF7-A51BC79971C8}" srcOrd="1" destOrd="0" presId="urn:microsoft.com/office/officeart/2005/8/layout/list1"/>
    <dgm:cxn modelId="{B3A4473C-5000-5341-98A8-77DBA70ABE8B}" type="presParOf" srcId="{BF830EDE-4FA1-8347-900C-B53B7C78F768}" destId="{A572BCE5-1965-0847-BA70-AC7A99AC1F5B}" srcOrd="1" destOrd="0" presId="urn:microsoft.com/office/officeart/2005/8/layout/list1"/>
    <dgm:cxn modelId="{B9290D70-EBCD-164D-AEF4-1EACFF0C2720}" type="presParOf" srcId="{BF830EDE-4FA1-8347-900C-B53B7C78F768}" destId="{8B522070-574E-614A-B2D0-4547883D3B50}" srcOrd="2" destOrd="0" presId="urn:microsoft.com/office/officeart/2005/8/layout/list1"/>
    <dgm:cxn modelId="{A3468A92-961D-0A42-95BC-A847B3B92AD3}" type="presParOf" srcId="{BF830EDE-4FA1-8347-900C-B53B7C78F768}" destId="{DDCBBCAB-59F5-0F44-9CC4-E4B6C7F74E4F}" srcOrd="3" destOrd="0" presId="urn:microsoft.com/office/officeart/2005/8/layout/list1"/>
    <dgm:cxn modelId="{9584CA20-EF09-E54B-A557-EC92530DD6E0}" type="presParOf" srcId="{BF830EDE-4FA1-8347-900C-B53B7C78F768}" destId="{2B870BB5-E748-A240-96E5-D8C909D36FAF}" srcOrd="4" destOrd="0" presId="urn:microsoft.com/office/officeart/2005/8/layout/list1"/>
    <dgm:cxn modelId="{502C2A04-655F-EF44-8226-5601EA810AEC}" type="presParOf" srcId="{2B870BB5-E748-A240-96E5-D8C909D36FAF}" destId="{06F2C232-56D0-E743-9259-FDE8AC71D72C}" srcOrd="0" destOrd="0" presId="urn:microsoft.com/office/officeart/2005/8/layout/list1"/>
    <dgm:cxn modelId="{829C7034-94D5-A245-AF00-DDCEE2273B2E}" type="presParOf" srcId="{2B870BB5-E748-A240-96E5-D8C909D36FAF}" destId="{CE5EEEF4-8DBC-B347-80E6-874412F68317}" srcOrd="1" destOrd="0" presId="urn:microsoft.com/office/officeart/2005/8/layout/list1"/>
    <dgm:cxn modelId="{205C262C-BE2B-864C-A285-E28FF3ECDE35}" type="presParOf" srcId="{BF830EDE-4FA1-8347-900C-B53B7C78F768}" destId="{A2C37779-600E-8240-BCC6-6B2565BC9F1B}" srcOrd="5" destOrd="0" presId="urn:microsoft.com/office/officeart/2005/8/layout/list1"/>
    <dgm:cxn modelId="{EB3729AC-2711-E04C-99F5-E7C22F2D86E4}" type="presParOf" srcId="{BF830EDE-4FA1-8347-900C-B53B7C78F768}" destId="{ADCB382E-0B21-3E40-AA93-067989124C36}" srcOrd="6" destOrd="0" presId="urn:microsoft.com/office/officeart/2005/8/layout/list1"/>
    <dgm:cxn modelId="{ADF50EFC-6458-F949-B428-A82CF61C5B05}" type="presParOf" srcId="{BF830EDE-4FA1-8347-900C-B53B7C78F768}" destId="{51E81157-349E-B445-B930-866854394790}" srcOrd="7" destOrd="0" presId="urn:microsoft.com/office/officeart/2005/8/layout/list1"/>
    <dgm:cxn modelId="{973AE879-3F4B-5045-B1F3-EEC2766BAC1E}" type="presParOf" srcId="{BF830EDE-4FA1-8347-900C-B53B7C78F768}" destId="{BAEA84FD-0AE4-734C-9902-A2C6913D6FC4}" srcOrd="8" destOrd="0" presId="urn:microsoft.com/office/officeart/2005/8/layout/list1"/>
    <dgm:cxn modelId="{C9876819-BA38-D947-916C-23184D0D0F95}" type="presParOf" srcId="{BAEA84FD-0AE4-734C-9902-A2C6913D6FC4}" destId="{BE581A3A-2B14-B244-B45F-042F59A0729F}" srcOrd="0" destOrd="0" presId="urn:microsoft.com/office/officeart/2005/8/layout/list1"/>
    <dgm:cxn modelId="{5FF00204-1A4C-9C4E-B746-A22D84391164}" type="presParOf" srcId="{BAEA84FD-0AE4-734C-9902-A2C6913D6FC4}" destId="{E98912EC-0025-8D4D-A944-5E07317CFA51}" srcOrd="1" destOrd="0" presId="urn:microsoft.com/office/officeart/2005/8/layout/list1"/>
    <dgm:cxn modelId="{FED00CE8-77A4-5D48-9183-1275D5F2D54E}" type="presParOf" srcId="{BF830EDE-4FA1-8347-900C-B53B7C78F768}" destId="{59D67258-0350-CC46-AFE9-ABBB51A257AF}" srcOrd="9" destOrd="0" presId="urn:microsoft.com/office/officeart/2005/8/layout/list1"/>
    <dgm:cxn modelId="{6261E5F6-A259-904B-AB56-DF09D7949BC2}" type="presParOf" srcId="{BF830EDE-4FA1-8347-900C-B53B7C78F768}" destId="{78413FDF-9B52-E94E-B503-C4C8979E865F}" srcOrd="10" destOrd="0" presId="urn:microsoft.com/office/officeart/2005/8/layout/list1"/>
    <dgm:cxn modelId="{B47C989E-CBFA-8148-86A2-E9784FFEA5A6}" type="presParOf" srcId="{BF830EDE-4FA1-8347-900C-B53B7C78F768}" destId="{8AD09DDE-F223-0048-B324-6D32D5226B77}" srcOrd="11" destOrd="0" presId="urn:microsoft.com/office/officeart/2005/8/layout/list1"/>
    <dgm:cxn modelId="{CCE5EA14-D175-7F4A-81F3-F1D70FA2823B}" type="presParOf" srcId="{BF830EDE-4FA1-8347-900C-B53B7C78F768}" destId="{C1F0A8C4-5161-5349-9469-2DD3023C06E5}" srcOrd="12" destOrd="0" presId="urn:microsoft.com/office/officeart/2005/8/layout/list1"/>
    <dgm:cxn modelId="{B816A9E8-304A-204E-B4A1-B4549E1AE391}" type="presParOf" srcId="{C1F0A8C4-5161-5349-9469-2DD3023C06E5}" destId="{806092A1-1691-5940-B781-4841606748CA}" srcOrd="0" destOrd="0" presId="urn:microsoft.com/office/officeart/2005/8/layout/list1"/>
    <dgm:cxn modelId="{E20B92A7-F5E9-744A-856F-158486531866}" type="presParOf" srcId="{C1F0A8C4-5161-5349-9469-2DD3023C06E5}" destId="{DC3D9798-A369-044E-9CEC-994FBA5DC07D}" srcOrd="1" destOrd="0" presId="urn:microsoft.com/office/officeart/2005/8/layout/list1"/>
    <dgm:cxn modelId="{18724D65-9FBD-9D4F-8BE3-A07D1225F0C7}" type="presParOf" srcId="{BF830EDE-4FA1-8347-900C-B53B7C78F768}" destId="{B881D921-ADA7-BD4A-AE72-36F77F4BC9A7}" srcOrd="13" destOrd="0" presId="urn:microsoft.com/office/officeart/2005/8/layout/list1"/>
    <dgm:cxn modelId="{E089F645-A146-EC45-83C4-CEDCA7A63D2B}" type="presParOf" srcId="{BF830EDE-4FA1-8347-900C-B53B7C78F768}" destId="{112F96AD-9F3B-B54F-A228-3360872DA388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38779445-4084-4EBC-908A-A7461DB307A1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99EF1183-34F7-4810-8286-C3E0007D73F6}">
      <dgm:prSet phldrT="[Text]" custT="1"/>
      <dgm:spPr>
        <a:xfrm>
          <a:off x="335917" y="40687"/>
          <a:ext cx="7284083" cy="1151280"/>
        </a:xfrm>
        <a:prstGeom prst="roundRect">
          <a:avLst/>
        </a:prstGeom>
        <a:solidFill>
          <a:srgbClr val="BCBCBC"/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pPr>
            <a:buNone/>
          </a:pP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Standar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digunakan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untuk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entitas</a:t>
          </a:r>
          <a:r>
            <a:rPr lang="en-US" sz="2400" b="1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mikro</a:t>
          </a:r>
          <a:r>
            <a:rPr lang="en-US" sz="2400" b="1" dirty="0">
              <a:solidFill>
                <a:schemeClr val="tx1"/>
              </a:solidFill>
              <a:latin typeface="Calibri"/>
              <a:ea typeface="+mn-ea"/>
              <a:cs typeface="+mn-cs"/>
            </a:rPr>
            <a:t>, </a:t>
          </a:r>
          <a:r>
            <a:rPr lang="en-US" sz="2400" b="1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kecil</a:t>
          </a:r>
          <a:r>
            <a:rPr lang="en-US" sz="2400" b="1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dan</a:t>
          </a:r>
          <a:r>
            <a:rPr lang="en-US" sz="2400" b="1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menengah</a:t>
          </a:r>
          <a:endParaRPr lang="en-US" sz="2400" b="1" dirty="0">
            <a:solidFill>
              <a:schemeClr val="tx1"/>
            </a:solidFill>
            <a:latin typeface="Calibri"/>
            <a:ea typeface="+mn-ea"/>
            <a:cs typeface="+mn-cs"/>
          </a:endParaRPr>
        </a:p>
      </dgm:t>
    </dgm:pt>
    <dgm:pt modelId="{8B184EBC-84E3-4D93-AB98-BF28716BC330}" type="parTrans" cxnId="{870B92CA-FDDF-416E-BD0A-3EAF47CB6E46}">
      <dgm:prSet/>
      <dgm:spPr/>
      <dgm:t>
        <a:bodyPr/>
        <a:lstStyle/>
        <a:p>
          <a:endParaRPr lang="en-US" sz="2400"/>
        </a:p>
      </dgm:t>
    </dgm:pt>
    <dgm:pt modelId="{047A2C20-A2F0-4504-B11F-CC6F48068A17}" type="sibTrans" cxnId="{870B92CA-FDDF-416E-BD0A-3EAF47CB6E46}">
      <dgm:prSet/>
      <dgm:spPr/>
      <dgm:t>
        <a:bodyPr/>
        <a:lstStyle/>
        <a:p>
          <a:endParaRPr lang="en-US" sz="2400"/>
        </a:p>
      </dgm:t>
    </dgm:pt>
    <dgm:pt modelId="{3AA70E9B-805A-4256-BAAA-303886B423BF}">
      <dgm:prSet phldrT="[Text]" custT="1"/>
      <dgm:spPr>
        <a:xfrm>
          <a:off x="335917" y="3147307"/>
          <a:ext cx="7284083" cy="1139882"/>
        </a:xfrm>
        <a:prstGeom prst="roundRect">
          <a:avLst/>
        </a:prstGeom>
        <a:solidFill>
          <a:srgbClr val="DDD5C6"/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  <dgm:t>
        <a:bodyPr/>
        <a:lstStyle/>
        <a:p>
          <a:pPr>
            <a:buNone/>
          </a:pP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Dapat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digunakan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entitas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lain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jika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otoritas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mengijinkan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entitas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tersebut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menyusun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laporan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keuagnan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dengan </a:t>
          </a:r>
          <a:r>
            <a:rPr lang="en-US" sz="2400" b="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menggunaan</a:t>
          </a:r>
          <a:r>
            <a:rPr lang="en-US" sz="2400" b="0" dirty="0">
              <a:solidFill>
                <a:schemeClr val="tx1"/>
              </a:solidFill>
              <a:latin typeface="Calibri"/>
              <a:ea typeface="+mn-ea"/>
              <a:cs typeface="+mn-cs"/>
            </a:rPr>
            <a:t> SAK EMKM</a:t>
          </a:r>
        </a:p>
      </dgm:t>
    </dgm:pt>
    <dgm:pt modelId="{044FA1B5-4155-4772-96FC-1FAF5C605EA9}" type="parTrans" cxnId="{1E1DB5C9-1184-49EB-A4BC-2C4D97235AE5}">
      <dgm:prSet/>
      <dgm:spPr/>
      <dgm:t>
        <a:bodyPr/>
        <a:lstStyle/>
        <a:p>
          <a:endParaRPr lang="en-US" sz="2400"/>
        </a:p>
      </dgm:t>
    </dgm:pt>
    <dgm:pt modelId="{3DDA8F2E-739C-4C8E-AFC3-957B98D5D2D1}" type="sibTrans" cxnId="{1E1DB5C9-1184-49EB-A4BC-2C4D97235AE5}">
      <dgm:prSet/>
      <dgm:spPr/>
      <dgm:t>
        <a:bodyPr/>
        <a:lstStyle/>
        <a:p>
          <a:endParaRPr lang="en-US" sz="2400"/>
        </a:p>
      </dgm:t>
    </dgm:pt>
    <dgm:pt modelId="{177F0712-E288-466D-88A8-6FA59F62D9B2}">
      <dgm:prSet phldrT="[Text]" custT="1"/>
      <dgm:spPr>
        <a:xfrm>
          <a:off x="0" y="619205"/>
          <a:ext cx="8382000" cy="2334149"/>
        </a:xfrm>
        <a:prstGeom prst="rect">
          <a:avLst/>
        </a:prstGeom>
        <a:solidFill>
          <a:sysClr val="window" lastClr="FFFFFF">
            <a:alpha val="90000"/>
            <a:hueOff val="0"/>
            <a:satOff val="0"/>
            <a:lumOff val="0"/>
            <a:alphaOff val="0"/>
          </a:sysClr>
        </a:solidFill>
        <a:ln w="25400" cap="flat" cmpd="sng" algn="ctr">
          <a:solidFill>
            <a:srgbClr val="BCBCBC"/>
          </a:solidFill>
          <a:prstDash val="solid"/>
        </a:ln>
        <a:effectLst/>
      </dgm:spPr>
      <dgm:t>
        <a:bodyPr/>
        <a:lstStyle/>
        <a:p>
          <a:pPr>
            <a:buChar char="•"/>
          </a:pP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ETAP yang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memenuhi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definisi</a:t>
          </a:r>
          <a:r>
            <a:rPr lang="en-US" sz="2400" b="1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dan</a:t>
          </a:r>
          <a:r>
            <a:rPr lang="en-US" sz="2400" b="1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kriteria</a:t>
          </a:r>
          <a:r>
            <a:rPr lang="en-US" sz="2400" b="1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usaha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mikro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,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kecil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,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dan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menengah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sebagaimana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diatur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dalam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peraturan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perundang-undangan</a:t>
          </a:r>
          <a:r>
            <a:rPr lang="en-US" sz="2400" b="1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yang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berlaku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di Indonesia,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selama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dua</a:t>
          </a:r>
          <a:r>
            <a:rPr lang="en-US" sz="2400" b="1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tahun</a:t>
          </a:r>
          <a:r>
            <a:rPr lang="en-US" sz="2400" b="1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berturut-turut</a:t>
          </a:r>
          <a:r>
            <a:rPr lang="en-US" sz="24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. </a:t>
          </a:r>
        </a:p>
      </dgm:t>
    </dgm:pt>
    <dgm:pt modelId="{241BCFED-9FE7-416F-B153-17F1042070EF}" type="parTrans" cxnId="{9C34C2B2-13F7-4259-9D97-A157A137D549}">
      <dgm:prSet/>
      <dgm:spPr/>
      <dgm:t>
        <a:bodyPr/>
        <a:lstStyle/>
        <a:p>
          <a:endParaRPr lang="en-US" sz="2400"/>
        </a:p>
      </dgm:t>
    </dgm:pt>
    <dgm:pt modelId="{E8715CEA-BF0D-4E8A-A3BA-5677E9605C99}" type="sibTrans" cxnId="{9C34C2B2-13F7-4259-9D97-A157A137D549}">
      <dgm:prSet/>
      <dgm:spPr/>
      <dgm:t>
        <a:bodyPr/>
        <a:lstStyle/>
        <a:p>
          <a:endParaRPr lang="en-US" sz="2400"/>
        </a:p>
      </dgm:t>
    </dgm:pt>
    <dgm:pt modelId="{F38E3DFC-5D08-4346-8651-8AE1D7B1BC08}" type="pres">
      <dgm:prSet presAssocID="{38779445-4084-4EBC-908A-A7461DB307A1}" presName="linear" presStyleCnt="0">
        <dgm:presLayoutVars>
          <dgm:dir/>
          <dgm:animLvl val="lvl"/>
          <dgm:resizeHandles val="exact"/>
        </dgm:presLayoutVars>
      </dgm:prSet>
      <dgm:spPr/>
    </dgm:pt>
    <dgm:pt modelId="{A2D9123E-9472-49A1-88F2-D1758FCEED35}" type="pres">
      <dgm:prSet presAssocID="{99EF1183-34F7-4810-8286-C3E0007D73F6}" presName="parentLin" presStyleCnt="0"/>
      <dgm:spPr/>
    </dgm:pt>
    <dgm:pt modelId="{44C7FFA0-CF4D-4EE4-A6C8-1CAB92C10F73}" type="pres">
      <dgm:prSet presAssocID="{99EF1183-34F7-4810-8286-C3E0007D73F6}" presName="parentLeftMargin" presStyleLbl="node1" presStyleIdx="0" presStyleCnt="2"/>
      <dgm:spPr/>
    </dgm:pt>
    <dgm:pt modelId="{2BF55F1C-F810-483E-9DEE-661AABF5A7F5}" type="pres">
      <dgm:prSet presAssocID="{99EF1183-34F7-4810-8286-C3E0007D73F6}" presName="parentText" presStyleLbl="node1" presStyleIdx="0" presStyleCnt="2" custScaleX="124145" custScaleY="47072" custLinFactNeighborX="-9091" custLinFactNeighborY="-17005">
        <dgm:presLayoutVars>
          <dgm:chMax val="0"/>
          <dgm:bulletEnabled val="1"/>
        </dgm:presLayoutVars>
      </dgm:prSet>
      <dgm:spPr>
        <a:prstGeom prst="rect">
          <a:avLst/>
        </a:prstGeom>
      </dgm:spPr>
    </dgm:pt>
    <dgm:pt modelId="{B4E9F933-9227-49A2-A1A5-753A7471E8FE}" type="pres">
      <dgm:prSet presAssocID="{99EF1183-34F7-4810-8286-C3E0007D73F6}" presName="negativeSpace" presStyleCnt="0"/>
      <dgm:spPr/>
    </dgm:pt>
    <dgm:pt modelId="{9475CD82-EA25-4477-B227-2D5477BB169C}" type="pres">
      <dgm:prSet presAssocID="{99EF1183-34F7-4810-8286-C3E0007D73F6}" presName="childText" presStyleLbl="conFgAcc1" presStyleIdx="0" presStyleCnt="2" custScaleY="78256">
        <dgm:presLayoutVars>
          <dgm:bulletEnabled val="1"/>
        </dgm:presLayoutVars>
      </dgm:prSet>
      <dgm:spPr>
        <a:prstGeom prst="rect">
          <a:avLst/>
        </a:prstGeom>
      </dgm:spPr>
    </dgm:pt>
    <dgm:pt modelId="{203EB2E8-34B7-49B1-ADD0-2622D8158308}" type="pres">
      <dgm:prSet presAssocID="{047A2C20-A2F0-4504-B11F-CC6F48068A17}" presName="spaceBetweenRectangles" presStyleCnt="0"/>
      <dgm:spPr/>
    </dgm:pt>
    <dgm:pt modelId="{05EAE64C-3D34-46D2-8B30-D912355A5891}" type="pres">
      <dgm:prSet presAssocID="{3AA70E9B-805A-4256-BAAA-303886B423BF}" presName="parentLin" presStyleCnt="0"/>
      <dgm:spPr/>
    </dgm:pt>
    <dgm:pt modelId="{7BE5A8A5-7C53-4F05-8811-51D010D88F10}" type="pres">
      <dgm:prSet presAssocID="{3AA70E9B-805A-4256-BAAA-303886B423BF}" presName="parentLeftMargin" presStyleLbl="node1" presStyleIdx="0" presStyleCnt="2"/>
      <dgm:spPr/>
    </dgm:pt>
    <dgm:pt modelId="{CDEC9E69-D460-4493-8AC9-BE47A8F26D23}" type="pres">
      <dgm:prSet presAssocID="{3AA70E9B-805A-4256-BAAA-303886B423BF}" presName="parentText" presStyleLbl="node1" presStyleIdx="1" presStyleCnt="2" custScaleX="124145" custScaleY="77481" custLinFactNeighborX="-19848" custLinFactNeighborY="-1446">
        <dgm:presLayoutVars>
          <dgm:chMax val="0"/>
          <dgm:bulletEnabled val="1"/>
        </dgm:presLayoutVars>
      </dgm:prSet>
      <dgm:spPr>
        <a:prstGeom prst="rect">
          <a:avLst/>
        </a:prstGeom>
      </dgm:spPr>
    </dgm:pt>
    <dgm:pt modelId="{C15B0FF7-A45A-42DE-8C46-F96AAAEF6754}" type="pres">
      <dgm:prSet presAssocID="{3AA70E9B-805A-4256-BAAA-303886B423BF}" presName="negativeSpace" presStyleCnt="0"/>
      <dgm:spPr/>
    </dgm:pt>
    <dgm:pt modelId="{0831D6F2-D09B-4851-910B-66B198DEE98A}" type="pres">
      <dgm:prSet presAssocID="{3AA70E9B-805A-4256-BAAA-303886B423BF}" presName="childText" presStyleLbl="conFgAcc1" presStyleIdx="1" presStyleCnt="2" custScaleY="78256">
        <dgm:presLayoutVars>
          <dgm:bulletEnabled val="1"/>
        </dgm:presLayoutVars>
      </dgm:prSet>
      <dgm:spPr>
        <a:xfrm>
          <a:off x="0" y="3728197"/>
          <a:ext cx="8382000" cy="982800"/>
        </a:xfrm>
        <a:prstGeom prst="rect">
          <a:avLst/>
        </a:prstGeom>
        <a:solidFill>
          <a:sysClr val="window" lastClr="FFFFFF">
            <a:alpha val="90000"/>
            <a:hueOff val="0"/>
            <a:satOff val="0"/>
            <a:lumOff val="0"/>
            <a:alphaOff val="0"/>
          </a:sysClr>
        </a:solidFill>
        <a:ln w="25400" cap="flat" cmpd="sng" algn="ctr">
          <a:solidFill>
            <a:srgbClr val="DDD5C6"/>
          </a:solidFill>
          <a:prstDash val="solid"/>
        </a:ln>
        <a:effectLst/>
      </dgm:spPr>
    </dgm:pt>
  </dgm:ptLst>
  <dgm:cxnLst>
    <dgm:cxn modelId="{5E922301-A5D6-4CF3-957E-C456E352CA55}" type="presOf" srcId="{3AA70E9B-805A-4256-BAAA-303886B423BF}" destId="{CDEC9E69-D460-4493-8AC9-BE47A8F26D23}" srcOrd="1" destOrd="0" presId="urn:microsoft.com/office/officeart/2005/8/layout/list1"/>
    <dgm:cxn modelId="{7C63972B-FADF-4501-94D0-6A4A2EBF8C43}" type="presOf" srcId="{177F0712-E288-466D-88A8-6FA59F62D9B2}" destId="{9475CD82-EA25-4477-B227-2D5477BB169C}" srcOrd="0" destOrd="0" presId="urn:microsoft.com/office/officeart/2005/8/layout/list1"/>
    <dgm:cxn modelId="{DA3DC955-F9F1-4939-A918-B9D932291F76}" type="presOf" srcId="{99EF1183-34F7-4810-8286-C3E0007D73F6}" destId="{2BF55F1C-F810-483E-9DEE-661AABF5A7F5}" srcOrd="1" destOrd="0" presId="urn:microsoft.com/office/officeart/2005/8/layout/list1"/>
    <dgm:cxn modelId="{9C34C2B2-13F7-4259-9D97-A157A137D549}" srcId="{99EF1183-34F7-4810-8286-C3E0007D73F6}" destId="{177F0712-E288-466D-88A8-6FA59F62D9B2}" srcOrd="0" destOrd="0" parTransId="{241BCFED-9FE7-416F-B153-17F1042070EF}" sibTransId="{E8715CEA-BF0D-4E8A-A3BA-5677E9605C99}"/>
    <dgm:cxn modelId="{2961F3C3-84E2-4FE3-87BA-B97A23A67ED5}" type="presOf" srcId="{3AA70E9B-805A-4256-BAAA-303886B423BF}" destId="{7BE5A8A5-7C53-4F05-8811-51D010D88F10}" srcOrd="0" destOrd="0" presId="urn:microsoft.com/office/officeart/2005/8/layout/list1"/>
    <dgm:cxn modelId="{1E1DB5C9-1184-49EB-A4BC-2C4D97235AE5}" srcId="{38779445-4084-4EBC-908A-A7461DB307A1}" destId="{3AA70E9B-805A-4256-BAAA-303886B423BF}" srcOrd="1" destOrd="0" parTransId="{044FA1B5-4155-4772-96FC-1FAF5C605EA9}" sibTransId="{3DDA8F2E-739C-4C8E-AFC3-957B98D5D2D1}"/>
    <dgm:cxn modelId="{870B92CA-FDDF-416E-BD0A-3EAF47CB6E46}" srcId="{38779445-4084-4EBC-908A-A7461DB307A1}" destId="{99EF1183-34F7-4810-8286-C3E0007D73F6}" srcOrd="0" destOrd="0" parTransId="{8B184EBC-84E3-4D93-AB98-BF28716BC330}" sibTransId="{047A2C20-A2F0-4504-B11F-CC6F48068A17}"/>
    <dgm:cxn modelId="{FE3C67D8-DBBA-424A-9E52-6134CE3BDF25}" type="presOf" srcId="{99EF1183-34F7-4810-8286-C3E0007D73F6}" destId="{44C7FFA0-CF4D-4EE4-A6C8-1CAB92C10F73}" srcOrd="0" destOrd="0" presId="urn:microsoft.com/office/officeart/2005/8/layout/list1"/>
    <dgm:cxn modelId="{990D4FF6-C706-4F9F-911F-EAB4E8BA79DC}" type="presOf" srcId="{38779445-4084-4EBC-908A-A7461DB307A1}" destId="{F38E3DFC-5D08-4346-8651-8AE1D7B1BC08}" srcOrd="0" destOrd="0" presId="urn:microsoft.com/office/officeart/2005/8/layout/list1"/>
    <dgm:cxn modelId="{9882BD2F-2EF4-4721-AD0F-7C7D776B3CD5}" type="presParOf" srcId="{F38E3DFC-5D08-4346-8651-8AE1D7B1BC08}" destId="{A2D9123E-9472-49A1-88F2-D1758FCEED35}" srcOrd="0" destOrd="0" presId="urn:microsoft.com/office/officeart/2005/8/layout/list1"/>
    <dgm:cxn modelId="{F49FE081-DB10-4ABD-B0CA-6DCDC4412AEE}" type="presParOf" srcId="{A2D9123E-9472-49A1-88F2-D1758FCEED35}" destId="{44C7FFA0-CF4D-4EE4-A6C8-1CAB92C10F73}" srcOrd="0" destOrd="0" presId="urn:microsoft.com/office/officeart/2005/8/layout/list1"/>
    <dgm:cxn modelId="{45E5C479-AA84-4AAC-8262-2BD3A0836961}" type="presParOf" srcId="{A2D9123E-9472-49A1-88F2-D1758FCEED35}" destId="{2BF55F1C-F810-483E-9DEE-661AABF5A7F5}" srcOrd="1" destOrd="0" presId="urn:microsoft.com/office/officeart/2005/8/layout/list1"/>
    <dgm:cxn modelId="{22D51C56-64ED-495B-9C73-BEDF79795670}" type="presParOf" srcId="{F38E3DFC-5D08-4346-8651-8AE1D7B1BC08}" destId="{B4E9F933-9227-49A2-A1A5-753A7471E8FE}" srcOrd="1" destOrd="0" presId="urn:microsoft.com/office/officeart/2005/8/layout/list1"/>
    <dgm:cxn modelId="{1A1C1FAF-E10B-408C-9B1B-15D831233692}" type="presParOf" srcId="{F38E3DFC-5D08-4346-8651-8AE1D7B1BC08}" destId="{9475CD82-EA25-4477-B227-2D5477BB169C}" srcOrd="2" destOrd="0" presId="urn:microsoft.com/office/officeart/2005/8/layout/list1"/>
    <dgm:cxn modelId="{372636BA-7869-41E3-A16C-7FF8C755D7BD}" type="presParOf" srcId="{F38E3DFC-5D08-4346-8651-8AE1D7B1BC08}" destId="{203EB2E8-34B7-49B1-ADD0-2622D8158308}" srcOrd="3" destOrd="0" presId="urn:microsoft.com/office/officeart/2005/8/layout/list1"/>
    <dgm:cxn modelId="{048ECD05-2EC8-49DE-9DA5-5DEF6DA16A95}" type="presParOf" srcId="{F38E3DFC-5D08-4346-8651-8AE1D7B1BC08}" destId="{05EAE64C-3D34-46D2-8B30-D912355A5891}" srcOrd="4" destOrd="0" presId="urn:microsoft.com/office/officeart/2005/8/layout/list1"/>
    <dgm:cxn modelId="{91646C87-C68A-4DA4-A936-4D17A8BF44B4}" type="presParOf" srcId="{05EAE64C-3D34-46D2-8B30-D912355A5891}" destId="{7BE5A8A5-7C53-4F05-8811-51D010D88F10}" srcOrd="0" destOrd="0" presId="urn:microsoft.com/office/officeart/2005/8/layout/list1"/>
    <dgm:cxn modelId="{487A78C3-4EE6-409D-9C86-3F105FCD6621}" type="presParOf" srcId="{05EAE64C-3D34-46D2-8B30-D912355A5891}" destId="{CDEC9E69-D460-4493-8AC9-BE47A8F26D23}" srcOrd="1" destOrd="0" presId="urn:microsoft.com/office/officeart/2005/8/layout/list1"/>
    <dgm:cxn modelId="{9B4AF457-5595-4035-86EF-54F6690764E9}" type="presParOf" srcId="{F38E3DFC-5D08-4346-8651-8AE1D7B1BC08}" destId="{C15B0FF7-A45A-42DE-8C46-F96AAAEF6754}" srcOrd="5" destOrd="0" presId="urn:microsoft.com/office/officeart/2005/8/layout/list1"/>
    <dgm:cxn modelId="{14F2F4DC-A301-4739-9C22-32E4FC900346}" type="presParOf" srcId="{F38E3DFC-5D08-4346-8651-8AE1D7B1BC08}" destId="{0831D6F2-D09B-4851-910B-66B198DEE98A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38779445-4084-4EBC-908A-A7461DB307A1}" type="doc">
      <dgm:prSet loTypeId="urn:microsoft.com/office/officeart/2005/8/layout/list1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9E97680C-84F4-414F-85C1-E493C0A1F003}">
      <dgm:prSet custT="1"/>
      <dgm:spPr>
        <a:xfrm>
          <a:off x="418690" y="6991"/>
          <a:ext cx="5797895" cy="388986"/>
        </a:xfrm>
        <a:prstGeom prst="roundRect">
          <a:avLst/>
        </a:prstGeom>
      </dgm:spPr>
      <dgm:t>
        <a:bodyPr/>
        <a:lstStyle/>
        <a:p>
          <a:pPr>
            <a:buNone/>
          </a:pPr>
          <a:r>
            <a:rPr lang="en-US" sz="1600" b="1" u="sng">
              <a:solidFill>
                <a:schemeClr val="tx1"/>
              </a:solidFill>
              <a:latin typeface="Calibri"/>
              <a:ea typeface="+mn-ea"/>
              <a:cs typeface="+mn-cs"/>
            </a:rPr>
            <a:t>Kriteria Usaha Mikro</a:t>
          </a:r>
          <a:endParaRPr lang="en-US" sz="1600" b="1" dirty="0">
            <a:solidFill>
              <a:schemeClr val="tx1"/>
            </a:solidFill>
            <a:latin typeface="Calibri"/>
            <a:ea typeface="+mn-ea"/>
            <a:cs typeface="+mn-cs"/>
          </a:endParaRPr>
        </a:p>
      </dgm:t>
    </dgm:pt>
    <dgm:pt modelId="{EE588089-D785-4E50-A318-B4B1DEEA10E1}" type="parTrans" cxnId="{ED715C11-EB83-4A2C-972A-6A0F44C079E8}">
      <dgm:prSet/>
      <dgm:spPr/>
      <dgm:t>
        <a:bodyPr/>
        <a:lstStyle/>
        <a:p>
          <a:endParaRPr lang="en-US" sz="1600"/>
        </a:p>
      </dgm:t>
    </dgm:pt>
    <dgm:pt modelId="{57FB4715-C03D-4164-9AD7-2EA9F1EA5D92}" type="sibTrans" cxnId="{ED715C11-EB83-4A2C-972A-6A0F44C079E8}">
      <dgm:prSet/>
      <dgm:spPr/>
      <dgm:t>
        <a:bodyPr/>
        <a:lstStyle/>
        <a:p>
          <a:endParaRPr lang="en-US" sz="1600"/>
        </a:p>
      </dgm:t>
    </dgm:pt>
    <dgm:pt modelId="{113D5B1E-9BD5-427D-A050-14572C7B30D4}">
      <dgm:prSet custT="1"/>
      <dgm:spPr>
        <a:xfrm>
          <a:off x="0" y="322178"/>
          <a:ext cx="8382000" cy="1039500"/>
        </a:xfrm>
        <a:prstGeom prst="rect">
          <a:avLst/>
        </a:prstGeom>
      </dgm:spPr>
      <dgm:t>
        <a:bodyPr/>
        <a:lstStyle/>
        <a:p>
          <a:pPr>
            <a:buChar char="•"/>
          </a:pPr>
          <a:r>
            <a:rPr lang="en-US" sz="1600">
              <a:solidFill>
                <a:schemeClr val="tx1"/>
              </a:solidFill>
              <a:latin typeface="Calibri"/>
              <a:ea typeface="+mn-ea"/>
              <a:cs typeface="+mn-cs"/>
            </a:rPr>
            <a:t>Kekayaan bersih paling banyak Rp 50.000.000,00 - lima puluh juta rupiah, tidak termasuk tanah dan bangunan tempat usaha; atau</a:t>
          </a:r>
          <a:endParaRPr lang="en-US" sz="1600" dirty="0">
            <a:solidFill>
              <a:schemeClr val="tx1"/>
            </a:solidFill>
            <a:latin typeface="Calibri"/>
            <a:ea typeface="+mn-ea"/>
            <a:cs typeface="+mn-cs"/>
          </a:endParaRPr>
        </a:p>
      </dgm:t>
    </dgm:pt>
    <dgm:pt modelId="{718F48DB-CAC3-48B9-9F66-FBDFFC73ABB1}" type="parTrans" cxnId="{225A63FC-FDB0-41B8-AAA8-8BFEEE288B4C}">
      <dgm:prSet/>
      <dgm:spPr/>
      <dgm:t>
        <a:bodyPr/>
        <a:lstStyle/>
        <a:p>
          <a:endParaRPr lang="en-US" sz="1600"/>
        </a:p>
      </dgm:t>
    </dgm:pt>
    <dgm:pt modelId="{D6E9A2B2-8AF4-4593-BB16-B7AF78EEF2E7}" type="sibTrans" cxnId="{225A63FC-FDB0-41B8-AAA8-8BFEEE288B4C}">
      <dgm:prSet/>
      <dgm:spPr/>
      <dgm:t>
        <a:bodyPr/>
        <a:lstStyle/>
        <a:p>
          <a:endParaRPr lang="en-US" sz="1600"/>
        </a:p>
      </dgm:t>
    </dgm:pt>
    <dgm:pt modelId="{DAEBFF80-79FA-43AC-B684-1A88DA5B0F52}">
      <dgm:prSet custT="1"/>
      <dgm:spPr>
        <a:xfrm>
          <a:off x="0" y="322178"/>
          <a:ext cx="8382000" cy="1039500"/>
        </a:xfrm>
        <a:prstGeom prst="rect">
          <a:avLst/>
        </a:prstGeom>
      </dgm:spPr>
      <dgm:t>
        <a:bodyPr/>
        <a:lstStyle/>
        <a:p>
          <a:pPr>
            <a:buChar char="•"/>
          </a:pPr>
          <a:r>
            <a:rPr lang="en-US" sz="1600">
              <a:solidFill>
                <a:schemeClr val="tx1"/>
              </a:solidFill>
              <a:latin typeface="Calibri"/>
              <a:ea typeface="+mn-ea"/>
              <a:cs typeface="+mn-cs"/>
            </a:rPr>
            <a:t>Hasil penjualan tahunan paling banyak Rp 300.000.000,00 </a:t>
          </a:r>
          <a:endParaRPr lang="en-US" sz="1600" dirty="0">
            <a:solidFill>
              <a:schemeClr val="tx1"/>
            </a:solidFill>
            <a:latin typeface="Calibri"/>
            <a:ea typeface="+mn-ea"/>
            <a:cs typeface="+mn-cs"/>
          </a:endParaRPr>
        </a:p>
      </dgm:t>
    </dgm:pt>
    <dgm:pt modelId="{83ABE994-34A1-4AEF-8EF9-9F179ABAE477}" type="parTrans" cxnId="{F2D0DA58-D462-4BD1-AAA5-EC667142F770}">
      <dgm:prSet/>
      <dgm:spPr/>
      <dgm:t>
        <a:bodyPr/>
        <a:lstStyle/>
        <a:p>
          <a:endParaRPr lang="en-US" sz="1600"/>
        </a:p>
      </dgm:t>
    </dgm:pt>
    <dgm:pt modelId="{9DDC5EF6-5DAC-458D-AA04-B3BB832CB6DE}" type="sibTrans" cxnId="{F2D0DA58-D462-4BD1-AAA5-EC667142F770}">
      <dgm:prSet/>
      <dgm:spPr/>
      <dgm:t>
        <a:bodyPr/>
        <a:lstStyle/>
        <a:p>
          <a:endParaRPr lang="en-US" sz="1600"/>
        </a:p>
      </dgm:t>
    </dgm:pt>
    <dgm:pt modelId="{DF1B4C82-2FDD-4EC4-92EC-17CBBB1CE65C}">
      <dgm:prSet custT="1"/>
      <dgm:spPr>
        <a:xfrm>
          <a:off x="419100" y="1388678"/>
          <a:ext cx="5867400" cy="288253"/>
        </a:xfrm>
        <a:prstGeom prst="roundRect">
          <a:avLst/>
        </a:prstGeom>
      </dgm:spPr>
      <dgm:t>
        <a:bodyPr/>
        <a:lstStyle/>
        <a:p>
          <a:pPr>
            <a:buNone/>
          </a:pPr>
          <a:r>
            <a:rPr lang="en-US" sz="1600" b="1" u="sng">
              <a:solidFill>
                <a:schemeClr val="tx1"/>
              </a:solidFill>
              <a:latin typeface="Calibri"/>
              <a:ea typeface="+mn-ea"/>
              <a:cs typeface="+mn-cs"/>
            </a:rPr>
            <a:t>Kriteria Usaha Kecil</a:t>
          </a:r>
          <a:endParaRPr lang="en-US" sz="1600" b="1" dirty="0">
            <a:solidFill>
              <a:schemeClr val="tx1"/>
            </a:solidFill>
            <a:latin typeface="Calibri"/>
            <a:ea typeface="+mn-ea"/>
            <a:cs typeface="+mn-cs"/>
          </a:endParaRPr>
        </a:p>
      </dgm:t>
    </dgm:pt>
    <dgm:pt modelId="{D5523C12-FB66-48D8-A47E-BC4A6F61FD0D}" type="parTrans" cxnId="{CD5D8FC5-F0AF-4B91-86F8-79ADA158A9EC}">
      <dgm:prSet/>
      <dgm:spPr/>
      <dgm:t>
        <a:bodyPr/>
        <a:lstStyle/>
        <a:p>
          <a:endParaRPr lang="en-US" sz="1600"/>
        </a:p>
      </dgm:t>
    </dgm:pt>
    <dgm:pt modelId="{E55E17EC-F2D8-4DA2-BF0C-9F9FCAE521FA}" type="sibTrans" cxnId="{CD5D8FC5-F0AF-4B91-86F8-79ADA158A9EC}">
      <dgm:prSet/>
      <dgm:spPr/>
      <dgm:t>
        <a:bodyPr/>
        <a:lstStyle/>
        <a:p>
          <a:endParaRPr lang="en-US" sz="1600"/>
        </a:p>
      </dgm:t>
    </dgm:pt>
    <dgm:pt modelId="{B1F5B7C6-2F64-48B9-A25F-00CF5BFF3C68}">
      <dgm:prSet custT="1"/>
      <dgm:spPr>
        <a:xfrm>
          <a:off x="0" y="1603132"/>
          <a:ext cx="8382000" cy="1291500"/>
        </a:xfrm>
        <a:prstGeom prst="rect">
          <a:avLst/>
        </a:prstGeom>
      </dgm:spPr>
      <dgm:t>
        <a:bodyPr/>
        <a:lstStyle/>
        <a:p>
          <a:pPr>
            <a:buChar char="•"/>
          </a:pPr>
          <a:r>
            <a:rPr lang="en-US" sz="1600">
              <a:solidFill>
                <a:schemeClr val="tx1"/>
              </a:solidFill>
              <a:latin typeface="Calibri"/>
              <a:ea typeface="+mn-ea"/>
              <a:cs typeface="+mn-cs"/>
            </a:rPr>
            <a:t>Memiliki kekayaan bersih lebih dari Rp 50.000.000,00 - Rp 500.000.000,00, tidak termasuk tanah dan bangunan tempat usaha; atau</a:t>
          </a:r>
          <a:endParaRPr lang="en-US" sz="1600" dirty="0">
            <a:solidFill>
              <a:schemeClr val="tx1"/>
            </a:solidFill>
            <a:latin typeface="Calibri"/>
            <a:ea typeface="+mn-ea"/>
            <a:cs typeface="+mn-cs"/>
          </a:endParaRPr>
        </a:p>
      </dgm:t>
    </dgm:pt>
    <dgm:pt modelId="{7551DF3A-DA00-4D19-A478-3D56F103676E}" type="parTrans" cxnId="{CA1E123D-BC0A-4D2D-94CD-C1F8E68953D7}">
      <dgm:prSet/>
      <dgm:spPr/>
      <dgm:t>
        <a:bodyPr/>
        <a:lstStyle/>
        <a:p>
          <a:endParaRPr lang="en-US" sz="1600"/>
        </a:p>
      </dgm:t>
    </dgm:pt>
    <dgm:pt modelId="{4E7D0368-786C-4449-ABAC-B8C4D7504E40}" type="sibTrans" cxnId="{CA1E123D-BC0A-4D2D-94CD-C1F8E68953D7}">
      <dgm:prSet/>
      <dgm:spPr/>
      <dgm:t>
        <a:bodyPr/>
        <a:lstStyle/>
        <a:p>
          <a:endParaRPr lang="en-US" sz="1600"/>
        </a:p>
      </dgm:t>
    </dgm:pt>
    <dgm:pt modelId="{626BFF99-3866-4D45-9A38-5226F94465EF}">
      <dgm:prSet custT="1"/>
      <dgm:spPr>
        <a:xfrm>
          <a:off x="0" y="1603132"/>
          <a:ext cx="8382000" cy="1291500"/>
        </a:xfrm>
        <a:prstGeom prst="rect">
          <a:avLst/>
        </a:prstGeom>
      </dgm:spPr>
      <dgm:t>
        <a:bodyPr/>
        <a:lstStyle/>
        <a:p>
          <a:pPr>
            <a:buChar char="•"/>
          </a:pP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Memiliki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hasil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penjualan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tahunan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lebih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dari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Rp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300.000.000,00 -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Rp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2.500.000.000,00.</a:t>
          </a:r>
        </a:p>
      </dgm:t>
    </dgm:pt>
    <dgm:pt modelId="{90D51B5D-4F56-4D9C-9931-F0A7B1A9FBBF}" type="parTrans" cxnId="{484D9F53-000D-4312-AA5C-D5692CE5D396}">
      <dgm:prSet/>
      <dgm:spPr/>
      <dgm:t>
        <a:bodyPr/>
        <a:lstStyle/>
        <a:p>
          <a:endParaRPr lang="en-US" sz="1600"/>
        </a:p>
      </dgm:t>
    </dgm:pt>
    <dgm:pt modelId="{C399826F-B3EF-4030-9CC4-2C9DA72FF7CA}" type="sibTrans" cxnId="{484D9F53-000D-4312-AA5C-D5692CE5D396}">
      <dgm:prSet/>
      <dgm:spPr/>
      <dgm:t>
        <a:bodyPr/>
        <a:lstStyle/>
        <a:p>
          <a:endParaRPr lang="en-US" sz="1600"/>
        </a:p>
      </dgm:t>
    </dgm:pt>
    <dgm:pt modelId="{DEF984D8-B91C-4186-8581-CB60F112034E}">
      <dgm:prSet custT="1"/>
      <dgm:spPr>
        <a:xfrm>
          <a:off x="419100" y="2921632"/>
          <a:ext cx="5867400" cy="288253"/>
        </a:xfrm>
        <a:prstGeom prst="roundRect">
          <a:avLst/>
        </a:prstGeom>
      </dgm:spPr>
      <dgm:t>
        <a:bodyPr/>
        <a:lstStyle/>
        <a:p>
          <a:pPr>
            <a:buNone/>
          </a:pPr>
          <a:r>
            <a:rPr lang="en-US" sz="1600" b="1" u="sng">
              <a:solidFill>
                <a:schemeClr val="tx1"/>
              </a:solidFill>
              <a:latin typeface="Calibri"/>
              <a:ea typeface="+mn-ea"/>
              <a:cs typeface="+mn-cs"/>
            </a:rPr>
            <a:t>Kriteria Usaha Menengah :</a:t>
          </a:r>
          <a:endParaRPr lang="en-US" sz="1600" b="1" dirty="0">
            <a:solidFill>
              <a:schemeClr val="tx1"/>
            </a:solidFill>
            <a:latin typeface="Calibri"/>
            <a:ea typeface="+mn-ea"/>
            <a:cs typeface="+mn-cs"/>
          </a:endParaRPr>
        </a:p>
      </dgm:t>
    </dgm:pt>
    <dgm:pt modelId="{DE7F0B85-B103-483E-ADB9-C67F364F6D0A}" type="parTrans" cxnId="{B622568E-FA58-4837-A280-A503CE25185D}">
      <dgm:prSet/>
      <dgm:spPr/>
      <dgm:t>
        <a:bodyPr/>
        <a:lstStyle/>
        <a:p>
          <a:endParaRPr lang="en-US" sz="1600"/>
        </a:p>
      </dgm:t>
    </dgm:pt>
    <dgm:pt modelId="{6DCCD381-20BF-45B4-AAB7-E18E270AF42B}" type="sibTrans" cxnId="{B622568E-FA58-4837-A280-A503CE25185D}">
      <dgm:prSet/>
      <dgm:spPr/>
      <dgm:t>
        <a:bodyPr/>
        <a:lstStyle/>
        <a:p>
          <a:endParaRPr lang="en-US" sz="1600"/>
        </a:p>
      </dgm:t>
    </dgm:pt>
    <dgm:pt modelId="{5F2FA8B7-E91B-41F6-894A-5F47D44A2CFF}">
      <dgm:prSet custT="1"/>
      <dgm:spPr>
        <a:xfrm>
          <a:off x="0" y="3136086"/>
          <a:ext cx="8382000" cy="1291500"/>
        </a:xfrm>
        <a:prstGeom prst="rect">
          <a:avLst/>
        </a:prstGeom>
      </dgm:spPr>
      <dgm:t>
        <a:bodyPr/>
        <a:lstStyle/>
        <a:p>
          <a:pPr>
            <a:buChar char="•"/>
          </a:pP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Kekayaan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bersih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lebih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dari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Rp 500.000.000,00 - Rp. 10.000.000.000,00, tidak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termasuk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tanah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dan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bangunan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tempat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usaha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; atau</a:t>
          </a:r>
        </a:p>
      </dgm:t>
    </dgm:pt>
    <dgm:pt modelId="{7A283DD5-9BE2-4DA0-BD68-DDD7EF434AE5}" type="parTrans" cxnId="{2DC6710F-5993-4F9D-B987-C8DC0FEA7066}">
      <dgm:prSet/>
      <dgm:spPr/>
      <dgm:t>
        <a:bodyPr/>
        <a:lstStyle/>
        <a:p>
          <a:endParaRPr lang="en-US" sz="1600"/>
        </a:p>
      </dgm:t>
    </dgm:pt>
    <dgm:pt modelId="{3BCC2E81-EED1-42A5-9F53-712CE894E37D}" type="sibTrans" cxnId="{2DC6710F-5993-4F9D-B987-C8DC0FEA7066}">
      <dgm:prSet/>
      <dgm:spPr/>
      <dgm:t>
        <a:bodyPr/>
        <a:lstStyle/>
        <a:p>
          <a:endParaRPr lang="en-US" sz="1600"/>
        </a:p>
      </dgm:t>
    </dgm:pt>
    <dgm:pt modelId="{628F7219-9C8A-4A26-BBBE-C1DFCF9B3D22}">
      <dgm:prSet custT="1"/>
      <dgm:spPr>
        <a:xfrm>
          <a:off x="0" y="3136086"/>
          <a:ext cx="8382000" cy="1291500"/>
        </a:xfrm>
        <a:prstGeom prst="rect">
          <a:avLst/>
        </a:prstGeom>
      </dgm:spPr>
      <dgm:t>
        <a:bodyPr/>
        <a:lstStyle/>
        <a:p>
          <a:pPr>
            <a:buChar char="•"/>
          </a:pP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Hasil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penjualan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tahunan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lebih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dari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Rp</a:t>
          </a:r>
          <a:r>
            <a:rPr lang="en-US" sz="1600" dirty="0">
              <a:solidFill>
                <a:schemeClr val="tx1"/>
              </a:solidFill>
              <a:latin typeface="Calibri"/>
              <a:ea typeface="+mn-ea"/>
              <a:cs typeface="+mn-cs"/>
            </a:rPr>
            <a:t> 2.500.000.000,00 -50.000.000.000,00.</a:t>
          </a:r>
        </a:p>
      </dgm:t>
    </dgm:pt>
    <dgm:pt modelId="{FA6278FE-2BBD-47C6-A7E6-BCC700D585E9}" type="parTrans" cxnId="{EEBAB3C6-162C-4285-8C09-7FD0B2BC796A}">
      <dgm:prSet/>
      <dgm:spPr/>
      <dgm:t>
        <a:bodyPr/>
        <a:lstStyle/>
        <a:p>
          <a:endParaRPr lang="en-US" sz="1600"/>
        </a:p>
      </dgm:t>
    </dgm:pt>
    <dgm:pt modelId="{D8E1A1D2-82CE-4EC5-861E-5CC64933625D}" type="sibTrans" cxnId="{EEBAB3C6-162C-4285-8C09-7FD0B2BC796A}">
      <dgm:prSet/>
      <dgm:spPr/>
      <dgm:t>
        <a:bodyPr/>
        <a:lstStyle/>
        <a:p>
          <a:endParaRPr lang="en-US" sz="1600"/>
        </a:p>
      </dgm:t>
    </dgm:pt>
    <dgm:pt modelId="{F38E3DFC-5D08-4346-8651-8AE1D7B1BC08}" type="pres">
      <dgm:prSet presAssocID="{38779445-4084-4EBC-908A-A7461DB307A1}" presName="linear" presStyleCnt="0">
        <dgm:presLayoutVars>
          <dgm:dir/>
          <dgm:animLvl val="lvl"/>
          <dgm:resizeHandles val="exact"/>
        </dgm:presLayoutVars>
      </dgm:prSet>
      <dgm:spPr/>
    </dgm:pt>
    <dgm:pt modelId="{CC482088-C038-4C89-8D26-72A7D51228BB}" type="pres">
      <dgm:prSet presAssocID="{9E97680C-84F4-414F-85C1-E493C0A1F003}" presName="parentLin" presStyleCnt="0"/>
      <dgm:spPr/>
    </dgm:pt>
    <dgm:pt modelId="{FC72901B-E0BB-416A-BD76-6F240E069491}" type="pres">
      <dgm:prSet presAssocID="{9E97680C-84F4-414F-85C1-E493C0A1F003}" presName="parentLeftMargin" presStyleLbl="node1" presStyleIdx="0" presStyleCnt="3"/>
      <dgm:spPr/>
    </dgm:pt>
    <dgm:pt modelId="{61132B90-1F78-467D-9C0B-C6B8C9D29664}" type="pres">
      <dgm:prSet presAssocID="{9E97680C-84F4-414F-85C1-E493C0A1F003}" presName="parentText" presStyleLbl="node1" presStyleIdx="0" presStyleCnt="3" custScaleX="98912" custScaleY="263541">
        <dgm:presLayoutVars>
          <dgm:chMax val="0"/>
          <dgm:bulletEnabled val="1"/>
        </dgm:presLayoutVars>
      </dgm:prSet>
      <dgm:spPr>
        <a:prstGeom prst="rect">
          <a:avLst/>
        </a:prstGeom>
      </dgm:spPr>
    </dgm:pt>
    <dgm:pt modelId="{160F1972-94EC-49BA-9B10-BDBDFECCC455}" type="pres">
      <dgm:prSet presAssocID="{9E97680C-84F4-414F-85C1-E493C0A1F003}" presName="negativeSpace" presStyleCnt="0"/>
      <dgm:spPr/>
    </dgm:pt>
    <dgm:pt modelId="{0955685D-B414-4AAB-AD31-D7D50B7F0E1E}" type="pres">
      <dgm:prSet presAssocID="{9E97680C-84F4-414F-85C1-E493C0A1F003}" presName="childText" presStyleLbl="conFgAcc1" presStyleIdx="0" presStyleCnt="3">
        <dgm:presLayoutVars>
          <dgm:bulletEnabled val="1"/>
        </dgm:presLayoutVars>
      </dgm:prSet>
      <dgm:spPr>
        <a:prstGeom prst="rect">
          <a:avLst/>
        </a:prstGeom>
      </dgm:spPr>
    </dgm:pt>
    <dgm:pt modelId="{9F9AAA82-19C7-44FC-8383-890BCB97A15A}" type="pres">
      <dgm:prSet presAssocID="{57FB4715-C03D-4164-9AD7-2EA9F1EA5D92}" presName="spaceBetweenRectangles" presStyleCnt="0"/>
      <dgm:spPr/>
    </dgm:pt>
    <dgm:pt modelId="{AA66B4E4-BCF1-4582-A649-575603D8B75C}" type="pres">
      <dgm:prSet presAssocID="{DF1B4C82-2FDD-4EC4-92EC-17CBBB1CE65C}" presName="parentLin" presStyleCnt="0"/>
      <dgm:spPr/>
    </dgm:pt>
    <dgm:pt modelId="{BD3AE74B-2A9C-4C11-8734-CBCA41049442}" type="pres">
      <dgm:prSet presAssocID="{DF1B4C82-2FDD-4EC4-92EC-17CBBB1CE65C}" presName="parentLeftMargin" presStyleLbl="node1" presStyleIdx="0" presStyleCnt="3"/>
      <dgm:spPr/>
    </dgm:pt>
    <dgm:pt modelId="{14DA3134-1939-487F-9419-E788F64FA9EC}" type="pres">
      <dgm:prSet presAssocID="{DF1B4C82-2FDD-4EC4-92EC-17CBBB1CE65C}" presName="parentText" presStyleLbl="node1" presStyleIdx="1" presStyleCnt="3" custScaleY="195294">
        <dgm:presLayoutVars>
          <dgm:chMax val="0"/>
          <dgm:bulletEnabled val="1"/>
        </dgm:presLayoutVars>
      </dgm:prSet>
      <dgm:spPr>
        <a:prstGeom prst="rect">
          <a:avLst/>
        </a:prstGeom>
      </dgm:spPr>
    </dgm:pt>
    <dgm:pt modelId="{3CEA7803-65AC-4D9B-8FB3-BCD076BEF1C7}" type="pres">
      <dgm:prSet presAssocID="{DF1B4C82-2FDD-4EC4-92EC-17CBBB1CE65C}" presName="negativeSpace" presStyleCnt="0"/>
      <dgm:spPr/>
    </dgm:pt>
    <dgm:pt modelId="{E72718A9-B3E8-4538-BE6F-46298240F7D8}" type="pres">
      <dgm:prSet presAssocID="{DF1B4C82-2FDD-4EC4-92EC-17CBBB1CE65C}" presName="childText" presStyleLbl="conFgAcc1" presStyleIdx="1" presStyleCnt="3">
        <dgm:presLayoutVars>
          <dgm:bulletEnabled val="1"/>
        </dgm:presLayoutVars>
      </dgm:prSet>
      <dgm:spPr>
        <a:prstGeom prst="rect">
          <a:avLst/>
        </a:prstGeom>
      </dgm:spPr>
    </dgm:pt>
    <dgm:pt modelId="{7F1EDE60-44A9-44DA-BF5C-6F0246A18B00}" type="pres">
      <dgm:prSet presAssocID="{E55E17EC-F2D8-4DA2-BF0C-9F9FCAE521FA}" presName="spaceBetweenRectangles" presStyleCnt="0"/>
      <dgm:spPr/>
    </dgm:pt>
    <dgm:pt modelId="{8385FBC8-6E07-44AB-8624-D80D014C29BC}" type="pres">
      <dgm:prSet presAssocID="{DEF984D8-B91C-4186-8581-CB60F112034E}" presName="parentLin" presStyleCnt="0"/>
      <dgm:spPr/>
    </dgm:pt>
    <dgm:pt modelId="{CBEEB1A6-7296-4743-989D-9ECC76B0FA44}" type="pres">
      <dgm:prSet presAssocID="{DEF984D8-B91C-4186-8581-CB60F112034E}" presName="parentLeftMargin" presStyleLbl="node1" presStyleIdx="1" presStyleCnt="3"/>
      <dgm:spPr/>
    </dgm:pt>
    <dgm:pt modelId="{6913D2C9-7C60-4B08-AC9C-BE7C7F2CB902}" type="pres">
      <dgm:prSet presAssocID="{DEF984D8-B91C-4186-8581-CB60F112034E}" presName="parentText" presStyleLbl="node1" presStyleIdx="2" presStyleCnt="3" custScaleY="195294">
        <dgm:presLayoutVars>
          <dgm:chMax val="0"/>
          <dgm:bulletEnabled val="1"/>
        </dgm:presLayoutVars>
      </dgm:prSet>
      <dgm:spPr>
        <a:prstGeom prst="rect">
          <a:avLst/>
        </a:prstGeom>
      </dgm:spPr>
    </dgm:pt>
    <dgm:pt modelId="{E524C246-B9B6-4438-A516-F9561FE37D2D}" type="pres">
      <dgm:prSet presAssocID="{DEF984D8-B91C-4186-8581-CB60F112034E}" presName="negativeSpace" presStyleCnt="0"/>
      <dgm:spPr/>
    </dgm:pt>
    <dgm:pt modelId="{13A7F486-C6C3-447E-97C4-D490982CBEAC}" type="pres">
      <dgm:prSet presAssocID="{DEF984D8-B91C-4186-8581-CB60F112034E}" presName="childText" presStyleLbl="conFgAcc1" presStyleIdx="2" presStyleCnt="3">
        <dgm:presLayoutVars>
          <dgm:bulletEnabled val="1"/>
        </dgm:presLayoutVars>
      </dgm:prSet>
      <dgm:spPr>
        <a:prstGeom prst="rect">
          <a:avLst/>
        </a:prstGeom>
      </dgm:spPr>
    </dgm:pt>
  </dgm:ptLst>
  <dgm:cxnLst>
    <dgm:cxn modelId="{2DC6710F-5993-4F9D-B987-C8DC0FEA7066}" srcId="{DEF984D8-B91C-4186-8581-CB60F112034E}" destId="{5F2FA8B7-E91B-41F6-894A-5F47D44A2CFF}" srcOrd="0" destOrd="0" parTransId="{7A283DD5-9BE2-4DA0-BD68-DDD7EF434AE5}" sibTransId="{3BCC2E81-EED1-42A5-9F53-712CE894E37D}"/>
    <dgm:cxn modelId="{ED715C11-EB83-4A2C-972A-6A0F44C079E8}" srcId="{38779445-4084-4EBC-908A-A7461DB307A1}" destId="{9E97680C-84F4-414F-85C1-E493C0A1F003}" srcOrd="0" destOrd="0" parTransId="{EE588089-D785-4E50-A318-B4B1DEEA10E1}" sibTransId="{57FB4715-C03D-4164-9AD7-2EA9F1EA5D92}"/>
    <dgm:cxn modelId="{E1E9DC13-421F-48D0-8878-BA7F24807BDA}" type="presOf" srcId="{9E97680C-84F4-414F-85C1-E493C0A1F003}" destId="{FC72901B-E0BB-416A-BD76-6F240E069491}" srcOrd="0" destOrd="0" presId="urn:microsoft.com/office/officeart/2005/8/layout/list1"/>
    <dgm:cxn modelId="{CA1E123D-BC0A-4D2D-94CD-C1F8E68953D7}" srcId="{DF1B4C82-2FDD-4EC4-92EC-17CBBB1CE65C}" destId="{B1F5B7C6-2F64-48B9-A25F-00CF5BFF3C68}" srcOrd="0" destOrd="0" parTransId="{7551DF3A-DA00-4D19-A478-3D56F103676E}" sibTransId="{4E7D0368-786C-4449-ABAC-B8C4D7504E40}"/>
    <dgm:cxn modelId="{B384503F-BA93-4856-822C-C81C8FBEFBFE}" type="presOf" srcId="{DF1B4C82-2FDD-4EC4-92EC-17CBBB1CE65C}" destId="{BD3AE74B-2A9C-4C11-8734-CBCA41049442}" srcOrd="0" destOrd="0" presId="urn:microsoft.com/office/officeart/2005/8/layout/list1"/>
    <dgm:cxn modelId="{8081CF5B-9048-4DB8-803F-8F5B6BA2683F}" type="presOf" srcId="{9E97680C-84F4-414F-85C1-E493C0A1F003}" destId="{61132B90-1F78-467D-9C0B-C6B8C9D29664}" srcOrd="1" destOrd="0" presId="urn:microsoft.com/office/officeart/2005/8/layout/list1"/>
    <dgm:cxn modelId="{CC0EE25F-D14E-420A-8818-4EE657E735C5}" type="presOf" srcId="{DEF984D8-B91C-4186-8581-CB60F112034E}" destId="{CBEEB1A6-7296-4743-989D-9ECC76B0FA44}" srcOrd="0" destOrd="0" presId="urn:microsoft.com/office/officeart/2005/8/layout/list1"/>
    <dgm:cxn modelId="{6A6EC747-BBAD-49ED-8237-4BC4238CA05D}" type="presOf" srcId="{B1F5B7C6-2F64-48B9-A25F-00CF5BFF3C68}" destId="{E72718A9-B3E8-4538-BE6F-46298240F7D8}" srcOrd="0" destOrd="0" presId="urn:microsoft.com/office/officeart/2005/8/layout/list1"/>
    <dgm:cxn modelId="{484D9F53-000D-4312-AA5C-D5692CE5D396}" srcId="{DF1B4C82-2FDD-4EC4-92EC-17CBBB1CE65C}" destId="{626BFF99-3866-4D45-9A38-5226F94465EF}" srcOrd="1" destOrd="0" parTransId="{90D51B5D-4F56-4D9C-9931-F0A7B1A9FBBF}" sibTransId="{C399826F-B3EF-4030-9CC4-2C9DA72FF7CA}"/>
    <dgm:cxn modelId="{F2D0DA58-D462-4BD1-AAA5-EC667142F770}" srcId="{9E97680C-84F4-414F-85C1-E493C0A1F003}" destId="{DAEBFF80-79FA-43AC-B684-1A88DA5B0F52}" srcOrd="1" destOrd="0" parTransId="{83ABE994-34A1-4AEF-8EF9-9F179ABAE477}" sibTransId="{9DDC5EF6-5DAC-458D-AA04-B3BB832CB6DE}"/>
    <dgm:cxn modelId="{DDCB1687-A76D-492A-8072-4A735B21D508}" type="presOf" srcId="{113D5B1E-9BD5-427D-A050-14572C7B30D4}" destId="{0955685D-B414-4AAB-AD31-D7D50B7F0E1E}" srcOrd="0" destOrd="0" presId="urn:microsoft.com/office/officeart/2005/8/layout/list1"/>
    <dgm:cxn modelId="{B622568E-FA58-4837-A280-A503CE25185D}" srcId="{38779445-4084-4EBC-908A-A7461DB307A1}" destId="{DEF984D8-B91C-4186-8581-CB60F112034E}" srcOrd="2" destOrd="0" parTransId="{DE7F0B85-B103-483E-ADB9-C67F364F6D0A}" sibTransId="{6DCCD381-20BF-45B4-AAB7-E18E270AF42B}"/>
    <dgm:cxn modelId="{F8C8BEAA-5064-4D54-B7ED-E0FFD265D7A4}" type="presOf" srcId="{626BFF99-3866-4D45-9A38-5226F94465EF}" destId="{E72718A9-B3E8-4538-BE6F-46298240F7D8}" srcOrd="0" destOrd="1" presId="urn:microsoft.com/office/officeart/2005/8/layout/list1"/>
    <dgm:cxn modelId="{EA924DB1-4466-4A99-8A53-21EE6B20403B}" type="presOf" srcId="{DF1B4C82-2FDD-4EC4-92EC-17CBBB1CE65C}" destId="{14DA3134-1939-487F-9419-E788F64FA9EC}" srcOrd="1" destOrd="0" presId="urn:microsoft.com/office/officeart/2005/8/layout/list1"/>
    <dgm:cxn modelId="{C96821B7-1A07-493F-9487-4FFEF633536D}" type="presOf" srcId="{5F2FA8B7-E91B-41F6-894A-5F47D44A2CFF}" destId="{13A7F486-C6C3-447E-97C4-D490982CBEAC}" srcOrd="0" destOrd="0" presId="urn:microsoft.com/office/officeart/2005/8/layout/list1"/>
    <dgm:cxn modelId="{DF91CEBD-1404-4A53-AB82-BAA48BDCA140}" type="presOf" srcId="{628F7219-9C8A-4A26-BBBE-C1DFCF9B3D22}" destId="{13A7F486-C6C3-447E-97C4-D490982CBEAC}" srcOrd="0" destOrd="1" presId="urn:microsoft.com/office/officeart/2005/8/layout/list1"/>
    <dgm:cxn modelId="{CD5D8FC5-F0AF-4B91-86F8-79ADA158A9EC}" srcId="{38779445-4084-4EBC-908A-A7461DB307A1}" destId="{DF1B4C82-2FDD-4EC4-92EC-17CBBB1CE65C}" srcOrd="1" destOrd="0" parTransId="{D5523C12-FB66-48D8-A47E-BC4A6F61FD0D}" sibTransId="{E55E17EC-F2D8-4DA2-BF0C-9F9FCAE521FA}"/>
    <dgm:cxn modelId="{EEBAB3C6-162C-4285-8C09-7FD0B2BC796A}" srcId="{DEF984D8-B91C-4186-8581-CB60F112034E}" destId="{628F7219-9C8A-4A26-BBBE-C1DFCF9B3D22}" srcOrd="1" destOrd="0" parTransId="{FA6278FE-2BBD-47C6-A7E6-BCC700D585E9}" sibTransId="{D8E1A1D2-82CE-4EC5-861E-5CC64933625D}"/>
    <dgm:cxn modelId="{990D4FF6-C706-4F9F-911F-EAB4E8BA79DC}" type="presOf" srcId="{38779445-4084-4EBC-908A-A7461DB307A1}" destId="{F38E3DFC-5D08-4346-8651-8AE1D7B1BC08}" srcOrd="0" destOrd="0" presId="urn:microsoft.com/office/officeart/2005/8/layout/list1"/>
    <dgm:cxn modelId="{12AD7DF7-84BC-48E6-B5CC-1AAE94456549}" type="presOf" srcId="{DAEBFF80-79FA-43AC-B684-1A88DA5B0F52}" destId="{0955685D-B414-4AAB-AD31-D7D50B7F0E1E}" srcOrd="0" destOrd="1" presId="urn:microsoft.com/office/officeart/2005/8/layout/list1"/>
    <dgm:cxn modelId="{225A63FC-FDB0-41B8-AAA8-8BFEEE288B4C}" srcId="{9E97680C-84F4-414F-85C1-E493C0A1F003}" destId="{113D5B1E-9BD5-427D-A050-14572C7B30D4}" srcOrd="0" destOrd="0" parTransId="{718F48DB-CAC3-48B9-9F66-FBDFFC73ABB1}" sibTransId="{D6E9A2B2-8AF4-4593-BB16-B7AF78EEF2E7}"/>
    <dgm:cxn modelId="{5C00D0FD-BA88-4190-9ED1-949555684C23}" type="presOf" srcId="{DEF984D8-B91C-4186-8581-CB60F112034E}" destId="{6913D2C9-7C60-4B08-AC9C-BE7C7F2CB902}" srcOrd="1" destOrd="0" presId="urn:microsoft.com/office/officeart/2005/8/layout/list1"/>
    <dgm:cxn modelId="{8BCA5A1E-8663-4F0E-86CB-F5A785A7BFBB}" type="presParOf" srcId="{F38E3DFC-5D08-4346-8651-8AE1D7B1BC08}" destId="{CC482088-C038-4C89-8D26-72A7D51228BB}" srcOrd="0" destOrd="0" presId="urn:microsoft.com/office/officeart/2005/8/layout/list1"/>
    <dgm:cxn modelId="{E8466382-4E03-4C3A-A7DB-EA986B91A5C1}" type="presParOf" srcId="{CC482088-C038-4C89-8D26-72A7D51228BB}" destId="{FC72901B-E0BB-416A-BD76-6F240E069491}" srcOrd="0" destOrd="0" presId="urn:microsoft.com/office/officeart/2005/8/layout/list1"/>
    <dgm:cxn modelId="{F456EA82-01C2-46B8-916D-A72A05454A92}" type="presParOf" srcId="{CC482088-C038-4C89-8D26-72A7D51228BB}" destId="{61132B90-1F78-467D-9C0B-C6B8C9D29664}" srcOrd="1" destOrd="0" presId="urn:microsoft.com/office/officeart/2005/8/layout/list1"/>
    <dgm:cxn modelId="{A0D6032F-C5C1-4E15-84C4-A94FC95D206D}" type="presParOf" srcId="{F38E3DFC-5D08-4346-8651-8AE1D7B1BC08}" destId="{160F1972-94EC-49BA-9B10-BDBDFECCC455}" srcOrd="1" destOrd="0" presId="urn:microsoft.com/office/officeart/2005/8/layout/list1"/>
    <dgm:cxn modelId="{6683F491-587D-48EA-800D-8746B7437106}" type="presParOf" srcId="{F38E3DFC-5D08-4346-8651-8AE1D7B1BC08}" destId="{0955685D-B414-4AAB-AD31-D7D50B7F0E1E}" srcOrd="2" destOrd="0" presId="urn:microsoft.com/office/officeart/2005/8/layout/list1"/>
    <dgm:cxn modelId="{643355A8-E587-438B-865D-A5C9644ACDC7}" type="presParOf" srcId="{F38E3DFC-5D08-4346-8651-8AE1D7B1BC08}" destId="{9F9AAA82-19C7-44FC-8383-890BCB97A15A}" srcOrd="3" destOrd="0" presId="urn:microsoft.com/office/officeart/2005/8/layout/list1"/>
    <dgm:cxn modelId="{A4F5AF21-396B-4C22-876F-96BE8173B608}" type="presParOf" srcId="{F38E3DFC-5D08-4346-8651-8AE1D7B1BC08}" destId="{AA66B4E4-BCF1-4582-A649-575603D8B75C}" srcOrd="4" destOrd="0" presId="urn:microsoft.com/office/officeart/2005/8/layout/list1"/>
    <dgm:cxn modelId="{7C3E63F3-F84C-4689-AFFE-B9C821C01E83}" type="presParOf" srcId="{AA66B4E4-BCF1-4582-A649-575603D8B75C}" destId="{BD3AE74B-2A9C-4C11-8734-CBCA41049442}" srcOrd="0" destOrd="0" presId="urn:microsoft.com/office/officeart/2005/8/layout/list1"/>
    <dgm:cxn modelId="{E81DB91E-BF28-48EF-9EB0-4DC4311272E2}" type="presParOf" srcId="{AA66B4E4-BCF1-4582-A649-575603D8B75C}" destId="{14DA3134-1939-487F-9419-E788F64FA9EC}" srcOrd="1" destOrd="0" presId="urn:microsoft.com/office/officeart/2005/8/layout/list1"/>
    <dgm:cxn modelId="{B203C1A8-4ADB-4B4E-8ADC-67134E49E5BF}" type="presParOf" srcId="{F38E3DFC-5D08-4346-8651-8AE1D7B1BC08}" destId="{3CEA7803-65AC-4D9B-8FB3-BCD076BEF1C7}" srcOrd="5" destOrd="0" presId="urn:microsoft.com/office/officeart/2005/8/layout/list1"/>
    <dgm:cxn modelId="{90012755-5AAC-4DA7-89B5-87FD4B4D17FF}" type="presParOf" srcId="{F38E3DFC-5D08-4346-8651-8AE1D7B1BC08}" destId="{E72718A9-B3E8-4538-BE6F-46298240F7D8}" srcOrd="6" destOrd="0" presId="urn:microsoft.com/office/officeart/2005/8/layout/list1"/>
    <dgm:cxn modelId="{5C6457B0-8662-4C94-A6D7-250C212D620C}" type="presParOf" srcId="{F38E3DFC-5D08-4346-8651-8AE1D7B1BC08}" destId="{7F1EDE60-44A9-44DA-BF5C-6F0246A18B00}" srcOrd="7" destOrd="0" presId="urn:microsoft.com/office/officeart/2005/8/layout/list1"/>
    <dgm:cxn modelId="{ACBDE5B1-47A2-4687-BFC9-E139B320A853}" type="presParOf" srcId="{F38E3DFC-5D08-4346-8651-8AE1D7B1BC08}" destId="{8385FBC8-6E07-44AB-8624-D80D014C29BC}" srcOrd="8" destOrd="0" presId="urn:microsoft.com/office/officeart/2005/8/layout/list1"/>
    <dgm:cxn modelId="{612C073B-9C93-4BC1-A547-B12B8E66AF9B}" type="presParOf" srcId="{8385FBC8-6E07-44AB-8624-D80D014C29BC}" destId="{CBEEB1A6-7296-4743-989D-9ECC76B0FA44}" srcOrd="0" destOrd="0" presId="urn:microsoft.com/office/officeart/2005/8/layout/list1"/>
    <dgm:cxn modelId="{08860D2C-38A2-4A8B-ABA4-7012E606D3CA}" type="presParOf" srcId="{8385FBC8-6E07-44AB-8624-D80D014C29BC}" destId="{6913D2C9-7C60-4B08-AC9C-BE7C7F2CB902}" srcOrd="1" destOrd="0" presId="urn:microsoft.com/office/officeart/2005/8/layout/list1"/>
    <dgm:cxn modelId="{B6D1B241-B7BF-483A-BEC1-A1613E655600}" type="presParOf" srcId="{F38E3DFC-5D08-4346-8651-8AE1D7B1BC08}" destId="{E524C246-B9B6-4438-A516-F9561FE37D2D}" srcOrd="9" destOrd="0" presId="urn:microsoft.com/office/officeart/2005/8/layout/list1"/>
    <dgm:cxn modelId="{AE8448CB-188C-42FA-8423-F7E596138FC3}" type="presParOf" srcId="{F38E3DFC-5D08-4346-8651-8AE1D7B1BC08}" destId="{13A7F486-C6C3-447E-97C4-D490982CBEAC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6.xml><?xml version="1.0" encoding="utf-8"?>
<dgm:dataModel xmlns:dgm="http://schemas.openxmlformats.org/drawingml/2006/diagram" xmlns:a="http://schemas.openxmlformats.org/drawingml/2006/main">
  <dgm:ptLst>
    <dgm:pt modelId="{F8703E89-BB6D-49EE-8E1D-E93F867D4D72}" type="doc">
      <dgm:prSet loTypeId="urn:microsoft.com/office/officeart/2005/8/layout/hList6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58744F00-8389-428A-8DEE-786F5B75F80D}">
      <dgm:prSet phldrT="[Text]" custT="1"/>
      <dgm:spPr>
        <a:solidFill>
          <a:schemeClr val="accent2">
            <a:lumMod val="20000"/>
            <a:lumOff val="8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ct val="35000"/>
            </a:spcAft>
          </a:pP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19DE6A3-3E12-407F-8496-1310F5CFD306}" type="parTrans" cxnId="{D3880599-6563-4C3B-A435-DD04E468553D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D59ACEB2-8C44-4240-A904-5069C9253DA2}" type="sibTrans" cxnId="{D3880599-6563-4C3B-A435-DD04E468553D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D492FD2C-7CF4-47CC-8C10-488291C1D584}">
      <dgm:prSet phldrT="[Text]" custT="1"/>
      <dgm:spPr>
        <a:solidFill>
          <a:schemeClr val="accent2">
            <a:lumMod val="20000"/>
            <a:lumOff val="8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 Ruang Lingkup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4B8F128-F611-4C1A-9844-3D7D7A3B86E8}" type="parTrans" cxnId="{8DA08043-E4C5-47C6-A5B8-2C43BAEA5E33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995AAF5C-0F7A-4667-A7AC-B26B758AF6A7}" type="sibTrans" cxnId="{8DA08043-E4C5-47C6-A5B8-2C43BAEA5E33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DAD8046B-88A3-46D7-8118-DF7F3EDA7F70}">
      <dgm:prSet phldrT="[Text]" custT="1"/>
      <dgm:spPr>
        <a:solidFill>
          <a:schemeClr val="accent2">
            <a:lumMod val="20000"/>
            <a:lumOff val="8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2 </a:t>
          </a:r>
          <a:r>
            <a:rPr lang="en-US" sz="20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Konsep</a:t>
          </a:r>
          <a:r>
            <a:rPr lang="en-US" sz="20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20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Prinsip</a:t>
          </a:r>
          <a:r>
            <a:rPr lang="en-US" sz="20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Pervasive</a:t>
          </a:r>
        </a:p>
      </dgm:t>
    </dgm:pt>
    <dgm:pt modelId="{D811F260-5C7B-489E-80E9-AB61892CA944}" type="parTrans" cxnId="{D58FD5D7-B8FF-4131-A4B7-EFC3DAAB3A17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7500AEBB-E5C3-4824-9AE3-DD2A92E86BA4}" type="sibTrans" cxnId="{D58FD5D7-B8FF-4131-A4B7-EFC3DAAB3A17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06A478E9-A1AC-413D-B741-1BB60C63DE18}">
      <dgm:prSet phldrT="[Text]" custT="1"/>
      <dgm:spPr>
        <a:solidFill>
          <a:schemeClr val="accent3">
            <a:lumMod val="40000"/>
            <a:lumOff val="6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ct val="35000"/>
            </a:spcAft>
          </a:pP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E65C2E7A-50CE-4113-9476-F1493B80729E}" type="parTrans" cxnId="{9C278D67-82BB-4151-8F89-4D8069C832A1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E93B276A-9A27-4634-A3A2-539DC8BC42E1}" type="sibTrans" cxnId="{9C278D67-82BB-4151-8F89-4D8069C832A1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0E1E3C81-241C-4278-B202-ACA69439CF6D}">
      <dgm:prSet phldrT="[Text]" custT="1"/>
      <dgm:spPr>
        <a:solidFill>
          <a:schemeClr val="accent3">
            <a:lumMod val="40000"/>
            <a:lumOff val="6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10 Investasi pada Ventura Bersama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B6F97B9-5495-4FF3-89CF-05021C115C90}" type="parTrans" cxnId="{DF5B1B47-21C1-4F79-8410-2AFF44C231EA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DB9F60A3-7E50-4E25-B78F-F6B541C20333}" type="sibTrans" cxnId="{DF5B1B47-21C1-4F79-8410-2AFF44C231EA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E207D339-B22B-4580-877C-4E6AEF61796F}">
      <dgm:prSet phldrT="[Text]" custT="1"/>
      <dgm:spPr>
        <a:solidFill>
          <a:schemeClr val="accent2">
            <a:lumMod val="20000"/>
            <a:lumOff val="8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3 Penyajian Laporan Keuangan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0F153494-8B2B-4FE1-A974-B64A1A71357F}" type="parTrans" cxnId="{29134611-59F9-4E2C-BBF8-C43301EC481B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A2FED197-A676-4B5E-9A62-05AF9715E74F}" type="sibTrans" cxnId="{29134611-59F9-4E2C-BBF8-C43301EC481B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4BC55EA0-9F52-4DE3-BFE1-44439A178225}">
      <dgm:prSet phldrT="[Text]" custT="1"/>
      <dgm:spPr>
        <a:solidFill>
          <a:schemeClr val="accent2">
            <a:lumMod val="20000"/>
            <a:lumOff val="8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4 Laporan Posisi Keuangan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EFB6571-6843-456D-9688-52E6CC04CC3A}" type="parTrans" cxnId="{4805C731-C314-44B4-B4BE-CD4FA80A7BDB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5484BD0C-300E-4370-928F-846724A5B29F}" type="sibTrans" cxnId="{4805C731-C314-44B4-B4BE-CD4FA80A7BDB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6DF1356B-956D-4B14-A02E-202A9EC98CBA}">
      <dgm:prSet phldrT="[Text]" custT="1"/>
      <dgm:spPr>
        <a:solidFill>
          <a:schemeClr val="accent2">
            <a:lumMod val="20000"/>
            <a:lumOff val="8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5 Laporan Laba Rugi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163FA20-4D30-4036-AF3D-CA3102C2D939}" type="parTrans" cxnId="{389B047F-3CDC-4518-A962-711AED2CDDA2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F1B593EF-5B34-4380-B3D1-BEC905F9E8FD}" type="sibTrans" cxnId="{389B047F-3CDC-4518-A962-711AED2CDDA2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C7191D4A-A80F-4624-BF02-432FAA8D4E0B}">
      <dgm:prSet phldrT="[Text]" custT="1"/>
      <dgm:spPr>
        <a:solidFill>
          <a:schemeClr val="accent2">
            <a:lumMod val="20000"/>
            <a:lumOff val="8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6 Catatan atas Laporan Keuangan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6A096E3-EEBC-40AF-95C5-4759D80DF090}" type="parTrans" cxnId="{7F7E7909-D03A-4D84-B5D6-20B0D6247D8D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E0E38912-5E89-4EA5-9622-28475A24C045}" type="sibTrans" cxnId="{7F7E7909-D03A-4D84-B5D6-20B0D6247D8D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C467BC97-6AAF-4CD4-BECA-6F72CDC54EED}">
      <dgm:prSet phldrT="[Text]" custT="1"/>
      <dgm:spPr>
        <a:solidFill>
          <a:schemeClr val="accent2">
            <a:lumMod val="20000"/>
            <a:lumOff val="8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7 Kebijakan Akuntansi, Estimasi dan Kesalahan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7B06D88A-958D-42B9-BB86-1B2BCC0BD380}" type="parTrans" cxnId="{D090764D-AD92-40FE-B15B-0BD767FE53ED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9E4D6E3A-4E2B-4470-96C2-2B5C1527A53B}" type="sibTrans" cxnId="{D090764D-AD92-40FE-B15B-0BD767FE53ED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3A0A59C4-2432-46BA-A0AF-562C2D399E69}">
      <dgm:prSet phldrT="[Text]" custT="1"/>
      <dgm:spPr>
        <a:solidFill>
          <a:schemeClr val="accent2">
            <a:lumMod val="20000"/>
            <a:lumOff val="8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8 Aset dan Liabilitas Keuangan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9F388AD8-07E1-48D8-A03E-6D623FAFEDA6}" type="parTrans" cxnId="{BF5F963C-5408-49B2-AF17-232209D34562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2F7B885E-4611-4E9F-9065-120704055F81}" type="sibTrans" cxnId="{BF5F963C-5408-49B2-AF17-232209D34562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28DE0445-0C7C-4ADC-98D7-1BFE22A0C30E}">
      <dgm:prSet phldrT="[Text]" custT="1"/>
      <dgm:spPr>
        <a:solidFill>
          <a:schemeClr val="accent2">
            <a:lumMod val="20000"/>
            <a:lumOff val="8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9 Persediaan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A214742-1136-4DDA-90BE-4D2A234B7F52}" type="parTrans" cxnId="{BF60A1BD-DDEA-4408-A2E3-8CA541757105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9D24276A-B5BA-4A8B-BA10-0E310369B266}" type="sibTrans" cxnId="{BF60A1BD-DDEA-4408-A2E3-8CA541757105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78ED1C65-11F8-45A9-B82F-E649E50B28DE}">
      <dgm:prSet phldrT="[Text]" custT="1"/>
      <dgm:spPr>
        <a:solidFill>
          <a:schemeClr val="accent3">
            <a:lumMod val="40000"/>
            <a:lumOff val="6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11 Aset Tetap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D8DC9E05-23F0-49E7-860D-39C53FCB13BB}" type="parTrans" cxnId="{73E01170-A7DD-48D3-A9EC-A912B8E154A9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937BEAF5-3FD4-446B-87C9-592B1FCBE8B3}" type="sibTrans" cxnId="{73E01170-A7DD-48D3-A9EC-A912B8E154A9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15318510-1AFB-4307-8104-893D0ABD294A}">
      <dgm:prSet phldrT="[Text]" custT="1"/>
      <dgm:spPr>
        <a:solidFill>
          <a:schemeClr val="accent3">
            <a:lumMod val="40000"/>
            <a:lumOff val="6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12 Aset Takberwujud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546AF3C4-1F26-4C6F-A17E-746D1EF27582}" type="parTrans" cxnId="{8A1A8324-AFF9-489D-81AD-F77858963560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E04D1469-8F8F-4963-A401-BEC3201D7449}" type="sibTrans" cxnId="{8A1A8324-AFF9-489D-81AD-F77858963560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A4310E36-4FBA-44C4-B86F-07BA49D48C95}">
      <dgm:prSet phldrT="[Text]" custT="1"/>
      <dgm:spPr>
        <a:solidFill>
          <a:schemeClr val="accent3">
            <a:lumMod val="40000"/>
            <a:lumOff val="6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13 Liabilitas dan Ekuitas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140D67E-3A21-4C8D-B309-879D44A1DB6C}" type="parTrans" cxnId="{A657DEB1-69FF-47A1-8907-347840B8B5D5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851C571C-5C75-4C0B-9864-F78B96A0FBC6}" type="sibTrans" cxnId="{A657DEB1-69FF-47A1-8907-347840B8B5D5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702F460D-6276-4797-96B5-CE0B8A150065}">
      <dgm:prSet phldrT="[Text]" custT="1"/>
      <dgm:spPr>
        <a:solidFill>
          <a:schemeClr val="accent3">
            <a:lumMod val="40000"/>
            <a:lumOff val="6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14 Pendapatan dan Beban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C23D28D-C99A-42B7-B0F3-CCBE9882ED3F}" type="parTrans" cxnId="{321E047C-3582-439F-9EE8-01FDE0FFAE70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9E9942CB-DBEC-42DD-8CD7-55FE5B67BAFD}" type="sibTrans" cxnId="{321E047C-3582-439F-9EE8-01FDE0FFAE70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ADBE523C-D641-4F3A-9FB5-DA66408099D3}">
      <dgm:prSet phldrT="[Text]" custT="1"/>
      <dgm:spPr>
        <a:solidFill>
          <a:schemeClr val="accent3">
            <a:lumMod val="40000"/>
            <a:lumOff val="6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15 Pajak Penghasilan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667B5A9-21BB-44AD-B554-DC5092AD468E}" type="parTrans" cxnId="{CBF2E612-348C-4672-859A-E5681CBC8B4A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F4CFF56F-59B9-4497-BAAF-8A6E76B66750}" type="sibTrans" cxnId="{CBF2E612-348C-4672-859A-E5681CBC8B4A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759670C3-A3EA-4396-A794-F93461AFFD16}">
      <dgm:prSet phldrT="[Text]" custT="1"/>
      <dgm:spPr>
        <a:solidFill>
          <a:schemeClr val="accent3">
            <a:lumMod val="40000"/>
            <a:lumOff val="6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16 Transaksi dalam Mata Uang Asing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4F05597-64B6-48D1-A661-37EFBB391F34}" type="parTrans" cxnId="{C4EAC70C-9329-45F7-AC05-20B74A32B537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06AC245E-159B-4B80-AB30-9E37AEE37969}" type="sibTrans" cxnId="{C4EAC70C-9329-45F7-AC05-20B74A32B537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692EAB3B-21E8-48D0-9FB2-79404F09043D}">
      <dgm:prSet phldrT="[Text]" custT="1"/>
      <dgm:spPr>
        <a:solidFill>
          <a:schemeClr val="accent3">
            <a:lumMod val="40000"/>
            <a:lumOff val="6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17 Ketentuan Transisi 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095D3632-11AD-4FA9-AE33-67E63757D65D}" type="parTrans" cxnId="{C996AACB-19E9-454F-889D-448CF3D465D1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1E5D99D3-D947-4373-9BE5-DF6BD8274F66}" type="sibTrans" cxnId="{C996AACB-19E9-454F-889D-448CF3D465D1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C87EDAC1-7B5D-4F66-A88A-52876CA118FE}">
      <dgm:prSet phldrT="[Text]" custT="1"/>
      <dgm:spPr>
        <a:solidFill>
          <a:schemeClr val="accent3">
            <a:lumMod val="40000"/>
            <a:lumOff val="60000"/>
          </a:schemeClr>
        </a:solidFill>
      </dgm:spPr>
      <dgm:t>
        <a:bodyPr/>
        <a:lstStyle/>
        <a:p>
          <a:pPr>
            <a:spcBef>
              <a:spcPts val="1200"/>
            </a:spcBef>
            <a:spcAft>
              <a:spcPts val="600"/>
            </a:spcAft>
          </a:pPr>
          <a:r>
            <a:rPr lang="en-US" sz="20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18 Tanggal Efektif</a:t>
          </a:r>
          <a:endParaRPr lang="en-US" sz="20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FA323E5-3263-4F1E-8CE9-9536D623DF6F}" type="parTrans" cxnId="{FF6F743E-F05A-4A13-9629-A65F24D513FA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57E0DFAB-66CE-4669-8A5F-AAE01B19C546}" type="sibTrans" cxnId="{FF6F743E-F05A-4A13-9629-A65F24D513FA}">
      <dgm:prSet/>
      <dgm:spPr/>
      <dgm:t>
        <a:bodyPr/>
        <a:lstStyle/>
        <a:p>
          <a:pPr>
            <a:spcBef>
              <a:spcPts val="600"/>
            </a:spcBef>
          </a:pPr>
          <a:endParaRPr lang="en-US" sz="1800"/>
        </a:p>
      </dgm:t>
    </dgm:pt>
    <dgm:pt modelId="{435E8667-8080-4F80-A22C-86FEB1A3FDE7}" type="pres">
      <dgm:prSet presAssocID="{F8703E89-BB6D-49EE-8E1D-E93F867D4D72}" presName="Name0" presStyleCnt="0">
        <dgm:presLayoutVars>
          <dgm:dir/>
          <dgm:resizeHandles val="exact"/>
        </dgm:presLayoutVars>
      </dgm:prSet>
      <dgm:spPr/>
    </dgm:pt>
    <dgm:pt modelId="{1E4A88B0-A919-4D22-BEC2-41AD7C044DC8}" type="pres">
      <dgm:prSet presAssocID="{58744F00-8389-428A-8DEE-786F5B75F80D}" presName="node" presStyleLbl="node1" presStyleIdx="0" presStyleCnt="2" custScaleX="125474" custScaleY="90000">
        <dgm:presLayoutVars>
          <dgm:bulletEnabled val="1"/>
        </dgm:presLayoutVars>
      </dgm:prSet>
      <dgm:spPr>
        <a:prstGeom prst="rect">
          <a:avLst/>
        </a:prstGeom>
      </dgm:spPr>
    </dgm:pt>
    <dgm:pt modelId="{E23EEF2D-1724-441B-BBC1-B8A29656147B}" type="pres">
      <dgm:prSet presAssocID="{D59ACEB2-8C44-4240-A904-5069C9253DA2}" presName="sibTrans" presStyleCnt="0"/>
      <dgm:spPr/>
    </dgm:pt>
    <dgm:pt modelId="{B7BFD8A2-727D-4F4C-A42A-F794763178C3}" type="pres">
      <dgm:prSet presAssocID="{06A478E9-A1AC-413D-B741-1BB60C63DE18}" presName="node" presStyleLbl="node1" presStyleIdx="1" presStyleCnt="2" custScaleY="90000" custLinFactNeighborX="-3900">
        <dgm:presLayoutVars>
          <dgm:bulletEnabled val="1"/>
        </dgm:presLayoutVars>
      </dgm:prSet>
      <dgm:spPr>
        <a:prstGeom prst="rect">
          <a:avLst/>
        </a:prstGeom>
      </dgm:spPr>
    </dgm:pt>
  </dgm:ptLst>
  <dgm:cxnLst>
    <dgm:cxn modelId="{7F7E7909-D03A-4D84-B5D6-20B0D6247D8D}" srcId="{58744F00-8389-428A-8DEE-786F5B75F80D}" destId="{C7191D4A-A80F-4624-BF02-432FAA8D4E0B}" srcOrd="5" destOrd="0" parTransId="{86A096E3-EEBC-40AF-95C5-4759D80DF090}" sibTransId="{E0E38912-5E89-4EA5-9622-28475A24C045}"/>
    <dgm:cxn modelId="{C4EAC70C-9329-45F7-AC05-20B74A32B537}" srcId="{06A478E9-A1AC-413D-B741-1BB60C63DE18}" destId="{759670C3-A3EA-4396-A794-F93461AFFD16}" srcOrd="6" destOrd="0" parTransId="{64F05597-64B6-48D1-A661-37EFBB391F34}" sibTransId="{06AC245E-159B-4B80-AB30-9E37AEE37969}"/>
    <dgm:cxn modelId="{9EDEF60C-DE7D-44D2-896C-3F058EA23961}" type="presOf" srcId="{A4310E36-4FBA-44C4-B86F-07BA49D48C95}" destId="{B7BFD8A2-727D-4F4C-A42A-F794763178C3}" srcOrd="0" destOrd="4" presId="urn:microsoft.com/office/officeart/2005/8/layout/hList6"/>
    <dgm:cxn modelId="{29134611-59F9-4E2C-BBF8-C43301EC481B}" srcId="{58744F00-8389-428A-8DEE-786F5B75F80D}" destId="{E207D339-B22B-4580-877C-4E6AEF61796F}" srcOrd="2" destOrd="0" parTransId="{0F153494-8B2B-4FE1-A974-B64A1A71357F}" sibTransId="{A2FED197-A676-4B5E-9A62-05AF9715E74F}"/>
    <dgm:cxn modelId="{CBF2E612-348C-4672-859A-E5681CBC8B4A}" srcId="{06A478E9-A1AC-413D-B741-1BB60C63DE18}" destId="{ADBE523C-D641-4F3A-9FB5-DA66408099D3}" srcOrd="5" destOrd="0" parTransId="{8667B5A9-21BB-44AD-B554-DC5092AD468E}" sibTransId="{F4CFF56F-59B9-4497-BAAF-8A6E76B66750}"/>
    <dgm:cxn modelId="{3F8B3915-5FB4-49D3-BF82-5F7B11FF32E9}" type="presOf" srcId="{759670C3-A3EA-4396-A794-F93461AFFD16}" destId="{B7BFD8A2-727D-4F4C-A42A-F794763178C3}" srcOrd="0" destOrd="7" presId="urn:microsoft.com/office/officeart/2005/8/layout/hList6"/>
    <dgm:cxn modelId="{8A1A8324-AFF9-489D-81AD-F77858963560}" srcId="{06A478E9-A1AC-413D-B741-1BB60C63DE18}" destId="{15318510-1AFB-4307-8104-893D0ABD294A}" srcOrd="2" destOrd="0" parTransId="{546AF3C4-1F26-4C6F-A17E-746D1EF27582}" sibTransId="{E04D1469-8F8F-4963-A401-BEC3201D7449}"/>
    <dgm:cxn modelId="{7E282726-4C1F-4FBF-A0D6-0E4D06FFC607}" type="presOf" srcId="{C87EDAC1-7B5D-4F66-A88A-52876CA118FE}" destId="{B7BFD8A2-727D-4F4C-A42A-F794763178C3}" srcOrd="0" destOrd="9" presId="urn:microsoft.com/office/officeart/2005/8/layout/hList6"/>
    <dgm:cxn modelId="{744E632B-3018-43B1-A483-F0708FB5B257}" type="presOf" srcId="{C7191D4A-A80F-4624-BF02-432FAA8D4E0B}" destId="{1E4A88B0-A919-4D22-BEC2-41AD7C044DC8}" srcOrd="0" destOrd="6" presId="urn:microsoft.com/office/officeart/2005/8/layout/hList6"/>
    <dgm:cxn modelId="{32F2AB2E-0D55-423F-8F8F-90ADEFC03063}" type="presOf" srcId="{C467BC97-6AAF-4CD4-BECA-6F72CDC54EED}" destId="{1E4A88B0-A919-4D22-BEC2-41AD7C044DC8}" srcOrd="0" destOrd="7" presId="urn:microsoft.com/office/officeart/2005/8/layout/hList6"/>
    <dgm:cxn modelId="{4805C731-C314-44B4-B4BE-CD4FA80A7BDB}" srcId="{58744F00-8389-428A-8DEE-786F5B75F80D}" destId="{4BC55EA0-9F52-4DE3-BFE1-44439A178225}" srcOrd="3" destOrd="0" parTransId="{CEFB6571-6843-456D-9688-52E6CC04CC3A}" sibTransId="{5484BD0C-300E-4370-928F-846724A5B29F}"/>
    <dgm:cxn modelId="{54040C3B-968B-4C13-80C6-E84956BA42E2}" type="presOf" srcId="{692EAB3B-21E8-48D0-9FB2-79404F09043D}" destId="{B7BFD8A2-727D-4F4C-A42A-F794763178C3}" srcOrd="0" destOrd="8" presId="urn:microsoft.com/office/officeart/2005/8/layout/hList6"/>
    <dgm:cxn modelId="{BF5F963C-5408-49B2-AF17-232209D34562}" srcId="{58744F00-8389-428A-8DEE-786F5B75F80D}" destId="{3A0A59C4-2432-46BA-A0AF-562C2D399E69}" srcOrd="7" destOrd="0" parTransId="{9F388AD8-07E1-48D8-A03E-6D623FAFEDA6}" sibTransId="{2F7B885E-4611-4E9F-9065-120704055F81}"/>
    <dgm:cxn modelId="{57C87A3D-3CE5-4FCD-8D41-9D7E84A9A8F0}" type="presOf" srcId="{702F460D-6276-4797-96B5-CE0B8A150065}" destId="{B7BFD8A2-727D-4F4C-A42A-F794763178C3}" srcOrd="0" destOrd="5" presId="urn:microsoft.com/office/officeart/2005/8/layout/hList6"/>
    <dgm:cxn modelId="{FF6F743E-F05A-4A13-9629-A65F24D513FA}" srcId="{06A478E9-A1AC-413D-B741-1BB60C63DE18}" destId="{C87EDAC1-7B5D-4F66-A88A-52876CA118FE}" srcOrd="8" destOrd="0" parTransId="{1FA323E5-3263-4F1E-8CE9-9536D623DF6F}" sibTransId="{57E0DFAB-66CE-4669-8A5F-AAE01B19C546}"/>
    <dgm:cxn modelId="{7426E55B-91A2-4D45-90A5-5ABA9B0EC1AB}" type="presOf" srcId="{DAD8046B-88A3-46D7-8118-DF7F3EDA7F70}" destId="{1E4A88B0-A919-4D22-BEC2-41AD7C044DC8}" srcOrd="0" destOrd="2" presId="urn:microsoft.com/office/officeart/2005/8/layout/hList6"/>
    <dgm:cxn modelId="{42F9DC62-DD65-4563-A018-9E96FE0BAD7D}" type="presOf" srcId="{6DF1356B-956D-4B14-A02E-202A9EC98CBA}" destId="{1E4A88B0-A919-4D22-BEC2-41AD7C044DC8}" srcOrd="0" destOrd="5" presId="urn:microsoft.com/office/officeart/2005/8/layout/hList6"/>
    <dgm:cxn modelId="{8DA08043-E4C5-47C6-A5B8-2C43BAEA5E33}" srcId="{58744F00-8389-428A-8DEE-786F5B75F80D}" destId="{D492FD2C-7CF4-47CC-8C10-488291C1D584}" srcOrd="0" destOrd="0" parTransId="{84B8F128-F611-4C1A-9844-3D7D7A3B86E8}" sibTransId="{995AAF5C-0F7A-4667-A7AC-B26B758AF6A7}"/>
    <dgm:cxn modelId="{DF5B1B47-21C1-4F79-8410-2AFF44C231EA}" srcId="{06A478E9-A1AC-413D-B741-1BB60C63DE18}" destId="{0E1E3C81-241C-4278-B202-ACA69439CF6D}" srcOrd="0" destOrd="0" parTransId="{AB6F97B9-5495-4FF3-89CF-05021C115C90}" sibTransId="{DB9F60A3-7E50-4E25-B78F-F6B541C20333}"/>
    <dgm:cxn modelId="{9C278D67-82BB-4151-8F89-4D8069C832A1}" srcId="{F8703E89-BB6D-49EE-8E1D-E93F867D4D72}" destId="{06A478E9-A1AC-413D-B741-1BB60C63DE18}" srcOrd="1" destOrd="0" parTransId="{E65C2E7A-50CE-4113-9476-F1493B80729E}" sibTransId="{E93B276A-9A27-4634-A3A2-539DC8BC42E1}"/>
    <dgm:cxn modelId="{D090764D-AD92-40FE-B15B-0BD767FE53ED}" srcId="{58744F00-8389-428A-8DEE-786F5B75F80D}" destId="{C467BC97-6AAF-4CD4-BECA-6F72CDC54EED}" srcOrd="6" destOrd="0" parTransId="{7B06D88A-958D-42B9-BB86-1B2BCC0BD380}" sibTransId="{9E4D6E3A-4E2B-4470-96C2-2B5C1527A53B}"/>
    <dgm:cxn modelId="{73E01170-A7DD-48D3-A9EC-A912B8E154A9}" srcId="{06A478E9-A1AC-413D-B741-1BB60C63DE18}" destId="{78ED1C65-11F8-45A9-B82F-E649E50B28DE}" srcOrd="1" destOrd="0" parTransId="{D8DC9E05-23F0-49E7-860D-39C53FCB13BB}" sibTransId="{937BEAF5-3FD4-446B-87C9-592B1FCBE8B3}"/>
    <dgm:cxn modelId="{AAF90671-328F-4CAA-80D0-CCB2DD7F2E84}" type="presOf" srcId="{D492FD2C-7CF4-47CC-8C10-488291C1D584}" destId="{1E4A88B0-A919-4D22-BEC2-41AD7C044DC8}" srcOrd="0" destOrd="1" presId="urn:microsoft.com/office/officeart/2005/8/layout/hList6"/>
    <dgm:cxn modelId="{321E047C-3582-439F-9EE8-01FDE0FFAE70}" srcId="{06A478E9-A1AC-413D-B741-1BB60C63DE18}" destId="{702F460D-6276-4797-96B5-CE0B8A150065}" srcOrd="4" destOrd="0" parTransId="{AC23D28D-C99A-42B7-B0F3-CCBE9882ED3F}" sibTransId="{9E9942CB-DBEC-42DD-8CD7-55FE5B67BAFD}"/>
    <dgm:cxn modelId="{2763767D-ED77-49E9-958E-416A784A5C59}" type="presOf" srcId="{4BC55EA0-9F52-4DE3-BFE1-44439A178225}" destId="{1E4A88B0-A919-4D22-BEC2-41AD7C044DC8}" srcOrd="0" destOrd="4" presId="urn:microsoft.com/office/officeart/2005/8/layout/hList6"/>
    <dgm:cxn modelId="{389B047F-3CDC-4518-A962-711AED2CDDA2}" srcId="{58744F00-8389-428A-8DEE-786F5B75F80D}" destId="{6DF1356B-956D-4B14-A02E-202A9EC98CBA}" srcOrd="4" destOrd="0" parTransId="{8163FA20-4D30-4036-AF3D-CA3102C2D939}" sibTransId="{F1B593EF-5B34-4380-B3D1-BEC905F9E8FD}"/>
    <dgm:cxn modelId="{49055E85-49CF-4AAF-977B-CD0A6F4DCDC2}" type="presOf" srcId="{ADBE523C-D641-4F3A-9FB5-DA66408099D3}" destId="{B7BFD8A2-727D-4F4C-A42A-F794763178C3}" srcOrd="0" destOrd="6" presId="urn:microsoft.com/office/officeart/2005/8/layout/hList6"/>
    <dgm:cxn modelId="{81DFB587-8E1C-40A7-ADDB-F7F2D5A3648D}" type="presOf" srcId="{E207D339-B22B-4580-877C-4E6AEF61796F}" destId="{1E4A88B0-A919-4D22-BEC2-41AD7C044DC8}" srcOrd="0" destOrd="3" presId="urn:microsoft.com/office/officeart/2005/8/layout/hList6"/>
    <dgm:cxn modelId="{E66D9A91-07EB-4522-814F-BA8E2D932527}" type="presOf" srcId="{78ED1C65-11F8-45A9-B82F-E649E50B28DE}" destId="{B7BFD8A2-727D-4F4C-A42A-F794763178C3}" srcOrd="0" destOrd="2" presId="urn:microsoft.com/office/officeart/2005/8/layout/hList6"/>
    <dgm:cxn modelId="{D3880599-6563-4C3B-A435-DD04E468553D}" srcId="{F8703E89-BB6D-49EE-8E1D-E93F867D4D72}" destId="{58744F00-8389-428A-8DEE-786F5B75F80D}" srcOrd="0" destOrd="0" parTransId="{419DE6A3-3E12-407F-8496-1310F5CFD306}" sibTransId="{D59ACEB2-8C44-4240-A904-5069C9253DA2}"/>
    <dgm:cxn modelId="{57DABCA7-D2F2-4BD8-9A2E-2F145CCAA39B}" type="presOf" srcId="{06A478E9-A1AC-413D-B741-1BB60C63DE18}" destId="{B7BFD8A2-727D-4F4C-A42A-F794763178C3}" srcOrd="0" destOrd="0" presId="urn:microsoft.com/office/officeart/2005/8/layout/hList6"/>
    <dgm:cxn modelId="{17A00FB0-DD4A-48B0-8606-8317B6651C18}" type="presOf" srcId="{28DE0445-0C7C-4ADC-98D7-1BFE22A0C30E}" destId="{1E4A88B0-A919-4D22-BEC2-41AD7C044DC8}" srcOrd="0" destOrd="9" presId="urn:microsoft.com/office/officeart/2005/8/layout/hList6"/>
    <dgm:cxn modelId="{A657DEB1-69FF-47A1-8907-347840B8B5D5}" srcId="{06A478E9-A1AC-413D-B741-1BB60C63DE18}" destId="{A4310E36-4FBA-44C4-B86F-07BA49D48C95}" srcOrd="3" destOrd="0" parTransId="{2140D67E-3A21-4C8D-B309-879D44A1DB6C}" sibTransId="{851C571C-5C75-4C0B-9864-F78B96A0FBC6}"/>
    <dgm:cxn modelId="{BF60A1BD-DDEA-4408-A2E3-8CA541757105}" srcId="{58744F00-8389-428A-8DEE-786F5B75F80D}" destId="{28DE0445-0C7C-4ADC-98D7-1BFE22A0C30E}" srcOrd="8" destOrd="0" parTransId="{1A214742-1136-4DDA-90BE-4D2A234B7F52}" sibTransId="{9D24276A-B5BA-4A8B-BA10-0E310369B266}"/>
    <dgm:cxn modelId="{C996AACB-19E9-454F-889D-448CF3D465D1}" srcId="{06A478E9-A1AC-413D-B741-1BB60C63DE18}" destId="{692EAB3B-21E8-48D0-9FB2-79404F09043D}" srcOrd="7" destOrd="0" parTransId="{095D3632-11AD-4FA9-AE33-67E63757D65D}" sibTransId="{1E5D99D3-D947-4373-9BE5-DF6BD8274F66}"/>
    <dgm:cxn modelId="{5CC80AD7-5ADF-40D0-AB69-ABCD1CBAE126}" type="presOf" srcId="{15318510-1AFB-4307-8104-893D0ABD294A}" destId="{B7BFD8A2-727D-4F4C-A42A-F794763178C3}" srcOrd="0" destOrd="3" presId="urn:microsoft.com/office/officeart/2005/8/layout/hList6"/>
    <dgm:cxn modelId="{D58FD5D7-B8FF-4131-A4B7-EFC3DAAB3A17}" srcId="{58744F00-8389-428A-8DEE-786F5B75F80D}" destId="{DAD8046B-88A3-46D7-8118-DF7F3EDA7F70}" srcOrd="1" destOrd="0" parTransId="{D811F260-5C7B-489E-80E9-AB61892CA944}" sibTransId="{7500AEBB-E5C3-4824-9AE3-DD2A92E86BA4}"/>
    <dgm:cxn modelId="{54645DE4-F279-45EC-B5CA-47074F67040F}" type="presOf" srcId="{F8703E89-BB6D-49EE-8E1D-E93F867D4D72}" destId="{435E8667-8080-4F80-A22C-86FEB1A3FDE7}" srcOrd="0" destOrd="0" presId="urn:microsoft.com/office/officeart/2005/8/layout/hList6"/>
    <dgm:cxn modelId="{A36F9DE9-86AA-49DB-B1F7-3A52E63E6BCC}" type="presOf" srcId="{58744F00-8389-428A-8DEE-786F5B75F80D}" destId="{1E4A88B0-A919-4D22-BEC2-41AD7C044DC8}" srcOrd="0" destOrd="0" presId="urn:microsoft.com/office/officeart/2005/8/layout/hList6"/>
    <dgm:cxn modelId="{2A4677F2-9C7D-4EF1-AB69-8F5EBAAE2F8B}" type="presOf" srcId="{3A0A59C4-2432-46BA-A0AF-562C2D399E69}" destId="{1E4A88B0-A919-4D22-BEC2-41AD7C044DC8}" srcOrd="0" destOrd="8" presId="urn:microsoft.com/office/officeart/2005/8/layout/hList6"/>
    <dgm:cxn modelId="{FB4DFCF9-19D3-4E92-8F16-142FE9EF2E93}" type="presOf" srcId="{0E1E3C81-241C-4278-B202-ACA69439CF6D}" destId="{B7BFD8A2-727D-4F4C-A42A-F794763178C3}" srcOrd="0" destOrd="1" presId="urn:microsoft.com/office/officeart/2005/8/layout/hList6"/>
    <dgm:cxn modelId="{4F9FFD31-AD4D-4CCE-A790-8AE7E903B04D}" type="presParOf" srcId="{435E8667-8080-4F80-A22C-86FEB1A3FDE7}" destId="{1E4A88B0-A919-4D22-BEC2-41AD7C044DC8}" srcOrd="0" destOrd="0" presId="urn:microsoft.com/office/officeart/2005/8/layout/hList6"/>
    <dgm:cxn modelId="{8FB89647-8A0E-40DD-B75D-6E8A75C66E74}" type="presParOf" srcId="{435E8667-8080-4F80-A22C-86FEB1A3FDE7}" destId="{E23EEF2D-1724-441B-BBC1-B8A29656147B}" srcOrd="1" destOrd="0" presId="urn:microsoft.com/office/officeart/2005/8/layout/hList6"/>
    <dgm:cxn modelId="{D1C02B8E-F649-4AED-B2F7-CAB5AFD9C403}" type="presParOf" srcId="{435E8667-8080-4F80-A22C-86FEB1A3FDE7}" destId="{B7BFD8A2-727D-4F4C-A42A-F794763178C3}" srcOrd="2" destOrd="0" presId="urn:microsoft.com/office/officeart/2005/8/layout/hList6"/>
  </dgm:cxnLst>
  <dgm:bg>
    <a:noFill/>
  </dgm:bg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7.xml><?xml version="1.0" encoding="utf-8"?>
<dgm:dataModel xmlns:dgm="http://schemas.openxmlformats.org/drawingml/2006/diagram" xmlns:a="http://schemas.openxmlformats.org/drawingml/2006/main">
  <dgm:ptLst>
    <dgm:pt modelId="{93370860-9BE0-48D5-AF79-027673BC1268}" type="doc">
      <dgm:prSet loTypeId="urn:microsoft.com/office/officeart/2005/8/layout/process2" loCatId="process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id-ID"/>
        </a:p>
      </dgm:t>
    </dgm:pt>
    <dgm:pt modelId="{44287C46-33FD-4AA2-AE34-8DB22F965803}">
      <dgm:prSet custT="1"/>
      <dgm:spPr/>
      <dgm:t>
        <a:bodyPr/>
        <a:lstStyle/>
        <a:p>
          <a:r>
            <a:rPr lang="en-US" sz="2000"/>
            <a:t>Laporan Posisi Keuangan</a:t>
          </a:r>
          <a:endParaRPr lang="en-US" sz="2000" dirty="0"/>
        </a:p>
      </dgm:t>
    </dgm:pt>
    <dgm:pt modelId="{45186FFA-2B9A-40F5-B8B3-0638A70C50D0}" type="parTrans" cxnId="{BEFF1421-92AC-4C28-BF9D-DF2591FE44E2}">
      <dgm:prSet/>
      <dgm:spPr/>
      <dgm:t>
        <a:bodyPr/>
        <a:lstStyle/>
        <a:p>
          <a:endParaRPr lang="en-US" sz="2000"/>
        </a:p>
      </dgm:t>
    </dgm:pt>
    <dgm:pt modelId="{B5CB90BC-8816-4CE6-A95F-6DFE45CC70FE}" type="sibTrans" cxnId="{BEFF1421-92AC-4C28-BF9D-DF2591FE44E2}">
      <dgm:prSet custT="1"/>
      <dgm:spPr/>
      <dgm:t>
        <a:bodyPr/>
        <a:lstStyle/>
        <a:p>
          <a:endParaRPr lang="en-US" sz="2000"/>
        </a:p>
      </dgm:t>
    </dgm:pt>
    <dgm:pt modelId="{28FB8ED6-48B3-4DB5-9366-C9CAB4EF0FCD}">
      <dgm:prSet custT="1"/>
      <dgm:spPr/>
      <dgm:t>
        <a:bodyPr/>
        <a:lstStyle/>
        <a:p>
          <a:r>
            <a:rPr lang="en-US" sz="2000"/>
            <a:t>Catatan atas Laporan Keuangan</a:t>
          </a:r>
          <a:endParaRPr lang="en-US" sz="2000" dirty="0"/>
        </a:p>
      </dgm:t>
    </dgm:pt>
    <dgm:pt modelId="{1DB8F57C-D18C-4615-BE56-977821AA8FE4}" type="parTrans" cxnId="{4BA7FAA4-BABD-4E9F-98A1-AD39DB2263E8}">
      <dgm:prSet/>
      <dgm:spPr/>
      <dgm:t>
        <a:bodyPr/>
        <a:lstStyle/>
        <a:p>
          <a:endParaRPr lang="en-US" sz="2000"/>
        </a:p>
      </dgm:t>
    </dgm:pt>
    <dgm:pt modelId="{4E0FC4B1-127F-4313-BDE1-18C5E0FE5A62}" type="sibTrans" cxnId="{4BA7FAA4-BABD-4E9F-98A1-AD39DB2263E8}">
      <dgm:prSet/>
      <dgm:spPr/>
      <dgm:t>
        <a:bodyPr/>
        <a:lstStyle/>
        <a:p>
          <a:endParaRPr lang="en-US" sz="2000"/>
        </a:p>
      </dgm:t>
    </dgm:pt>
    <dgm:pt modelId="{C6FBAF57-5E35-4D3A-AB68-D5254CBC47FF}">
      <dgm:prSet custT="1"/>
      <dgm:spPr/>
      <dgm:t>
        <a:bodyPr/>
        <a:lstStyle/>
        <a:p>
          <a:r>
            <a:rPr lang="en-US" sz="2000"/>
            <a:t>Laporan Laba Rugi</a:t>
          </a:r>
          <a:endParaRPr lang="id-ID" sz="2000" dirty="0"/>
        </a:p>
      </dgm:t>
    </dgm:pt>
    <dgm:pt modelId="{3011F9AD-E960-42E8-A059-1182952DB781}" type="parTrans" cxnId="{AD100E2E-F53E-4B7B-A4E9-18B4E7195719}">
      <dgm:prSet/>
      <dgm:spPr/>
      <dgm:t>
        <a:bodyPr/>
        <a:lstStyle/>
        <a:p>
          <a:endParaRPr lang="en-ID" sz="2000"/>
        </a:p>
      </dgm:t>
    </dgm:pt>
    <dgm:pt modelId="{F343FAC3-47C0-4C97-A3DD-E7C969E4E24B}" type="sibTrans" cxnId="{AD100E2E-F53E-4B7B-A4E9-18B4E7195719}">
      <dgm:prSet custT="1"/>
      <dgm:spPr/>
      <dgm:t>
        <a:bodyPr/>
        <a:lstStyle/>
        <a:p>
          <a:endParaRPr lang="en-ID" sz="2000"/>
        </a:p>
      </dgm:t>
    </dgm:pt>
    <dgm:pt modelId="{DBA1E6B3-BF93-47DF-94CC-F656B5DE75E2}" type="pres">
      <dgm:prSet presAssocID="{93370860-9BE0-48D5-AF79-027673BC1268}" presName="linearFlow" presStyleCnt="0">
        <dgm:presLayoutVars>
          <dgm:resizeHandles val="exact"/>
        </dgm:presLayoutVars>
      </dgm:prSet>
      <dgm:spPr/>
    </dgm:pt>
    <dgm:pt modelId="{DB1C1CB8-7ECB-4B06-96BF-F1F22DAE6063}" type="pres">
      <dgm:prSet presAssocID="{C6FBAF57-5E35-4D3A-AB68-D5254CBC47FF}" presName="node" presStyleLbl="node1" presStyleIdx="0" presStyleCnt="3">
        <dgm:presLayoutVars>
          <dgm:bulletEnabled val="1"/>
        </dgm:presLayoutVars>
      </dgm:prSet>
      <dgm:spPr/>
    </dgm:pt>
    <dgm:pt modelId="{65C21CE1-1B68-438E-B130-E4BBE248C266}" type="pres">
      <dgm:prSet presAssocID="{F343FAC3-47C0-4C97-A3DD-E7C969E4E24B}" presName="sibTrans" presStyleLbl="sibTrans2D1" presStyleIdx="0" presStyleCnt="2"/>
      <dgm:spPr/>
    </dgm:pt>
    <dgm:pt modelId="{F4AE4E91-3347-45DE-B8A5-C40050815DAE}" type="pres">
      <dgm:prSet presAssocID="{F343FAC3-47C0-4C97-A3DD-E7C969E4E24B}" presName="connectorText" presStyleLbl="sibTrans2D1" presStyleIdx="0" presStyleCnt="2"/>
      <dgm:spPr/>
    </dgm:pt>
    <dgm:pt modelId="{2038E995-4EFE-455D-A062-CB144A2A280C}" type="pres">
      <dgm:prSet presAssocID="{44287C46-33FD-4AA2-AE34-8DB22F965803}" presName="node" presStyleLbl="node1" presStyleIdx="1" presStyleCnt="3">
        <dgm:presLayoutVars>
          <dgm:bulletEnabled val="1"/>
        </dgm:presLayoutVars>
      </dgm:prSet>
      <dgm:spPr/>
    </dgm:pt>
    <dgm:pt modelId="{0A2A4085-8C09-4F7E-A5DE-7AE50E440BD4}" type="pres">
      <dgm:prSet presAssocID="{B5CB90BC-8816-4CE6-A95F-6DFE45CC70FE}" presName="sibTrans" presStyleLbl="sibTrans2D1" presStyleIdx="1" presStyleCnt="2"/>
      <dgm:spPr/>
    </dgm:pt>
    <dgm:pt modelId="{CAD151C1-D664-4885-9777-0C6F5D858F93}" type="pres">
      <dgm:prSet presAssocID="{B5CB90BC-8816-4CE6-A95F-6DFE45CC70FE}" presName="connectorText" presStyleLbl="sibTrans2D1" presStyleIdx="1" presStyleCnt="2"/>
      <dgm:spPr/>
    </dgm:pt>
    <dgm:pt modelId="{D83A1961-B862-40D3-9A42-54A2E031687E}" type="pres">
      <dgm:prSet presAssocID="{28FB8ED6-48B3-4DB5-9366-C9CAB4EF0FCD}" presName="node" presStyleLbl="node1" presStyleIdx="2" presStyleCnt="3">
        <dgm:presLayoutVars>
          <dgm:bulletEnabled val="1"/>
        </dgm:presLayoutVars>
      </dgm:prSet>
      <dgm:spPr/>
    </dgm:pt>
  </dgm:ptLst>
  <dgm:cxnLst>
    <dgm:cxn modelId="{BEFF1421-92AC-4C28-BF9D-DF2591FE44E2}" srcId="{93370860-9BE0-48D5-AF79-027673BC1268}" destId="{44287C46-33FD-4AA2-AE34-8DB22F965803}" srcOrd="1" destOrd="0" parTransId="{45186FFA-2B9A-40F5-B8B3-0638A70C50D0}" sibTransId="{B5CB90BC-8816-4CE6-A95F-6DFE45CC70FE}"/>
    <dgm:cxn modelId="{862E4B21-BA7F-43F7-A9D9-D1E069C28C91}" type="presOf" srcId="{B5CB90BC-8816-4CE6-A95F-6DFE45CC70FE}" destId="{CAD151C1-D664-4885-9777-0C6F5D858F93}" srcOrd="1" destOrd="0" presId="urn:microsoft.com/office/officeart/2005/8/layout/process2"/>
    <dgm:cxn modelId="{AD100E2E-F53E-4B7B-A4E9-18B4E7195719}" srcId="{93370860-9BE0-48D5-AF79-027673BC1268}" destId="{C6FBAF57-5E35-4D3A-AB68-D5254CBC47FF}" srcOrd="0" destOrd="0" parTransId="{3011F9AD-E960-42E8-A059-1182952DB781}" sibTransId="{F343FAC3-47C0-4C97-A3DD-E7C969E4E24B}"/>
    <dgm:cxn modelId="{DB1D3268-FB8E-4486-BEBA-ECA05B198CB1}" type="presOf" srcId="{C6FBAF57-5E35-4D3A-AB68-D5254CBC47FF}" destId="{DB1C1CB8-7ECB-4B06-96BF-F1F22DAE6063}" srcOrd="0" destOrd="0" presId="urn:microsoft.com/office/officeart/2005/8/layout/process2"/>
    <dgm:cxn modelId="{CBDB667F-8AAC-4DD7-9D4D-56B54B154790}" type="presOf" srcId="{F343FAC3-47C0-4C97-A3DD-E7C969E4E24B}" destId="{F4AE4E91-3347-45DE-B8A5-C40050815DAE}" srcOrd="1" destOrd="0" presId="urn:microsoft.com/office/officeart/2005/8/layout/process2"/>
    <dgm:cxn modelId="{F560108D-5C38-40C0-9BC3-3D745A67E88C}" type="presOf" srcId="{93370860-9BE0-48D5-AF79-027673BC1268}" destId="{DBA1E6B3-BF93-47DF-94CC-F656B5DE75E2}" srcOrd="0" destOrd="0" presId="urn:microsoft.com/office/officeart/2005/8/layout/process2"/>
    <dgm:cxn modelId="{4BA7FAA4-BABD-4E9F-98A1-AD39DB2263E8}" srcId="{93370860-9BE0-48D5-AF79-027673BC1268}" destId="{28FB8ED6-48B3-4DB5-9366-C9CAB4EF0FCD}" srcOrd="2" destOrd="0" parTransId="{1DB8F57C-D18C-4615-BE56-977821AA8FE4}" sibTransId="{4E0FC4B1-127F-4313-BDE1-18C5E0FE5A62}"/>
    <dgm:cxn modelId="{B34D1EC4-380E-49E1-B7C3-024833983ED9}" type="presOf" srcId="{28FB8ED6-48B3-4DB5-9366-C9CAB4EF0FCD}" destId="{D83A1961-B862-40D3-9A42-54A2E031687E}" srcOrd="0" destOrd="0" presId="urn:microsoft.com/office/officeart/2005/8/layout/process2"/>
    <dgm:cxn modelId="{416D5DC6-3014-4B8E-9E42-77C92E8E2F47}" type="presOf" srcId="{44287C46-33FD-4AA2-AE34-8DB22F965803}" destId="{2038E995-4EFE-455D-A062-CB144A2A280C}" srcOrd="0" destOrd="0" presId="urn:microsoft.com/office/officeart/2005/8/layout/process2"/>
    <dgm:cxn modelId="{6FA617DB-5E49-41E9-ADC0-581CE3CE3C9D}" type="presOf" srcId="{F343FAC3-47C0-4C97-A3DD-E7C969E4E24B}" destId="{65C21CE1-1B68-438E-B130-E4BBE248C266}" srcOrd="0" destOrd="0" presId="urn:microsoft.com/office/officeart/2005/8/layout/process2"/>
    <dgm:cxn modelId="{643ED1F0-1D41-4176-B2B8-651BA8A2C505}" type="presOf" srcId="{B5CB90BC-8816-4CE6-A95F-6DFE45CC70FE}" destId="{0A2A4085-8C09-4F7E-A5DE-7AE50E440BD4}" srcOrd="0" destOrd="0" presId="urn:microsoft.com/office/officeart/2005/8/layout/process2"/>
    <dgm:cxn modelId="{67D23135-3189-470D-8F1B-013C5F5C263D}" type="presParOf" srcId="{DBA1E6B3-BF93-47DF-94CC-F656B5DE75E2}" destId="{DB1C1CB8-7ECB-4B06-96BF-F1F22DAE6063}" srcOrd="0" destOrd="0" presId="urn:microsoft.com/office/officeart/2005/8/layout/process2"/>
    <dgm:cxn modelId="{7E94CA67-E874-43B2-B312-CE1BFB532A22}" type="presParOf" srcId="{DBA1E6B3-BF93-47DF-94CC-F656B5DE75E2}" destId="{65C21CE1-1B68-438E-B130-E4BBE248C266}" srcOrd="1" destOrd="0" presId="urn:microsoft.com/office/officeart/2005/8/layout/process2"/>
    <dgm:cxn modelId="{1211BE85-F7B0-41B3-8B9F-C74FD9C2AE09}" type="presParOf" srcId="{65C21CE1-1B68-438E-B130-E4BBE248C266}" destId="{F4AE4E91-3347-45DE-B8A5-C40050815DAE}" srcOrd="0" destOrd="0" presId="urn:microsoft.com/office/officeart/2005/8/layout/process2"/>
    <dgm:cxn modelId="{2830A960-3934-4173-9A6B-CD9F87DCF3E6}" type="presParOf" srcId="{DBA1E6B3-BF93-47DF-94CC-F656B5DE75E2}" destId="{2038E995-4EFE-455D-A062-CB144A2A280C}" srcOrd="2" destOrd="0" presId="urn:microsoft.com/office/officeart/2005/8/layout/process2"/>
    <dgm:cxn modelId="{18ECA34D-98B5-45B2-945F-19952F89BDCB}" type="presParOf" srcId="{DBA1E6B3-BF93-47DF-94CC-F656B5DE75E2}" destId="{0A2A4085-8C09-4F7E-A5DE-7AE50E440BD4}" srcOrd="3" destOrd="0" presId="urn:microsoft.com/office/officeart/2005/8/layout/process2"/>
    <dgm:cxn modelId="{11A0660F-0E15-4D57-AE02-22DF6776453C}" type="presParOf" srcId="{0A2A4085-8C09-4F7E-A5DE-7AE50E440BD4}" destId="{CAD151C1-D664-4885-9777-0C6F5D858F93}" srcOrd="0" destOrd="0" presId="urn:microsoft.com/office/officeart/2005/8/layout/process2"/>
    <dgm:cxn modelId="{90D0FD3F-CCBD-4C77-8E85-21E9B87DDB02}" type="presParOf" srcId="{DBA1E6B3-BF93-47DF-94CC-F656B5DE75E2}" destId="{D83A1961-B862-40D3-9A42-54A2E031687E}" srcOrd="4" destOrd="0" presId="urn:microsoft.com/office/officeart/2005/8/layout/process2"/>
  </dgm:cxnLst>
  <dgm:bg>
    <a:noFill/>
  </dgm:bg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18.xml><?xml version="1.0" encoding="utf-8"?>
<dgm:dataModel xmlns:dgm="http://schemas.openxmlformats.org/drawingml/2006/diagram" xmlns:a="http://schemas.openxmlformats.org/drawingml/2006/main">
  <dgm:ptLst>
    <dgm:pt modelId="{B938FD3A-542C-4108-A48C-4B8B9FB6B470}" type="doc">
      <dgm:prSet loTypeId="urn:microsoft.com/office/officeart/2005/8/layout/equation2" loCatId="process" qsTypeId="urn:microsoft.com/office/officeart/2005/8/quickstyle/simple1" qsCatId="simple" csTypeId="urn:microsoft.com/office/officeart/2005/8/colors/accent2_2" csCatId="accent2" phldr="1"/>
      <dgm:spPr/>
    </dgm:pt>
    <dgm:pt modelId="{5ED454FD-EAB6-4E52-9F29-793596304EA9}">
      <dgm:prSet phldrT="[Text]" custT="1"/>
      <dgm:spPr>
        <a:solidFill>
          <a:srgbClr val="8030E0"/>
        </a:solidFill>
      </dgm:spPr>
      <dgm:t>
        <a:bodyPr/>
        <a:lstStyle/>
        <a:p>
          <a:r>
            <a:rPr lang="en-US" sz="1400" b="1" dirty="0"/>
            <a:t>PEMERINTAH</a:t>
          </a:r>
        </a:p>
        <a:p>
          <a:r>
            <a:rPr lang="en-US" sz="1400" b="1" dirty="0"/>
            <a:t>SAP*</a:t>
          </a:r>
        </a:p>
      </dgm:t>
    </dgm:pt>
    <dgm:pt modelId="{AF95239D-25CC-4140-A5BD-7B4B15A106FE}" type="parTrans" cxnId="{7414898D-7687-411E-8152-D84DC07B5B95}">
      <dgm:prSet/>
      <dgm:spPr/>
      <dgm:t>
        <a:bodyPr/>
        <a:lstStyle/>
        <a:p>
          <a:endParaRPr lang="en-US" sz="1400"/>
        </a:p>
      </dgm:t>
    </dgm:pt>
    <dgm:pt modelId="{769C5CAA-BB07-4E54-9A0E-E4B32C2E92F8}" type="sibTrans" cxnId="{7414898D-7687-411E-8152-D84DC07B5B95}">
      <dgm:prSet custT="1"/>
      <dgm:spPr>
        <a:solidFill>
          <a:srgbClr val="FF0000"/>
        </a:solidFill>
      </dgm:spPr>
      <dgm:t>
        <a:bodyPr/>
        <a:lstStyle/>
        <a:p>
          <a:endParaRPr lang="en-US" sz="300"/>
        </a:p>
      </dgm:t>
    </dgm:pt>
    <dgm:pt modelId="{25CA5809-47AD-4D26-9642-91E6C453467D}">
      <dgm:prSet phldrT="[Text]" custT="1"/>
      <dgm:spPr>
        <a:solidFill>
          <a:srgbClr val="990099"/>
        </a:solidFill>
      </dgm:spPr>
      <dgm:t>
        <a:bodyPr/>
        <a:lstStyle/>
        <a:p>
          <a:r>
            <a:rPr lang="en-US" sz="1200" b="1" dirty="0"/>
            <a:t>NON PEMERINTAH**</a:t>
          </a:r>
        </a:p>
        <a:p>
          <a:r>
            <a:rPr lang="en-US" sz="1200" b="1" dirty="0"/>
            <a:t>(ENTITAS NON LABA)</a:t>
          </a:r>
        </a:p>
        <a:p>
          <a:r>
            <a:rPr lang="en-US" sz="1200" b="1" dirty="0"/>
            <a:t>SAK + ISAK 35</a:t>
          </a:r>
        </a:p>
      </dgm:t>
    </dgm:pt>
    <dgm:pt modelId="{A64F6226-25C4-4FEB-8646-101D15D56FF0}" type="parTrans" cxnId="{23D1140A-14CC-4126-B6DB-E1286AB6EB97}">
      <dgm:prSet/>
      <dgm:spPr/>
      <dgm:t>
        <a:bodyPr/>
        <a:lstStyle/>
        <a:p>
          <a:endParaRPr lang="en-US" sz="1400"/>
        </a:p>
      </dgm:t>
    </dgm:pt>
    <dgm:pt modelId="{687C9C0F-1B10-4F82-8C72-F77D98A421E5}" type="sibTrans" cxnId="{23D1140A-14CC-4126-B6DB-E1286AB6EB97}">
      <dgm:prSet custT="1"/>
      <dgm:spPr>
        <a:solidFill>
          <a:srgbClr val="FF0000"/>
        </a:solidFill>
      </dgm:spPr>
      <dgm:t>
        <a:bodyPr/>
        <a:lstStyle/>
        <a:p>
          <a:endParaRPr lang="en-US" sz="1400"/>
        </a:p>
      </dgm:t>
    </dgm:pt>
    <dgm:pt modelId="{5234A5F4-2ADF-4B15-8419-54BBCD3C1D39}">
      <dgm:prSet phldrT="[Text]" custT="1"/>
      <dgm:spPr>
        <a:solidFill>
          <a:schemeClr val="accent2">
            <a:lumMod val="50000"/>
          </a:schemeClr>
        </a:solidFill>
      </dgm:spPr>
      <dgm:t>
        <a:bodyPr/>
        <a:lstStyle/>
        <a:p>
          <a:r>
            <a:rPr lang="en-US" sz="1600" b="1" dirty="0"/>
            <a:t>SEKTOR PUBLIK</a:t>
          </a:r>
        </a:p>
      </dgm:t>
    </dgm:pt>
    <dgm:pt modelId="{75771A06-CD3A-4135-9261-8C5675DE8064}" type="parTrans" cxnId="{A1DFF521-BD23-44B2-BBB0-1638089CEC17}">
      <dgm:prSet/>
      <dgm:spPr/>
      <dgm:t>
        <a:bodyPr/>
        <a:lstStyle/>
        <a:p>
          <a:endParaRPr lang="en-US" sz="1400"/>
        </a:p>
      </dgm:t>
    </dgm:pt>
    <dgm:pt modelId="{95FB362A-9818-49BA-A32C-1E33DC810B3D}" type="sibTrans" cxnId="{A1DFF521-BD23-44B2-BBB0-1638089CEC17}">
      <dgm:prSet/>
      <dgm:spPr/>
      <dgm:t>
        <a:bodyPr/>
        <a:lstStyle/>
        <a:p>
          <a:endParaRPr lang="en-US" sz="1400"/>
        </a:p>
      </dgm:t>
    </dgm:pt>
    <dgm:pt modelId="{BA3DCD85-1E9F-4257-8163-C2D35A3BF926}" type="pres">
      <dgm:prSet presAssocID="{B938FD3A-542C-4108-A48C-4B8B9FB6B470}" presName="Name0" presStyleCnt="0">
        <dgm:presLayoutVars>
          <dgm:dir/>
          <dgm:resizeHandles val="exact"/>
        </dgm:presLayoutVars>
      </dgm:prSet>
      <dgm:spPr/>
    </dgm:pt>
    <dgm:pt modelId="{AC46112B-48ED-4798-8F37-3FEDF59118CF}" type="pres">
      <dgm:prSet presAssocID="{B938FD3A-542C-4108-A48C-4B8B9FB6B470}" presName="vNodes" presStyleCnt="0"/>
      <dgm:spPr/>
    </dgm:pt>
    <dgm:pt modelId="{F0636123-671E-4054-B7F2-708BA16B7B0A}" type="pres">
      <dgm:prSet presAssocID="{5ED454FD-EAB6-4E52-9F29-793596304EA9}" presName="node" presStyleLbl="node1" presStyleIdx="0" presStyleCnt="3" custScaleX="514716" custScaleY="363787">
        <dgm:presLayoutVars>
          <dgm:bulletEnabled val="1"/>
        </dgm:presLayoutVars>
      </dgm:prSet>
      <dgm:spPr/>
    </dgm:pt>
    <dgm:pt modelId="{49041111-E6F7-471B-BE2F-AF13B3CDA3E8}" type="pres">
      <dgm:prSet presAssocID="{769C5CAA-BB07-4E54-9A0E-E4B32C2E92F8}" presName="spacerT" presStyleCnt="0"/>
      <dgm:spPr/>
    </dgm:pt>
    <dgm:pt modelId="{32BC6B92-509F-426E-8DC7-C9B8EB18E4A7}" type="pres">
      <dgm:prSet presAssocID="{769C5CAA-BB07-4E54-9A0E-E4B32C2E92F8}" presName="sibTrans" presStyleLbl="sibTrans2D1" presStyleIdx="0" presStyleCnt="2" custScaleX="178192" custScaleY="144952"/>
      <dgm:spPr/>
    </dgm:pt>
    <dgm:pt modelId="{884BB7D8-B823-45AA-AD83-3356B454320E}" type="pres">
      <dgm:prSet presAssocID="{769C5CAA-BB07-4E54-9A0E-E4B32C2E92F8}" presName="spacerB" presStyleCnt="0"/>
      <dgm:spPr/>
    </dgm:pt>
    <dgm:pt modelId="{64D2E4D8-D87A-4058-AC31-EFEAC3E09592}" type="pres">
      <dgm:prSet presAssocID="{25CA5809-47AD-4D26-9642-91E6C453467D}" presName="node" presStyleLbl="node1" presStyleIdx="1" presStyleCnt="3" custScaleX="514716" custScaleY="363787">
        <dgm:presLayoutVars>
          <dgm:bulletEnabled val="1"/>
        </dgm:presLayoutVars>
      </dgm:prSet>
      <dgm:spPr/>
    </dgm:pt>
    <dgm:pt modelId="{2B3CF18D-CC93-4C83-8A22-ADC936866BF9}" type="pres">
      <dgm:prSet presAssocID="{B938FD3A-542C-4108-A48C-4B8B9FB6B470}" presName="sibTransLast" presStyleLbl="sibTrans2D1" presStyleIdx="1" presStyleCnt="2" custScaleX="192884" custScaleY="281333" custLinFactNeighborX="-16837"/>
      <dgm:spPr/>
    </dgm:pt>
    <dgm:pt modelId="{DC84DDEE-EC1D-41E3-A734-9C20294444E8}" type="pres">
      <dgm:prSet presAssocID="{B938FD3A-542C-4108-A48C-4B8B9FB6B470}" presName="connectorText" presStyleLbl="sibTrans2D1" presStyleIdx="1" presStyleCnt="2"/>
      <dgm:spPr/>
    </dgm:pt>
    <dgm:pt modelId="{CEC61613-A644-409C-90C4-0385A17B6752}" type="pres">
      <dgm:prSet presAssocID="{B938FD3A-542C-4108-A48C-4B8B9FB6B470}" presName="lastNode" presStyleLbl="node1" presStyleIdx="2" presStyleCnt="3" custScaleX="227932" custScaleY="168612" custLinFactX="56717" custLinFactNeighborX="100000">
        <dgm:presLayoutVars>
          <dgm:bulletEnabled val="1"/>
        </dgm:presLayoutVars>
      </dgm:prSet>
      <dgm:spPr/>
    </dgm:pt>
  </dgm:ptLst>
  <dgm:cxnLst>
    <dgm:cxn modelId="{59FEE608-F65F-4432-BF8A-9DFF162C4E39}" type="presOf" srcId="{769C5CAA-BB07-4E54-9A0E-E4B32C2E92F8}" destId="{32BC6B92-509F-426E-8DC7-C9B8EB18E4A7}" srcOrd="0" destOrd="0" presId="urn:microsoft.com/office/officeart/2005/8/layout/equation2"/>
    <dgm:cxn modelId="{23D1140A-14CC-4126-B6DB-E1286AB6EB97}" srcId="{B938FD3A-542C-4108-A48C-4B8B9FB6B470}" destId="{25CA5809-47AD-4D26-9642-91E6C453467D}" srcOrd="1" destOrd="0" parTransId="{A64F6226-25C4-4FEB-8646-101D15D56FF0}" sibTransId="{687C9C0F-1B10-4F82-8C72-F77D98A421E5}"/>
    <dgm:cxn modelId="{A1DFF521-BD23-44B2-BBB0-1638089CEC17}" srcId="{B938FD3A-542C-4108-A48C-4B8B9FB6B470}" destId="{5234A5F4-2ADF-4B15-8419-54BBCD3C1D39}" srcOrd="2" destOrd="0" parTransId="{75771A06-CD3A-4135-9261-8C5675DE8064}" sibTransId="{95FB362A-9818-49BA-A32C-1E33DC810B3D}"/>
    <dgm:cxn modelId="{551EEB33-5441-4ECC-9B88-E262396B7F45}" type="presOf" srcId="{687C9C0F-1B10-4F82-8C72-F77D98A421E5}" destId="{2B3CF18D-CC93-4C83-8A22-ADC936866BF9}" srcOrd="0" destOrd="0" presId="urn:microsoft.com/office/officeart/2005/8/layout/equation2"/>
    <dgm:cxn modelId="{01E1C080-21A0-410B-8489-FDA134F3F693}" type="presOf" srcId="{B938FD3A-542C-4108-A48C-4B8B9FB6B470}" destId="{BA3DCD85-1E9F-4257-8163-C2D35A3BF926}" srcOrd="0" destOrd="0" presId="urn:microsoft.com/office/officeart/2005/8/layout/equation2"/>
    <dgm:cxn modelId="{7414898D-7687-411E-8152-D84DC07B5B95}" srcId="{B938FD3A-542C-4108-A48C-4B8B9FB6B470}" destId="{5ED454FD-EAB6-4E52-9F29-793596304EA9}" srcOrd="0" destOrd="0" parTransId="{AF95239D-25CC-4140-A5BD-7B4B15A106FE}" sibTransId="{769C5CAA-BB07-4E54-9A0E-E4B32C2E92F8}"/>
    <dgm:cxn modelId="{7137228E-2D25-4A5A-B123-A0CF3CA2578E}" type="presOf" srcId="{687C9C0F-1B10-4F82-8C72-F77D98A421E5}" destId="{DC84DDEE-EC1D-41E3-A734-9C20294444E8}" srcOrd="1" destOrd="0" presId="urn:microsoft.com/office/officeart/2005/8/layout/equation2"/>
    <dgm:cxn modelId="{66D4B1B1-8968-4470-AA61-BF65068CF971}" type="presOf" srcId="{5ED454FD-EAB6-4E52-9F29-793596304EA9}" destId="{F0636123-671E-4054-B7F2-708BA16B7B0A}" srcOrd="0" destOrd="0" presId="urn:microsoft.com/office/officeart/2005/8/layout/equation2"/>
    <dgm:cxn modelId="{7CB17FB3-44DD-4A75-96E1-444A88CDFED8}" type="presOf" srcId="{25CA5809-47AD-4D26-9642-91E6C453467D}" destId="{64D2E4D8-D87A-4058-AC31-EFEAC3E09592}" srcOrd="0" destOrd="0" presId="urn:microsoft.com/office/officeart/2005/8/layout/equation2"/>
    <dgm:cxn modelId="{8D1469FB-4AC3-4996-9880-A4416AC656B2}" type="presOf" srcId="{5234A5F4-2ADF-4B15-8419-54BBCD3C1D39}" destId="{CEC61613-A644-409C-90C4-0385A17B6752}" srcOrd="0" destOrd="0" presId="urn:microsoft.com/office/officeart/2005/8/layout/equation2"/>
    <dgm:cxn modelId="{A33E5ABC-F3D2-44F7-9842-0624227F5953}" type="presParOf" srcId="{BA3DCD85-1E9F-4257-8163-C2D35A3BF926}" destId="{AC46112B-48ED-4798-8F37-3FEDF59118CF}" srcOrd="0" destOrd="0" presId="urn:microsoft.com/office/officeart/2005/8/layout/equation2"/>
    <dgm:cxn modelId="{AB1EFD49-A52F-4ADA-862D-845DE8D10B4A}" type="presParOf" srcId="{AC46112B-48ED-4798-8F37-3FEDF59118CF}" destId="{F0636123-671E-4054-B7F2-708BA16B7B0A}" srcOrd="0" destOrd="0" presId="urn:microsoft.com/office/officeart/2005/8/layout/equation2"/>
    <dgm:cxn modelId="{353A67EF-D436-414E-9C95-385FBFD43446}" type="presParOf" srcId="{AC46112B-48ED-4798-8F37-3FEDF59118CF}" destId="{49041111-E6F7-471B-BE2F-AF13B3CDA3E8}" srcOrd="1" destOrd="0" presId="urn:microsoft.com/office/officeart/2005/8/layout/equation2"/>
    <dgm:cxn modelId="{0DBE2FCB-B9C0-4A84-B782-CBB920FB64FA}" type="presParOf" srcId="{AC46112B-48ED-4798-8F37-3FEDF59118CF}" destId="{32BC6B92-509F-426E-8DC7-C9B8EB18E4A7}" srcOrd="2" destOrd="0" presId="urn:microsoft.com/office/officeart/2005/8/layout/equation2"/>
    <dgm:cxn modelId="{AB6CE3FC-BEF8-4AD6-BE19-6CF05EF5184F}" type="presParOf" srcId="{AC46112B-48ED-4798-8F37-3FEDF59118CF}" destId="{884BB7D8-B823-45AA-AD83-3356B454320E}" srcOrd="3" destOrd="0" presId="urn:microsoft.com/office/officeart/2005/8/layout/equation2"/>
    <dgm:cxn modelId="{A5B913CB-5D5C-456D-97C2-A927D79BBF9B}" type="presParOf" srcId="{AC46112B-48ED-4798-8F37-3FEDF59118CF}" destId="{64D2E4D8-D87A-4058-AC31-EFEAC3E09592}" srcOrd="4" destOrd="0" presId="urn:microsoft.com/office/officeart/2005/8/layout/equation2"/>
    <dgm:cxn modelId="{24A0D9D8-A750-4189-9495-5EB5AE956E75}" type="presParOf" srcId="{BA3DCD85-1E9F-4257-8163-C2D35A3BF926}" destId="{2B3CF18D-CC93-4C83-8A22-ADC936866BF9}" srcOrd="1" destOrd="0" presId="urn:microsoft.com/office/officeart/2005/8/layout/equation2"/>
    <dgm:cxn modelId="{E8736955-ADF2-440E-B2BE-6D50C065C0B5}" type="presParOf" srcId="{2B3CF18D-CC93-4C83-8A22-ADC936866BF9}" destId="{DC84DDEE-EC1D-41E3-A734-9C20294444E8}" srcOrd="0" destOrd="0" presId="urn:microsoft.com/office/officeart/2005/8/layout/equation2"/>
    <dgm:cxn modelId="{047AB38C-9C29-4B1C-BD53-34B9A47BD8EC}" type="presParOf" srcId="{BA3DCD85-1E9F-4257-8163-C2D35A3BF926}" destId="{CEC61613-A644-409C-90C4-0385A17B6752}" srcOrd="2" destOrd="0" presId="urn:microsoft.com/office/officeart/2005/8/layout/equation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19.xml><?xml version="1.0" encoding="utf-8"?>
<dgm:dataModel xmlns:dgm="http://schemas.openxmlformats.org/drawingml/2006/diagram" xmlns:a="http://schemas.openxmlformats.org/drawingml/2006/main">
  <dgm:ptLst>
    <dgm:pt modelId="{A6AE57B6-A576-4870-8F22-719B2BC95E4E}" type="doc">
      <dgm:prSet loTypeId="urn:microsoft.com/office/officeart/2005/8/layout/vList2" loCatId="list" qsTypeId="urn:microsoft.com/office/officeart/2005/8/quickstyle/simple1" qsCatId="simple" csTypeId="urn:microsoft.com/office/officeart/2005/8/colors/accent1_5" csCatId="accent1" phldr="1"/>
      <dgm:spPr/>
      <dgm:t>
        <a:bodyPr/>
        <a:lstStyle/>
        <a:p>
          <a:endParaRPr lang="id-ID"/>
        </a:p>
      </dgm:t>
    </dgm:pt>
    <dgm:pt modelId="{D1FDDD28-9529-41F6-9A3F-D2ED6D2026DE}">
      <dgm:prSet phldrT="[Text]" custT="1"/>
      <dgm:spPr>
        <a:solidFill>
          <a:schemeClr val="accent5">
            <a:lumMod val="40000"/>
            <a:lumOff val="60000"/>
            <a:alpha val="90000"/>
          </a:schemeClr>
        </a:solidFill>
      </dgm:spPr>
      <dgm:t>
        <a:bodyPr/>
        <a:lstStyle/>
        <a:p>
          <a:r>
            <a:rPr lang="id-ID" sz="2000" b="1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Interpretasi PSAP (IPSAP)</a:t>
          </a:r>
        </a:p>
      </dgm:t>
    </dgm:pt>
    <dgm:pt modelId="{6B6BF279-1E17-4124-9A03-399FA019B508}" type="parTrans" cxnId="{3F511A60-6E67-4672-A49A-CD735BB9A2D5}">
      <dgm:prSet/>
      <dgm:spPr/>
      <dgm:t>
        <a:bodyPr/>
        <a:lstStyle/>
        <a:p>
          <a:endParaRPr lang="id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02D0D14-6B1A-4778-9C9B-553A2EEBB4DA}" type="sibTrans" cxnId="{3F511A60-6E67-4672-A49A-CD735BB9A2D5}">
      <dgm:prSet/>
      <dgm:spPr/>
      <dgm:t>
        <a:bodyPr/>
        <a:lstStyle/>
        <a:p>
          <a:endParaRPr lang="id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57E093D9-9514-460F-BBFE-31E4AEDC380E}">
      <dgm:prSet phldrT="[Text]" custT="1"/>
      <dgm:spPr/>
      <dgm:t>
        <a:bodyPr/>
        <a:lstStyle/>
        <a:p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Menjelaskan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lebih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lanjut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topik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tertentu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guna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menghindari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salah tafsir </a:t>
          </a:r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pengguna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PSAP.</a:t>
          </a:r>
          <a:endParaRPr lang="id-ID" sz="1800" b="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A254D62A-5203-408B-B665-0FEF8B5C7E93}" type="parTrans" cxnId="{D35CEB4A-7D3E-468C-9314-CBABA1C4CCE2}">
      <dgm:prSet/>
      <dgm:spPr/>
      <dgm:t>
        <a:bodyPr/>
        <a:lstStyle/>
        <a:p>
          <a:endParaRPr lang="id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EE457C51-B0A1-400F-A213-CF63D21A8307}" type="sibTrans" cxnId="{D35CEB4A-7D3E-468C-9314-CBABA1C4CCE2}">
      <dgm:prSet/>
      <dgm:spPr/>
      <dgm:t>
        <a:bodyPr/>
        <a:lstStyle/>
        <a:p>
          <a:endParaRPr lang="id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2ACBEF1-A9E3-490E-8BD3-8D3713D6DCB0}">
      <dgm:prSet phldrT="[Text]" custT="1"/>
      <dgm:spPr>
        <a:solidFill>
          <a:schemeClr val="accent2">
            <a:lumMod val="40000"/>
            <a:lumOff val="60000"/>
            <a:alpha val="70000"/>
          </a:schemeClr>
        </a:solidFill>
      </dgm:spPr>
      <dgm:t>
        <a:bodyPr/>
        <a:lstStyle/>
        <a:p>
          <a:r>
            <a:rPr lang="id-ID" sz="2000" b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Buletin Teknis</a:t>
          </a:r>
          <a:endParaRPr lang="id-ID" sz="2000" b="1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6217E961-F0E4-4422-AB07-1095B8857EDD}" type="parTrans" cxnId="{811EC324-F935-4D42-B0B5-5A87A389C0EF}">
      <dgm:prSet/>
      <dgm:spPr/>
      <dgm:t>
        <a:bodyPr/>
        <a:lstStyle/>
        <a:p>
          <a:endParaRPr lang="id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923DF1E3-85B7-4253-9A1A-378017480D9D}" type="sibTrans" cxnId="{811EC324-F935-4D42-B0B5-5A87A389C0EF}">
      <dgm:prSet/>
      <dgm:spPr/>
      <dgm:t>
        <a:bodyPr/>
        <a:lstStyle/>
        <a:p>
          <a:endParaRPr lang="id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2CD8A681-03E5-489C-8FE1-CAB29EC1F578}">
      <dgm:prSet phldrT="[Text]" custT="1"/>
      <dgm:spPr/>
      <dgm:t>
        <a:bodyPr/>
        <a:lstStyle/>
        <a:p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Arahan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/ </a:t>
          </a:r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pedoman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untuk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penerapan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PSAP </a:t>
          </a:r>
          <a:r>
            <a:rPr lang="en-US" sz="1800" b="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maupun</a:t>
          </a:r>
          <a:r>
            <a:rPr lang="en-US" sz="1800" b="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IPSAP.</a:t>
          </a:r>
          <a:endParaRPr lang="id-ID" sz="1800" b="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8CBB721B-9A3A-46B7-9DF2-1BF128D7BA12}" type="parTrans" cxnId="{B49F1D54-E707-49B5-A2A8-4413B7477033}">
      <dgm:prSet/>
      <dgm:spPr/>
      <dgm:t>
        <a:bodyPr/>
        <a:lstStyle/>
        <a:p>
          <a:endParaRPr lang="id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E2A0FF53-2D7D-4E4D-A630-E4FD1E856275}" type="sibTrans" cxnId="{B49F1D54-E707-49B5-A2A8-4413B7477033}">
      <dgm:prSet/>
      <dgm:spPr/>
      <dgm:t>
        <a:bodyPr/>
        <a:lstStyle/>
        <a:p>
          <a:endParaRPr lang="id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3E6BECA4-2A34-49EC-AFED-CCE5EF28C4F6}">
      <dgm:prSet phldrT="[Text]" custT="1"/>
      <dgm:spPr>
        <a:solidFill>
          <a:schemeClr val="accent3">
            <a:lumMod val="40000"/>
            <a:lumOff val="60000"/>
            <a:alpha val="50000"/>
          </a:schemeClr>
        </a:solidFill>
      </dgm:spPr>
      <dgm:t>
        <a:bodyPr/>
        <a:lstStyle/>
        <a:p>
          <a:r>
            <a:rPr lang="en-US" sz="2000" b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Surat KSAP</a:t>
          </a:r>
          <a:endParaRPr lang="id-ID" sz="2000" b="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06B30972-99D9-4485-936D-F8DE13B380B2}" type="parTrans" cxnId="{6030C3A2-15CE-437A-B8FA-F8CF3DB3588C}">
      <dgm:prSet/>
      <dgm:spPr/>
      <dgm:t>
        <a:bodyPr/>
        <a:lstStyle/>
        <a:p>
          <a:endParaRPr lang="en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76ABE3CA-D4FB-4FC1-844E-C65EE10227CF}" type="sibTrans" cxnId="{6030C3A2-15CE-437A-B8FA-F8CF3DB3588C}">
      <dgm:prSet/>
      <dgm:spPr/>
      <dgm:t>
        <a:bodyPr/>
        <a:lstStyle/>
        <a:p>
          <a:endParaRPr lang="en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9334AA33-4BC6-47BB-81DC-8903F91451F3}">
      <dgm:prSet phldrT="[Text]" custT="1"/>
      <dgm:spPr/>
      <dgm:t>
        <a:bodyPr/>
        <a:lstStyle/>
        <a:p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Jawaban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atas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permasalahan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dalam</a:t>
          </a:r>
          <a:r>
            <a:rPr lang="en-US" sz="18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praktik</a:t>
          </a:r>
          <a:endParaRPr lang="id-ID" sz="1800" b="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473C77CF-A3BC-408C-9013-EDB067514A2C}" type="parTrans" cxnId="{B3BE1784-AB84-4428-84E2-7468A4EBF73A}">
      <dgm:prSet/>
      <dgm:spPr/>
      <dgm:t>
        <a:bodyPr/>
        <a:lstStyle/>
        <a:p>
          <a:endParaRPr lang="en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13EB61EB-F3FD-4ED9-9C57-67CD5E513124}" type="sibTrans" cxnId="{B3BE1784-AB84-4428-84E2-7468A4EBF73A}">
      <dgm:prSet/>
      <dgm:spPr/>
      <dgm:t>
        <a:bodyPr/>
        <a:lstStyle/>
        <a:p>
          <a:endParaRPr lang="en-ID" sz="18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gm:t>
    </dgm:pt>
    <dgm:pt modelId="{C2093EA1-54EC-4977-94E0-3CB51FBA6C19}" type="pres">
      <dgm:prSet presAssocID="{A6AE57B6-A576-4870-8F22-719B2BC95E4E}" presName="linear" presStyleCnt="0">
        <dgm:presLayoutVars>
          <dgm:animLvl val="lvl"/>
          <dgm:resizeHandles val="exact"/>
        </dgm:presLayoutVars>
      </dgm:prSet>
      <dgm:spPr/>
    </dgm:pt>
    <dgm:pt modelId="{DC5B5734-4E36-4A78-8617-335EC60281D8}" type="pres">
      <dgm:prSet presAssocID="{D1FDDD28-9529-41F6-9A3F-D2ED6D2026DE}" presName="parentText" presStyleLbl="node1" presStyleIdx="0" presStyleCnt="3" custScaleY="77281">
        <dgm:presLayoutVars>
          <dgm:chMax val="0"/>
          <dgm:bulletEnabled val="1"/>
        </dgm:presLayoutVars>
      </dgm:prSet>
      <dgm:spPr/>
    </dgm:pt>
    <dgm:pt modelId="{A1001065-B70C-425D-A0C4-0F53ACFA6C04}" type="pres">
      <dgm:prSet presAssocID="{D1FDDD28-9529-41F6-9A3F-D2ED6D2026DE}" presName="childText" presStyleLbl="revTx" presStyleIdx="0" presStyleCnt="3">
        <dgm:presLayoutVars>
          <dgm:bulletEnabled val="1"/>
        </dgm:presLayoutVars>
      </dgm:prSet>
      <dgm:spPr/>
    </dgm:pt>
    <dgm:pt modelId="{510FE41B-B311-47D5-867E-AE739785A0A7}" type="pres">
      <dgm:prSet presAssocID="{22ACBEF1-A9E3-490E-8BD3-8D3713D6DCB0}" presName="parentText" presStyleLbl="node1" presStyleIdx="1" presStyleCnt="3" custScaleY="82274">
        <dgm:presLayoutVars>
          <dgm:chMax val="0"/>
          <dgm:bulletEnabled val="1"/>
        </dgm:presLayoutVars>
      </dgm:prSet>
      <dgm:spPr/>
    </dgm:pt>
    <dgm:pt modelId="{159B212C-A147-4C5A-9D77-4B87CB8B81DA}" type="pres">
      <dgm:prSet presAssocID="{22ACBEF1-A9E3-490E-8BD3-8D3713D6DCB0}" presName="childText" presStyleLbl="revTx" presStyleIdx="1" presStyleCnt="3">
        <dgm:presLayoutVars>
          <dgm:bulletEnabled val="1"/>
        </dgm:presLayoutVars>
      </dgm:prSet>
      <dgm:spPr/>
    </dgm:pt>
    <dgm:pt modelId="{0965F703-94C0-402E-8872-CA6901266767}" type="pres">
      <dgm:prSet presAssocID="{3E6BECA4-2A34-49EC-AFED-CCE5EF28C4F6}" presName="parentText" presStyleLbl="node1" presStyleIdx="2" presStyleCnt="3" custScaleY="73448">
        <dgm:presLayoutVars>
          <dgm:chMax val="0"/>
          <dgm:bulletEnabled val="1"/>
        </dgm:presLayoutVars>
      </dgm:prSet>
      <dgm:spPr/>
    </dgm:pt>
    <dgm:pt modelId="{9F7BE70D-8C78-43BF-9244-C32CFB9DAEF4}" type="pres">
      <dgm:prSet presAssocID="{3E6BECA4-2A34-49EC-AFED-CCE5EF28C4F6}" presName="childText" presStyleLbl="revTx" presStyleIdx="2" presStyleCnt="3">
        <dgm:presLayoutVars>
          <dgm:bulletEnabled val="1"/>
        </dgm:presLayoutVars>
      </dgm:prSet>
      <dgm:spPr/>
    </dgm:pt>
  </dgm:ptLst>
  <dgm:cxnLst>
    <dgm:cxn modelId="{192EC302-9192-4DC4-A72C-DF3A0459605D}" type="presOf" srcId="{3E6BECA4-2A34-49EC-AFED-CCE5EF28C4F6}" destId="{0965F703-94C0-402E-8872-CA6901266767}" srcOrd="0" destOrd="0" presId="urn:microsoft.com/office/officeart/2005/8/layout/vList2"/>
    <dgm:cxn modelId="{B377BF03-12EF-4008-B91C-EB331A4DB223}" type="presOf" srcId="{D1FDDD28-9529-41F6-9A3F-D2ED6D2026DE}" destId="{DC5B5734-4E36-4A78-8617-335EC60281D8}" srcOrd="0" destOrd="0" presId="urn:microsoft.com/office/officeart/2005/8/layout/vList2"/>
    <dgm:cxn modelId="{811EC324-F935-4D42-B0B5-5A87A389C0EF}" srcId="{A6AE57B6-A576-4870-8F22-719B2BC95E4E}" destId="{22ACBEF1-A9E3-490E-8BD3-8D3713D6DCB0}" srcOrd="1" destOrd="0" parTransId="{6217E961-F0E4-4422-AB07-1095B8857EDD}" sibTransId="{923DF1E3-85B7-4253-9A1A-378017480D9D}"/>
    <dgm:cxn modelId="{724CC932-4C8D-41B2-9414-5F80B99E098C}" type="presOf" srcId="{A6AE57B6-A576-4870-8F22-719B2BC95E4E}" destId="{C2093EA1-54EC-4977-94E0-3CB51FBA6C19}" srcOrd="0" destOrd="0" presId="urn:microsoft.com/office/officeart/2005/8/layout/vList2"/>
    <dgm:cxn modelId="{3F511A60-6E67-4672-A49A-CD735BB9A2D5}" srcId="{A6AE57B6-A576-4870-8F22-719B2BC95E4E}" destId="{D1FDDD28-9529-41F6-9A3F-D2ED6D2026DE}" srcOrd="0" destOrd="0" parTransId="{6B6BF279-1E17-4124-9A03-399FA019B508}" sibTransId="{202D0D14-6B1A-4778-9C9B-553A2EEBB4DA}"/>
    <dgm:cxn modelId="{D35CEB4A-7D3E-468C-9314-CBABA1C4CCE2}" srcId="{D1FDDD28-9529-41F6-9A3F-D2ED6D2026DE}" destId="{57E093D9-9514-460F-BBFE-31E4AEDC380E}" srcOrd="0" destOrd="0" parTransId="{A254D62A-5203-408B-B665-0FEF8B5C7E93}" sibTransId="{EE457C51-B0A1-400F-A213-CF63D21A8307}"/>
    <dgm:cxn modelId="{B49F1D54-E707-49B5-A2A8-4413B7477033}" srcId="{22ACBEF1-A9E3-490E-8BD3-8D3713D6DCB0}" destId="{2CD8A681-03E5-489C-8FE1-CAB29EC1F578}" srcOrd="0" destOrd="0" parTransId="{8CBB721B-9A3A-46B7-9DF2-1BF128D7BA12}" sibTransId="{E2A0FF53-2D7D-4E4D-A630-E4FD1E856275}"/>
    <dgm:cxn modelId="{B3BE1784-AB84-4428-84E2-7468A4EBF73A}" srcId="{3E6BECA4-2A34-49EC-AFED-CCE5EF28C4F6}" destId="{9334AA33-4BC6-47BB-81DC-8903F91451F3}" srcOrd="0" destOrd="0" parTransId="{473C77CF-A3BC-408C-9013-EDB067514A2C}" sibTransId="{13EB61EB-F3FD-4ED9-9C57-67CD5E513124}"/>
    <dgm:cxn modelId="{5FB0BF9B-039E-46F7-82FA-EC881FB2E9A5}" type="presOf" srcId="{57E093D9-9514-460F-BBFE-31E4AEDC380E}" destId="{A1001065-B70C-425D-A0C4-0F53ACFA6C04}" srcOrd="0" destOrd="0" presId="urn:microsoft.com/office/officeart/2005/8/layout/vList2"/>
    <dgm:cxn modelId="{6030C3A2-15CE-437A-B8FA-F8CF3DB3588C}" srcId="{A6AE57B6-A576-4870-8F22-719B2BC95E4E}" destId="{3E6BECA4-2A34-49EC-AFED-CCE5EF28C4F6}" srcOrd="2" destOrd="0" parTransId="{06B30972-99D9-4485-936D-F8DE13B380B2}" sibTransId="{76ABE3CA-D4FB-4FC1-844E-C65EE10227CF}"/>
    <dgm:cxn modelId="{5A1BE2B4-CA89-4EC6-A11B-7643359739D5}" type="presOf" srcId="{9334AA33-4BC6-47BB-81DC-8903F91451F3}" destId="{9F7BE70D-8C78-43BF-9244-C32CFB9DAEF4}" srcOrd="0" destOrd="0" presId="urn:microsoft.com/office/officeart/2005/8/layout/vList2"/>
    <dgm:cxn modelId="{43CDC5EA-77B2-42FF-AC57-312C7DC5BB50}" type="presOf" srcId="{22ACBEF1-A9E3-490E-8BD3-8D3713D6DCB0}" destId="{510FE41B-B311-47D5-867E-AE739785A0A7}" srcOrd="0" destOrd="0" presId="urn:microsoft.com/office/officeart/2005/8/layout/vList2"/>
    <dgm:cxn modelId="{236716F1-3F21-4BD3-8246-A292827D3CCD}" type="presOf" srcId="{2CD8A681-03E5-489C-8FE1-CAB29EC1F578}" destId="{159B212C-A147-4C5A-9D77-4B87CB8B81DA}" srcOrd="0" destOrd="0" presId="urn:microsoft.com/office/officeart/2005/8/layout/vList2"/>
    <dgm:cxn modelId="{75FC3279-2A3D-4E20-93C3-82B2C19CBCB6}" type="presParOf" srcId="{C2093EA1-54EC-4977-94E0-3CB51FBA6C19}" destId="{DC5B5734-4E36-4A78-8617-335EC60281D8}" srcOrd="0" destOrd="0" presId="urn:microsoft.com/office/officeart/2005/8/layout/vList2"/>
    <dgm:cxn modelId="{9E3280F3-6EA0-416C-AF8A-27421C87F49D}" type="presParOf" srcId="{C2093EA1-54EC-4977-94E0-3CB51FBA6C19}" destId="{A1001065-B70C-425D-A0C4-0F53ACFA6C04}" srcOrd="1" destOrd="0" presId="urn:microsoft.com/office/officeart/2005/8/layout/vList2"/>
    <dgm:cxn modelId="{33BACA74-0CEA-4632-A2C9-6B619B2A769B}" type="presParOf" srcId="{C2093EA1-54EC-4977-94E0-3CB51FBA6C19}" destId="{510FE41B-B311-47D5-867E-AE739785A0A7}" srcOrd="2" destOrd="0" presId="urn:microsoft.com/office/officeart/2005/8/layout/vList2"/>
    <dgm:cxn modelId="{8161D1FF-6928-405A-B1B6-1C84434050AA}" type="presParOf" srcId="{C2093EA1-54EC-4977-94E0-3CB51FBA6C19}" destId="{159B212C-A147-4C5A-9D77-4B87CB8B81DA}" srcOrd="3" destOrd="0" presId="urn:microsoft.com/office/officeart/2005/8/layout/vList2"/>
    <dgm:cxn modelId="{ED04E312-96EF-48EE-B4D2-A0BE410C5E38}" type="presParOf" srcId="{C2093EA1-54EC-4977-94E0-3CB51FBA6C19}" destId="{0965F703-94C0-402E-8872-CA6901266767}" srcOrd="4" destOrd="0" presId="urn:microsoft.com/office/officeart/2005/8/layout/vList2"/>
    <dgm:cxn modelId="{862C34A0-3CE2-4759-B850-E44BC19D9EA7}" type="presParOf" srcId="{C2093EA1-54EC-4977-94E0-3CB51FBA6C19}" destId="{9F7BE70D-8C78-43BF-9244-C32CFB9DAEF4}" srcOrd="5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0.xml><?xml version="1.0" encoding="utf-8"?>
<dgm:dataModel xmlns:dgm="http://schemas.openxmlformats.org/drawingml/2006/diagram" xmlns:a="http://schemas.openxmlformats.org/drawingml/2006/main">
  <dgm:ptLst>
    <dgm:pt modelId="{A513D2AA-4DAE-4181-B53A-191C29D865EE}" type="doc">
      <dgm:prSet loTypeId="urn:microsoft.com/office/officeart/2005/8/layout/funnel1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id-ID"/>
        </a:p>
      </dgm:t>
    </dgm:pt>
    <dgm:pt modelId="{B2AEB10B-1E00-4548-9263-6DC222784840}">
      <dgm:prSet phldrT="[Text]" custT="1"/>
      <dgm:spPr/>
      <dgm:t>
        <a:bodyPr/>
        <a:lstStyle/>
        <a:p>
          <a:r>
            <a:rPr lang="id-ID" sz="1800" b="1" dirty="0">
              <a:solidFill>
                <a:schemeClr val="bg1"/>
              </a:solidFill>
            </a:rPr>
            <a:t>KERANGKA KONSEPTUAL</a:t>
          </a:r>
        </a:p>
      </dgm:t>
    </dgm:pt>
    <dgm:pt modelId="{1CB6332E-2CB9-4DB4-B8E0-E76A75ED017D}" type="parTrans" cxnId="{AFDE98B4-F51F-43AA-A1F6-FFC3370141AC}">
      <dgm:prSet/>
      <dgm:spPr/>
      <dgm:t>
        <a:bodyPr/>
        <a:lstStyle/>
        <a:p>
          <a:endParaRPr lang="id-ID" sz="1600">
            <a:solidFill>
              <a:schemeClr val="tx1"/>
            </a:solidFill>
          </a:endParaRPr>
        </a:p>
      </dgm:t>
    </dgm:pt>
    <dgm:pt modelId="{A55F9166-253A-4798-AFA4-213632A8AA5F}" type="sibTrans" cxnId="{AFDE98B4-F51F-43AA-A1F6-FFC3370141AC}">
      <dgm:prSet/>
      <dgm:spPr/>
      <dgm:t>
        <a:bodyPr/>
        <a:lstStyle/>
        <a:p>
          <a:endParaRPr lang="id-ID" sz="1600">
            <a:solidFill>
              <a:schemeClr val="tx1"/>
            </a:solidFill>
          </a:endParaRPr>
        </a:p>
      </dgm:t>
    </dgm:pt>
    <dgm:pt modelId="{FFBD3750-B510-42C2-BA57-C100D6B5EAF3}">
      <dgm:prSet phldrT="[Text]" custT="1"/>
      <dgm:spPr/>
      <dgm:t>
        <a:bodyPr/>
        <a:lstStyle/>
        <a:p>
          <a:r>
            <a:rPr lang="id-ID" sz="1100" b="1" dirty="0">
              <a:solidFill>
                <a:schemeClr val="bg1"/>
              </a:solidFill>
            </a:rPr>
            <a:t>PERNYATAAN SAP</a:t>
          </a:r>
        </a:p>
      </dgm:t>
    </dgm:pt>
    <dgm:pt modelId="{FA4DBFE0-8D32-4A4C-9E0C-A0181F654B2A}" type="parTrans" cxnId="{66985CF6-B551-4198-83BF-7C2BBCD64583}">
      <dgm:prSet/>
      <dgm:spPr/>
      <dgm:t>
        <a:bodyPr/>
        <a:lstStyle/>
        <a:p>
          <a:endParaRPr lang="id-ID" sz="1600">
            <a:solidFill>
              <a:schemeClr val="tx1"/>
            </a:solidFill>
          </a:endParaRPr>
        </a:p>
      </dgm:t>
    </dgm:pt>
    <dgm:pt modelId="{FFA414AA-21D5-44D3-9C2C-AC55A61513F0}" type="sibTrans" cxnId="{66985CF6-B551-4198-83BF-7C2BBCD64583}">
      <dgm:prSet/>
      <dgm:spPr/>
      <dgm:t>
        <a:bodyPr/>
        <a:lstStyle/>
        <a:p>
          <a:endParaRPr lang="id-ID" sz="1600">
            <a:solidFill>
              <a:schemeClr val="tx1"/>
            </a:solidFill>
          </a:endParaRPr>
        </a:p>
      </dgm:t>
    </dgm:pt>
    <dgm:pt modelId="{66A5DB2C-5BA3-4FA4-86E2-34BD67E3E9CA}">
      <dgm:prSet phldrT="[Text]" custT="1"/>
      <dgm:spPr/>
      <dgm:t>
        <a:bodyPr/>
        <a:lstStyle/>
        <a:p>
          <a:endParaRPr lang="id-ID" sz="2400" b="1" dirty="0">
            <a:solidFill>
              <a:schemeClr val="tx1"/>
            </a:solidFill>
          </a:endParaRPr>
        </a:p>
      </dgm:t>
    </dgm:pt>
    <dgm:pt modelId="{AC3C5FD0-826E-4FCF-BCF4-D9A5AF74DDB5}" type="sibTrans" cxnId="{24F45559-7941-42C5-B2D1-38B9370E74D4}">
      <dgm:prSet/>
      <dgm:spPr/>
      <dgm:t>
        <a:bodyPr/>
        <a:lstStyle/>
        <a:p>
          <a:endParaRPr lang="id-ID" sz="1600">
            <a:solidFill>
              <a:schemeClr val="tx1"/>
            </a:solidFill>
          </a:endParaRPr>
        </a:p>
      </dgm:t>
    </dgm:pt>
    <dgm:pt modelId="{81A375A1-9E4D-4322-A6CB-2C28747979DD}" type="parTrans" cxnId="{24F45559-7941-42C5-B2D1-38B9370E74D4}">
      <dgm:prSet/>
      <dgm:spPr/>
      <dgm:t>
        <a:bodyPr/>
        <a:lstStyle/>
        <a:p>
          <a:endParaRPr lang="id-ID" sz="1600">
            <a:solidFill>
              <a:schemeClr val="tx1"/>
            </a:solidFill>
          </a:endParaRPr>
        </a:p>
      </dgm:t>
    </dgm:pt>
    <dgm:pt modelId="{54DC16C6-3E81-4810-AEA1-82DF9184D22E}" type="pres">
      <dgm:prSet presAssocID="{A513D2AA-4DAE-4181-B53A-191C29D865EE}" presName="Name0" presStyleCnt="0">
        <dgm:presLayoutVars>
          <dgm:chMax val="4"/>
          <dgm:resizeHandles val="exact"/>
        </dgm:presLayoutVars>
      </dgm:prSet>
      <dgm:spPr/>
    </dgm:pt>
    <dgm:pt modelId="{F5BD1C04-FF36-4311-BC0C-C62B39DB0CD7}" type="pres">
      <dgm:prSet presAssocID="{A513D2AA-4DAE-4181-B53A-191C29D865EE}" presName="ellipse" presStyleLbl="trBgShp" presStyleIdx="0" presStyleCnt="1" custScaleX="117847" custLinFactNeighborX="-6790" custLinFactNeighborY="-14172"/>
      <dgm:spPr/>
    </dgm:pt>
    <dgm:pt modelId="{CEDA36F6-782F-4A68-B7DE-4C17D0505063}" type="pres">
      <dgm:prSet presAssocID="{A513D2AA-4DAE-4181-B53A-191C29D865EE}" presName="arrow1" presStyleLbl="fgShp" presStyleIdx="0" presStyleCnt="1" custLinFactNeighborX="-7148" custLinFactNeighborY="26337"/>
      <dgm:spPr/>
    </dgm:pt>
    <dgm:pt modelId="{0BB43110-095A-4908-80E3-65633946E251}" type="pres">
      <dgm:prSet presAssocID="{A513D2AA-4DAE-4181-B53A-191C29D865EE}" presName="rectangle" presStyleLbl="revTx" presStyleIdx="0" presStyleCnt="1">
        <dgm:presLayoutVars>
          <dgm:bulletEnabled val="1"/>
        </dgm:presLayoutVars>
      </dgm:prSet>
      <dgm:spPr/>
    </dgm:pt>
    <dgm:pt modelId="{FDD7B5F8-E7B1-4537-AA5B-B1C343A7F301}" type="pres">
      <dgm:prSet presAssocID="{FFBD3750-B510-42C2-BA57-C100D6B5EAF3}" presName="item1" presStyleLbl="node1" presStyleIdx="0" presStyleCnt="2" custScaleX="257247" custScaleY="102022" custLinFactNeighborX="-12545" custLinFactNeighborY="28723">
        <dgm:presLayoutVars>
          <dgm:bulletEnabled val="1"/>
        </dgm:presLayoutVars>
      </dgm:prSet>
      <dgm:spPr/>
    </dgm:pt>
    <dgm:pt modelId="{77353578-3E4C-45FE-AA14-0160D25019D9}" type="pres">
      <dgm:prSet presAssocID="{66A5DB2C-5BA3-4FA4-86E2-34BD67E3E9CA}" presName="item2" presStyleLbl="node1" presStyleIdx="1" presStyleCnt="2" custScaleX="294177" custScaleY="101981" custLinFactNeighborX="48426" custLinFactNeighborY="-48808">
        <dgm:presLayoutVars>
          <dgm:bulletEnabled val="1"/>
        </dgm:presLayoutVars>
      </dgm:prSet>
      <dgm:spPr/>
    </dgm:pt>
    <dgm:pt modelId="{51E2F1E2-359F-43C7-B2EE-0B776A815D9B}" type="pres">
      <dgm:prSet presAssocID="{A513D2AA-4DAE-4181-B53A-191C29D865EE}" presName="funnel" presStyleLbl="trAlignAcc1" presStyleIdx="0" presStyleCnt="1" custScaleX="175160" custScaleY="142857" custLinFactNeighborX="-1941" custLinFactNeighborY="-303"/>
      <dgm:spPr>
        <a:solidFill>
          <a:srgbClr val="FFC000">
            <a:alpha val="40000"/>
          </a:srgbClr>
        </a:solidFill>
      </dgm:spPr>
    </dgm:pt>
  </dgm:ptLst>
  <dgm:cxnLst>
    <dgm:cxn modelId="{D7DF670E-EAC3-46A2-B808-D45176733524}" type="presOf" srcId="{A513D2AA-4DAE-4181-B53A-191C29D865EE}" destId="{54DC16C6-3E81-4810-AEA1-82DF9184D22E}" srcOrd="0" destOrd="0" presId="urn:microsoft.com/office/officeart/2005/8/layout/funnel1"/>
    <dgm:cxn modelId="{076A6B14-A79E-41C5-8512-CE0988094A1A}" type="presOf" srcId="{FFBD3750-B510-42C2-BA57-C100D6B5EAF3}" destId="{FDD7B5F8-E7B1-4537-AA5B-B1C343A7F301}" srcOrd="0" destOrd="0" presId="urn:microsoft.com/office/officeart/2005/8/layout/funnel1"/>
    <dgm:cxn modelId="{24F45559-7941-42C5-B2D1-38B9370E74D4}" srcId="{A513D2AA-4DAE-4181-B53A-191C29D865EE}" destId="{66A5DB2C-5BA3-4FA4-86E2-34BD67E3E9CA}" srcOrd="2" destOrd="0" parTransId="{81A375A1-9E4D-4322-A6CB-2C28747979DD}" sibTransId="{AC3C5FD0-826E-4FCF-BCF4-D9A5AF74DDB5}"/>
    <dgm:cxn modelId="{AFDE98B4-F51F-43AA-A1F6-FFC3370141AC}" srcId="{A513D2AA-4DAE-4181-B53A-191C29D865EE}" destId="{B2AEB10B-1E00-4548-9263-6DC222784840}" srcOrd="0" destOrd="0" parTransId="{1CB6332E-2CB9-4DB4-B8E0-E76A75ED017D}" sibTransId="{A55F9166-253A-4798-AFA4-213632A8AA5F}"/>
    <dgm:cxn modelId="{8BD1E0CB-DE2D-45D2-B2DE-06A5ED74E621}" type="presOf" srcId="{66A5DB2C-5BA3-4FA4-86E2-34BD67E3E9CA}" destId="{0BB43110-095A-4908-80E3-65633946E251}" srcOrd="0" destOrd="0" presId="urn:microsoft.com/office/officeart/2005/8/layout/funnel1"/>
    <dgm:cxn modelId="{ADA30BF5-B0C1-4ECA-8740-E0DB73CE9A84}" type="presOf" srcId="{B2AEB10B-1E00-4548-9263-6DC222784840}" destId="{77353578-3E4C-45FE-AA14-0160D25019D9}" srcOrd="0" destOrd="0" presId="urn:microsoft.com/office/officeart/2005/8/layout/funnel1"/>
    <dgm:cxn modelId="{66985CF6-B551-4198-83BF-7C2BBCD64583}" srcId="{A513D2AA-4DAE-4181-B53A-191C29D865EE}" destId="{FFBD3750-B510-42C2-BA57-C100D6B5EAF3}" srcOrd="1" destOrd="0" parTransId="{FA4DBFE0-8D32-4A4C-9E0C-A0181F654B2A}" sibTransId="{FFA414AA-21D5-44D3-9C2C-AC55A61513F0}"/>
    <dgm:cxn modelId="{A5029074-9C63-4826-9D42-45BD5475C2C6}" type="presParOf" srcId="{54DC16C6-3E81-4810-AEA1-82DF9184D22E}" destId="{F5BD1C04-FF36-4311-BC0C-C62B39DB0CD7}" srcOrd="0" destOrd="0" presId="urn:microsoft.com/office/officeart/2005/8/layout/funnel1"/>
    <dgm:cxn modelId="{8137D08E-114C-44A1-8D40-63A971CE4516}" type="presParOf" srcId="{54DC16C6-3E81-4810-AEA1-82DF9184D22E}" destId="{CEDA36F6-782F-4A68-B7DE-4C17D0505063}" srcOrd="1" destOrd="0" presId="urn:microsoft.com/office/officeart/2005/8/layout/funnel1"/>
    <dgm:cxn modelId="{810B493E-7706-4837-97DA-E120A065C760}" type="presParOf" srcId="{54DC16C6-3E81-4810-AEA1-82DF9184D22E}" destId="{0BB43110-095A-4908-80E3-65633946E251}" srcOrd="2" destOrd="0" presId="urn:microsoft.com/office/officeart/2005/8/layout/funnel1"/>
    <dgm:cxn modelId="{ADF2E39D-B41C-4910-B535-882FB9D21938}" type="presParOf" srcId="{54DC16C6-3E81-4810-AEA1-82DF9184D22E}" destId="{FDD7B5F8-E7B1-4537-AA5B-B1C343A7F301}" srcOrd="3" destOrd="0" presId="urn:microsoft.com/office/officeart/2005/8/layout/funnel1"/>
    <dgm:cxn modelId="{3806FC4E-004D-479B-B482-6312E99AB462}" type="presParOf" srcId="{54DC16C6-3E81-4810-AEA1-82DF9184D22E}" destId="{77353578-3E4C-45FE-AA14-0160D25019D9}" srcOrd="4" destOrd="0" presId="urn:microsoft.com/office/officeart/2005/8/layout/funnel1"/>
    <dgm:cxn modelId="{7C4B8090-026F-46CA-82A5-929261B1560F}" type="presParOf" srcId="{54DC16C6-3E81-4810-AEA1-82DF9184D22E}" destId="{51E2F1E2-359F-43C7-B2EE-0B776A815D9B}" srcOrd="5" destOrd="0" presId="urn:microsoft.com/office/officeart/2005/8/layout/funnel1"/>
  </dgm:cxnLst>
  <dgm:bg/>
  <dgm:whole/>
  <dgm:extLst>
    <a:ext uri="http://schemas.microsoft.com/office/drawing/2008/diagram">
      <dsp:dataModelExt xmlns:dsp="http://schemas.microsoft.com/office/drawing/2008/diagram" relId="rId12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81C1798-7299-4F5D-A4CF-341FF3FC7C60}">
      <dsp:nvSpPr>
        <dsp:cNvPr id="0" name=""/>
        <dsp:cNvSpPr/>
      </dsp:nvSpPr>
      <dsp:spPr>
        <a:xfrm>
          <a:off x="0" y="22112"/>
          <a:ext cx="9129036" cy="432534"/>
        </a:xfrm>
        <a:prstGeom prst="homePlat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0" lvl="0" indent="22860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0" kern="1200">
              <a:latin typeface="Calibri" panose="020F0502020204030204" pitchFamily="34" charset="0"/>
              <a:ea typeface="+mn-ea"/>
              <a:cs typeface="Calibri" panose="020F0502020204030204" pitchFamily="34" charset="0"/>
            </a:rPr>
            <a:t>Standar Akuntansi Keuangan Internasional – Eff 1 Jan 2023 – full IFRS</a:t>
          </a:r>
          <a:endParaRPr lang="en-US" sz="1800" b="0" i="1" kern="1200" dirty="0">
            <a:latin typeface="Calibri" panose="020F0502020204030204" pitchFamily="34" charset="0"/>
            <a:ea typeface="+mn-ea"/>
            <a:cs typeface="Calibri" panose="020F0502020204030204" pitchFamily="34" charset="0"/>
          </a:endParaRPr>
        </a:p>
      </dsp:txBody>
      <dsp:txXfrm>
        <a:off x="0" y="22112"/>
        <a:ext cx="9020903" cy="432534"/>
      </dsp:txXfrm>
    </dsp:sp>
    <dsp:sp modelId="{06DF6428-A94E-488D-8F66-A807B4E12153}">
      <dsp:nvSpPr>
        <dsp:cNvPr id="0" name=""/>
        <dsp:cNvSpPr/>
      </dsp:nvSpPr>
      <dsp:spPr>
        <a:xfrm>
          <a:off x="0" y="492087"/>
          <a:ext cx="9129036" cy="432534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0" lvl="0" indent="22860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0" kern="1200">
              <a:latin typeface="Calibri" panose="020F0502020204030204" pitchFamily="34" charset="0"/>
              <a:ea typeface="+mn-ea"/>
              <a:cs typeface="Calibri" panose="020F0502020204030204" pitchFamily="34" charset="0"/>
            </a:rPr>
            <a:t>Standar Akuntansi Keuangan Indonesia – PSAK </a:t>
          </a:r>
          <a:r>
            <a:rPr lang="en-US" sz="1800" b="0" kern="1200">
              <a:latin typeface="Calibri" panose="020F0502020204030204" pitchFamily="34" charset="0"/>
              <a:ea typeface="+mn-ea"/>
              <a:cs typeface="Calibri" panose="020F0502020204030204" pitchFamily="34" charset="0"/>
              <a:sym typeface="Wingdings" panose="05000000000000000000" pitchFamily="2" charset="2"/>
            </a:rPr>
            <a:t> berbasis IFRS</a:t>
          </a:r>
          <a:endParaRPr lang="en-US" sz="1800" b="0" kern="1200" dirty="0">
            <a:latin typeface="Calibri" panose="020F0502020204030204" pitchFamily="34" charset="0"/>
            <a:ea typeface="+mn-ea"/>
            <a:cs typeface="Calibri" panose="020F0502020204030204" pitchFamily="34" charset="0"/>
          </a:endParaRPr>
        </a:p>
      </dsp:txBody>
      <dsp:txXfrm>
        <a:off x="21115" y="513202"/>
        <a:ext cx="9086806" cy="390304"/>
      </dsp:txXfrm>
    </dsp:sp>
    <dsp:sp modelId="{EF22A19A-E83A-491A-B548-01E0A3DB6774}">
      <dsp:nvSpPr>
        <dsp:cNvPr id="0" name=""/>
        <dsp:cNvSpPr/>
      </dsp:nvSpPr>
      <dsp:spPr>
        <a:xfrm>
          <a:off x="0" y="954363"/>
          <a:ext cx="9129036" cy="432534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0" lvl="0" indent="22860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0" kern="1200">
              <a:latin typeface="Calibri" panose="020F0502020204030204" pitchFamily="34" charset="0"/>
              <a:ea typeface="+mn-ea"/>
              <a:cs typeface="Calibri" panose="020F0502020204030204" pitchFamily="34" charset="0"/>
            </a:rPr>
            <a:t>Standar Akuntansi Keuangan Entitas Privat – SAKEP – eff 1 Januari 2025 sebelumnya SAK ETAP</a:t>
          </a:r>
          <a:endParaRPr lang="en-US" sz="1800" b="0" kern="1200" dirty="0">
            <a:latin typeface="Calibri" panose="020F0502020204030204" pitchFamily="34" charset="0"/>
            <a:ea typeface="+mn-ea"/>
            <a:cs typeface="Calibri" panose="020F0502020204030204" pitchFamily="34" charset="0"/>
          </a:endParaRPr>
        </a:p>
      </dsp:txBody>
      <dsp:txXfrm>
        <a:off x="21115" y="975478"/>
        <a:ext cx="9086806" cy="390304"/>
      </dsp:txXfrm>
    </dsp:sp>
    <dsp:sp modelId="{C9C004D7-8C26-45A6-AB91-8C2DD58B8874}">
      <dsp:nvSpPr>
        <dsp:cNvPr id="0" name=""/>
        <dsp:cNvSpPr/>
      </dsp:nvSpPr>
      <dsp:spPr>
        <a:xfrm>
          <a:off x="0" y="1432035"/>
          <a:ext cx="9129036" cy="432534"/>
        </a:xfrm>
        <a:prstGeom prst="homePlate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marL="174625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0" kern="1200">
              <a:latin typeface="Calibri" panose="020F0502020204030204" pitchFamily="34" charset="0"/>
              <a:ea typeface="+mn-ea"/>
              <a:cs typeface="Calibri" panose="020F0502020204030204" pitchFamily="34" charset="0"/>
            </a:rPr>
            <a:t>Standar Akuntansi Entitas Mikro Kecil Menengah - SAK EMKM</a:t>
          </a:r>
          <a:endParaRPr lang="en-US" sz="1800" b="0" kern="1200" dirty="0">
            <a:latin typeface="Calibri" panose="020F0502020204030204" pitchFamily="34" charset="0"/>
            <a:ea typeface="+mn-ea"/>
            <a:cs typeface="Calibri" panose="020F0502020204030204" pitchFamily="34" charset="0"/>
          </a:endParaRPr>
        </a:p>
      </dsp:txBody>
      <dsp:txXfrm>
        <a:off x="0" y="1432035"/>
        <a:ext cx="9020903" cy="432534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9F606E0-240A-4A6D-B05C-999C3B39FBC9}">
      <dsp:nvSpPr>
        <dsp:cNvPr id="0" name=""/>
        <dsp:cNvSpPr/>
      </dsp:nvSpPr>
      <dsp:spPr>
        <a:xfrm>
          <a:off x="0" y="297206"/>
          <a:ext cx="9601200" cy="19372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45160" tIns="312420" rIns="745160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Klasifikasi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i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amortized cost </a:t>
          </a:r>
          <a:r>
            <a:rPr lang="en-US" sz="18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dan </a:t>
          </a:r>
          <a:r>
            <a:rPr lang="en-US" sz="1800" b="1" i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fair value  </a:t>
          </a:r>
          <a:r>
            <a:rPr lang="en-US" sz="1800" b="1" i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(FVPL &amp; FVOCI)</a:t>
          </a:r>
        </a:p>
        <a:p>
          <a:pPr marL="171450" lvl="1" indent="-171450" algn="l" defTabSz="8001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b="1" i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Amortized cost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jika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memenuhi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tes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bisnis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model (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tujuan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entitas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untuk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memperoleh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arus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kas yang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diperjanjikan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arus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kas (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dari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pembayaran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pokok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bunga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atas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pokok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– SPPI </a:t>
          </a:r>
          <a:r>
            <a:rPr lang="en-US" sz="1800" i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Solely payment from principles 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&amp; </a:t>
          </a:r>
          <a:r>
            <a:rPr lang="en-US" sz="1800" i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interest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)</a:t>
          </a:r>
        </a:p>
        <a:p>
          <a:pPr marL="171450" lvl="1" indent="-171450" algn="l" defTabSz="8001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Perubahan klasifikasi boleh jika terjadi perubahan bisnis model</a:t>
          </a:r>
          <a:endParaRPr lang="en-US" sz="1800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0" y="297206"/>
        <a:ext cx="9601200" cy="1937250"/>
      </dsp:txXfrm>
    </dsp:sp>
    <dsp:sp modelId="{0D2B1DB9-9365-4424-A98E-4B7C722B814F}">
      <dsp:nvSpPr>
        <dsp:cNvPr id="0" name=""/>
        <dsp:cNvSpPr/>
      </dsp:nvSpPr>
      <dsp:spPr>
        <a:xfrm>
          <a:off x="480060" y="75806"/>
          <a:ext cx="8809945" cy="44280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32" tIns="0" rIns="254032" bIns="0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Klasifikasi</a:t>
          </a:r>
          <a:r>
            <a:rPr lang="en-US" sz="20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20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pengukuran</a:t>
          </a:r>
          <a:r>
            <a:rPr lang="en-US" sz="20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untuk</a:t>
          </a:r>
          <a:r>
            <a:rPr lang="en-US" sz="20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instrumen</a:t>
          </a:r>
          <a:r>
            <a:rPr lang="en-US" sz="20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keuangan</a:t>
          </a:r>
          <a:r>
            <a:rPr lang="en-US" sz="20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.</a:t>
          </a:r>
        </a:p>
      </dsp:txBody>
      <dsp:txXfrm>
        <a:off x="501676" y="97422"/>
        <a:ext cx="8766713" cy="399568"/>
      </dsp:txXfrm>
    </dsp:sp>
    <dsp:sp modelId="{CE5AD3E0-C2F9-4155-990E-5D74D1C2C3C5}">
      <dsp:nvSpPr>
        <dsp:cNvPr id="0" name=""/>
        <dsp:cNvSpPr/>
      </dsp:nvSpPr>
      <dsp:spPr>
        <a:xfrm>
          <a:off x="0" y="2821843"/>
          <a:ext cx="9601200" cy="378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hueOff val="-1815684"/>
              <a:satOff val="20930"/>
              <a:lumOff val="-58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19E1249-C0E5-4F0E-9F15-D769EE3396A5}">
      <dsp:nvSpPr>
        <dsp:cNvPr id="0" name=""/>
        <dsp:cNvSpPr/>
      </dsp:nvSpPr>
      <dsp:spPr>
        <a:xfrm>
          <a:off x="480060" y="2315456"/>
          <a:ext cx="8809945" cy="727786"/>
        </a:xfrm>
        <a:prstGeom prst="roundRect">
          <a:avLst/>
        </a:prstGeom>
        <a:solidFill>
          <a:schemeClr val="accent4">
            <a:hueOff val="-1815684"/>
            <a:satOff val="20930"/>
            <a:lumOff val="-588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32" tIns="0" rIns="254032" bIns="0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Menggunakan </a:t>
          </a:r>
          <a:r>
            <a:rPr lang="en-US" sz="2000" b="1" i="1" kern="120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expected losses </a:t>
          </a:r>
          <a:r>
            <a:rPr lang="en-US" sz="2000" kern="120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dalam perhitungan penurunan nilai aset keuangan</a:t>
          </a:r>
          <a:endParaRPr lang="en-US" sz="2000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515588" y="2350984"/>
        <a:ext cx="8738889" cy="656730"/>
      </dsp:txXfrm>
    </dsp:sp>
    <dsp:sp modelId="{BEC9C963-6DF2-4116-8E9D-41B95758250B}">
      <dsp:nvSpPr>
        <dsp:cNvPr id="0" name=""/>
        <dsp:cNvSpPr/>
      </dsp:nvSpPr>
      <dsp:spPr>
        <a:xfrm>
          <a:off x="0" y="3502243"/>
          <a:ext cx="9601200" cy="378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hueOff val="-3631369"/>
              <a:satOff val="41861"/>
              <a:lumOff val="-117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E310902-F9BF-4427-BBF0-F237A3F14252}">
      <dsp:nvSpPr>
        <dsp:cNvPr id="0" name=""/>
        <dsp:cNvSpPr/>
      </dsp:nvSpPr>
      <dsp:spPr>
        <a:xfrm>
          <a:off x="480060" y="3280843"/>
          <a:ext cx="8809945" cy="442800"/>
        </a:xfrm>
        <a:prstGeom prst="roundRect">
          <a:avLst/>
        </a:prstGeom>
        <a:solidFill>
          <a:schemeClr val="accent4">
            <a:hueOff val="-3631369"/>
            <a:satOff val="41861"/>
            <a:lumOff val="-1176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32" tIns="0" rIns="254032" bIns="0" numCol="1" spcCol="1270" anchor="ctr" anchorCtr="0">
          <a:noAutofit/>
        </a:bodyPr>
        <a:lstStyle/>
        <a:p>
          <a:pPr marL="0" lvl="0" indent="0" algn="l" defTabSz="8890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Memperbaiki</a:t>
          </a:r>
          <a:r>
            <a:rPr lang="en-US" sz="20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model </a:t>
          </a:r>
          <a:r>
            <a:rPr lang="en-US" sz="20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akuntansi</a:t>
          </a:r>
          <a:r>
            <a:rPr lang="en-US" sz="20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i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hedging </a:t>
          </a:r>
        </a:p>
      </dsp:txBody>
      <dsp:txXfrm>
        <a:off x="501676" y="3302459"/>
        <a:ext cx="8766713" cy="399568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9C794CB-A6B3-3148-8B40-F325177B1C4A}">
      <dsp:nvSpPr>
        <dsp:cNvPr id="0" name=""/>
        <dsp:cNvSpPr/>
      </dsp:nvSpPr>
      <dsp:spPr>
        <a:xfrm>
          <a:off x="3020834" y="2931796"/>
          <a:ext cx="115280" cy="304685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57640" y="0"/>
              </a:lnTo>
              <a:lnTo>
                <a:pt x="57640" y="304685"/>
              </a:lnTo>
              <a:lnTo>
                <a:pt x="115280" y="304685"/>
              </a:lnTo>
            </a:path>
          </a:pathLst>
        </a:custGeom>
        <a:noFill/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133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00" kern="12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070330" y="3075995"/>
        <a:ext cx="16288" cy="16288"/>
      </dsp:txXfrm>
    </dsp:sp>
    <dsp:sp modelId="{A3E30696-AF73-0C48-AB3A-AE30696E83BD}">
      <dsp:nvSpPr>
        <dsp:cNvPr id="0" name=""/>
        <dsp:cNvSpPr/>
      </dsp:nvSpPr>
      <dsp:spPr>
        <a:xfrm>
          <a:off x="3020834" y="2649527"/>
          <a:ext cx="118514" cy="282269"/>
        </a:xfrm>
        <a:custGeom>
          <a:avLst/>
          <a:gdLst/>
          <a:ahLst/>
          <a:cxnLst/>
          <a:rect l="0" t="0" r="0" b="0"/>
          <a:pathLst>
            <a:path>
              <a:moveTo>
                <a:pt x="0" y="282269"/>
              </a:moveTo>
              <a:lnTo>
                <a:pt x="59257" y="282269"/>
              </a:lnTo>
              <a:lnTo>
                <a:pt x="59257" y="0"/>
              </a:lnTo>
              <a:lnTo>
                <a:pt x="118514" y="0"/>
              </a:lnTo>
            </a:path>
          </a:pathLst>
        </a:custGeom>
        <a:noFill/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133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00" kern="12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072438" y="2783008"/>
        <a:ext cx="15306" cy="15306"/>
      </dsp:txXfrm>
    </dsp:sp>
    <dsp:sp modelId="{09591728-B760-B44F-9A98-538BD82FE745}">
      <dsp:nvSpPr>
        <dsp:cNvPr id="0" name=""/>
        <dsp:cNvSpPr/>
      </dsp:nvSpPr>
      <dsp:spPr>
        <a:xfrm>
          <a:off x="1398849" y="1698213"/>
          <a:ext cx="530310" cy="1233583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265155" y="0"/>
              </a:lnTo>
              <a:lnTo>
                <a:pt x="265155" y="1233583"/>
              </a:lnTo>
              <a:lnTo>
                <a:pt x="530310" y="1233583"/>
              </a:lnTo>
            </a:path>
          </a:pathLst>
        </a:custGeom>
        <a:noFill/>
        <a:ln w="38100" cap="flat" cmpd="sng" algn="ctr">
          <a:solidFill>
            <a:schemeClr val="bg1">
              <a:lumMod val="5000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3">
          <a:schemeClr val="accent1"/>
        </a:lnRef>
        <a:fillRef idx="0">
          <a:schemeClr val="accent1"/>
        </a:fillRef>
        <a:effectRef idx="2">
          <a:schemeClr val="accent1"/>
        </a:effectRef>
        <a:fontRef idx="minor">
          <a:schemeClr val="tx1"/>
        </a:fontRef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1630435" y="2281436"/>
        <a:ext cx="67137" cy="67137"/>
      </dsp:txXfrm>
    </dsp:sp>
    <dsp:sp modelId="{6C3B9526-BA06-CC42-8A0D-1C549968F848}">
      <dsp:nvSpPr>
        <dsp:cNvPr id="0" name=""/>
        <dsp:cNvSpPr/>
      </dsp:nvSpPr>
      <dsp:spPr>
        <a:xfrm>
          <a:off x="3020834" y="1694788"/>
          <a:ext cx="126303" cy="222927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63151" y="0"/>
              </a:lnTo>
              <a:lnTo>
                <a:pt x="63151" y="222927"/>
              </a:lnTo>
              <a:lnTo>
                <a:pt x="126303" y="222927"/>
              </a:lnTo>
            </a:path>
          </a:pathLst>
        </a:custGeom>
        <a:noFill/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133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00" kern="12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077580" y="1799846"/>
        <a:ext cx="12811" cy="12811"/>
      </dsp:txXfrm>
    </dsp:sp>
    <dsp:sp modelId="{562A74F6-9EFC-0447-BEC5-7E50375FE321}">
      <dsp:nvSpPr>
        <dsp:cNvPr id="0" name=""/>
        <dsp:cNvSpPr/>
      </dsp:nvSpPr>
      <dsp:spPr>
        <a:xfrm>
          <a:off x="3020834" y="1403305"/>
          <a:ext cx="118514" cy="291482"/>
        </a:xfrm>
        <a:custGeom>
          <a:avLst/>
          <a:gdLst/>
          <a:ahLst/>
          <a:cxnLst/>
          <a:rect l="0" t="0" r="0" b="0"/>
          <a:pathLst>
            <a:path>
              <a:moveTo>
                <a:pt x="0" y="291482"/>
              </a:moveTo>
              <a:lnTo>
                <a:pt x="59257" y="291482"/>
              </a:lnTo>
              <a:lnTo>
                <a:pt x="59257" y="0"/>
              </a:lnTo>
              <a:lnTo>
                <a:pt x="118514" y="0"/>
              </a:lnTo>
            </a:path>
          </a:pathLst>
        </a:custGeom>
        <a:noFill/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133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00" kern="12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072225" y="1541180"/>
        <a:ext cx="15732" cy="15732"/>
      </dsp:txXfrm>
    </dsp:sp>
    <dsp:sp modelId="{53741A40-6319-CE49-A083-8A69A6DC8A6A}">
      <dsp:nvSpPr>
        <dsp:cNvPr id="0" name=""/>
        <dsp:cNvSpPr/>
      </dsp:nvSpPr>
      <dsp:spPr>
        <a:xfrm>
          <a:off x="1398849" y="1649068"/>
          <a:ext cx="530310" cy="91440"/>
        </a:xfrm>
        <a:custGeom>
          <a:avLst/>
          <a:gdLst/>
          <a:ahLst/>
          <a:cxnLst/>
          <a:rect l="0" t="0" r="0" b="0"/>
          <a:pathLst>
            <a:path>
              <a:moveTo>
                <a:pt x="0" y="49145"/>
              </a:moveTo>
              <a:lnTo>
                <a:pt x="265155" y="49145"/>
              </a:lnTo>
              <a:lnTo>
                <a:pt x="265155" y="45720"/>
              </a:lnTo>
              <a:lnTo>
                <a:pt x="530310" y="45720"/>
              </a:lnTo>
            </a:path>
          </a:pathLst>
        </a:custGeom>
        <a:noFill/>
        <a:ln w="38100" cap="flat" cmpd="sng" algn="ctr">
          <a:solidFill>
            <a:schemeClr val="bg1">
              <a:lumMod val="5000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3">
          <a:schemeClr val="dk1"/>
        </a:lnRef>
        <a:fillRef idx="0">
          <a:schemeClr val="dk1"/>
        </a:fillRef>
        <a:effectRef idx="2">
          <a:schemeClr val="dk1"/>
        </a:effectRef>
        <a:fontRef idx="minor">
          <a:schemeClr val="tx1"/>
        </a:fontRef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133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00" kern="12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1650746" y="1681530"/>
        <a:ext cx="26516" cy="26516"/>
      </dsp:txXfrm>
    </dsp:sp>
    <dsp:sp modelId="{D53A01A1-B9F2-EB4F-B560-41FE0AA5AD6E}">
      <dsp:nvSpPr>
        <dsp:cNvPr id="0" name=""/>
        <dsp:cNvSpPr/>
      </dsp:nvSpPr>
      <dsp:spPr>
        <a:xfrm>
          <a:off x="3020834" y="519953"/>
          <a:ext cx="115280" cy="228846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57640" y="0"/>
              </a:lnTo>
              <a:lnTo>
                <a:pt x="57640" y="228846"/>
              </a:lnTo>
              <a:lnTo>
                <a:pt x="115280" y="228846"/>
              </a:lnTo>
            </a:path>
          </a:pathLst>
        </a:custGeom>
        <a:noFill/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133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00" kern="12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072068" y="627970"/>
        <a:ext cx="12812" cy="12812"/>
      </dsp:txXfrm>
    </dsp:sp>
    <dsp:sp modelId="{8374A7D5-8828-9740-8FCF-96D60D9C43C8}">
      <dsp:nvSpPr>
        <dsp:cNvPr id="0" name=""/>
        <dsp:cNvSpPr/>
      </dsp:nvSpPr>
      <dsp:spPr>
        <a:xfrm>
          <a:off x="3020834" y="224018"/>
          <a:ext cx="118514" cy="295934"/>
        </a:xfrm>
        <a:custGeom>
          <a:avLst/>
          <a:gdLst/>
          <a:ahLst/>
          <a:cxnLst/>
          <a:rect l="0" t="0" r="0" b="0"/>
          <a:pathLst>
            <a:path>
              <a:moveTo>
                <a:pt x="0" y="295934"/>
              </a:moveTo>
              <a:lnTo>
                <a:pt x="59257" y="295934"/>
              </a:lnTo>
              <a:lnTo>
                <a:pt x="59257" y="0"/>
              </a:lnTo>
              <a:lnTo>
                <a:pt x="118514" y="0"/>
              </a:lnTo>
            </a:path>
          </a:pathLst>
        </a:custGeom>
        <a:noFill/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133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00" kern="12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072122" y="364016"/>
        <a:ext cx="15939" cy="15939"/>
      </dsp:txXfrm>
    </dsp:sp>
    <dsp:sp modelId="{D2EBBF27-EB9C-4E4A-B47B-7328CA80E8A6}">
      <dsp:nvSpPr>
        <dsp:cNvPr id="0" name=""/>
        <dsp:cNvSpPr/>
      </dsp:nvSpPr>
      <dsp:spPr>
        <a:xfrm>
          <a:off x="1398849" y="519953"/>
          <a:ext cx="530310" cy="1178260"/>
        </a:xfrm>
        <a:custGeom>
          <a:avLst/>
          <a:gdLst/>
          <a:ahLst/>
          <a:cxnLst/>
          <a:rect l="0" t="0" r="0" b="0"/>
          <a:pathLst>
            <a:path>
              <a:moveTo>
                <a:pt x="0" y="1178260"/>
              </a:moveTo>
              <a:lnTo>
                <a:pt x="265155" y="1178260"/>
              </a:lnTo>
              <a:lnTo>
                <a:pt x="265155" y="0"/>
              </a:lnTo>
              <a:lnTo>
                <a:pt x="530310" y="0"/>
              </a:lnTo>
            </a:path>
          </a:pathLst>
        </a:custGeom>
        <a:noFill/>
        <a:ln w="38100" cap="flat" cmpd="sng" algn="ctr">
          <a:solidFill>
            <a:schemeClr val="bg1">
              <a:lumMod val="5000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3">
          <a:schemeClr val="accent1"/>
        </a:lnRef>
        <a:fillRef idx="0">
          <a:schemeClr val="accent1"/>
        </a:fillRef>
        <a:effectRef idx="2">
          <a:schemeClr val="accent1"/>
        </a:effectRef>
        <a:fontRef idx="minor">
          <a:schemeClr val="tx1"/>
        </a:fontRef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1631701" y="1076780"/>
        <a:ext cx="64605" cy="64605"/>
      </dsp:txXfrm>
    </dsp:sp>
    <dsp:sp modelId="{45710A18-DCF4-B446-869D-A22F0DE251B5}">
      <dsp:nvSpPr>
        <dsp:cNvPr id="0" name=""/>
        <dsp:cNvSpPr/>
      </dsp:nvSpPr>
      <dsp:spPr>
        <a:xfrm>
          <a:off x="207228" y="1094509"/>
          <a:ext cx="1175832" cy="1207408"/>
        </a:xfrm>
        <a:prstGeom prst="rect">
          <a:avLst/>
        </a:prstGeom>
        <a:solidFill>
          <a:schemeClr val="accent1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5400" tIns="25400" rIns="25400" bIns="25400" numCol="1" spcCol="1270" anchor="ctr" anchorCtr="0">
          <a:noAutofit/>
        </a:bodyPr>
        <a:lstStyle/>
        <a:p>
          <a:pPr marL="0" lvl="0" indent="0" algn="ctr" defTabSz="1778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40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ECL</a:t>
          </a:r>
        </a:p>
      </dsp:txBody>
      <dsp:txXfrm>
        <a:off x="207228" y="1094509"/>
        <a:ext cx="1175832" cy="1207408"/>
      </dsp:txXfrm>
    </dsp:sp>
    <dsp:sp modelId="{12B4DD11-3CF3-F746-88F9-C5709F249DA0}">
      <dsp:nvSpPr>
        <dsp:cNvPr id="0" name=""/>
        <dsp:cNvSpPr/>
      </dsp:nvSpPr>
      <dsp:spPr>
        <a:xfrm>
          <a:off x="1929159" y="16963"/>
          <a:ext cx="1091674" cy="1005980"/>
        </a:xfrm>
        <a:prstGeom prst="rect">
          <a:avLst/>
        </a:prstGeom>
        <a:solidFill>
          <a:srgbClr val="6CD5D1"/>
        </a:solidFill>
        <a:ln w="25400" cap="flat" cmpd="sng" algn="ctr">
          <a:solidFill>
            <a:schemeClr val="accent5">
              <a:shade val="50000"/>
            </a:schemeClr>
          </a:solidFill>
          <a:prstDash val="solid"/>
        </a:ln>
        <a:effectLst/>
      </dsp:spPr>
      <dsp:style>
        <a:lnRef idx="2">
          <a:schemeClr val="accent5">
            <a:shade val="50000"/>
          </a:schemeClr>
        </a:lnRef>
        <a:fillRef idx="1">
          <a:schemeClr val="accent5"/>
        </a:fillRef>
        <a:effectRef idx="0">
          <a:schemeClr val="accent5"/>
        </a:effectRef>
        <a:fontRef idx="minor">
          <a:schemeClr val="lt1"/>
        </a:fontRef>
      </dsp:style>
      <dsp:txBody>
        <a:bodyPr spcFirstLastPara="0" vert="horz" wrap="square" lIns="15240" tIns="15240" rIns="15240" bIns="152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PD</a:t>
          </a:r>
        </a:p>
      </dsp:txBody>
      <dsp:txXfrm>
        <a:off x="1929159" y="16963"/>
        <a:ext cx="1091674" cy="1005980"/>
      </dsp:txXfrm>
    </dsp:sp>
    <dsp:sp modelId="{0755424C-019F-F441-8FE5-6829A0570803}">
      <dsp:nvSpPr>
        <dsp:cNvPr id="0" name=""/>
        <dsp:cNvSpPr/>
      </dsp:nvSpPr>
      <dsp:spPr>
        <a:xfrm>
          <a:off x="3139349" y="3234"/>
          <a:ext cx="5424673" cy="441567"/>
        </a:xfrm>
        <a:prstGeom prst="rect">
          <a:avLst/>
        </a:prstGeom>
        <a:solidFill>
          <a:schemeClr val="accent3">
            <a:lumMod val="60000"/>
            <a:lumOff val="40000"/>
          </a:schemeClr>
        </a:solidFill>
        <a:ln w="25400" cap="flat" cmpd="sng" algn="ctr">
          <a:solidFill>
            <a:schemeClr val="accent3">
              <a:shade val="50000"/>
            </a:schemeClr>
          </a:solidFill>
          <a:prstDash val="solid"/>
        </a:ln>
        <a:effectLst/>
      </dsp:spPr>
      <dsp:style>
        <a:lnRef idx="2">
          <a:schemeClr val="accent3">
            <a:shade val="50000"/>
          </a:schemeClr>
        </a:lnRef>
        <a:fillRef idx="1">
          <a:schemeClr val="accent3"/>
        </a:fillRef>
        <a:effectRef idx="0">
          <a:schemeClr val="accent3"/>
        </a:effectRef>
        <a:fontRef idx="minor">
          <a:schemeClr val="lt1"/>
        </a:fontRef>
      </dsp:style>
      <dsp:txBody>
        <a:bodyPr spcFirstLastPara="0" vert="horz" wrap="square" lIns="11430" tIns="11430" rIns="1143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Strategi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Collecton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menjadi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lebih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cepat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saat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tunggakan</a:t>
          </a:r>
          <a:endParaRPr lang="en-US" sz="1800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139349" y="3234"/>
        <a:ext cx="5424673" cy="441567"/>
      </dsp:txXfrm>
    </dsp:sp>
    <dsp:sp modelId="{0CBD94C1-CB23-F44F-9D99-A8BEA1DE85CC}">
      <dsp:nvSpPr>
        <dsp:cNvPr id="0" name=""/>
        <dsp:cNvSpPr/>
      </dsp:nvSpPr>
      <dsp:spPr>
        <a:xfrm>
          <a:off x="3136115" y="528015"/>
          <a:ext cx="5424673" cy="441567"/>
        </a:xfrm>
        <a:prstGeom prst="rect">
          <a:avLst/>
        </a:prstGeom>
        <a:solidFill>
          <a:schemeClr val="accent3">
            <a:lumMod val="60000"/>
            <a:lumOff val="40000"/>
          </a:schemeClr>
        </a:solidFill>
        <a:ln w="25400" cap="flat" cmpd="sng" algn="ctr">
          <a:solidFill>
            <a:schemeClr val="accent3">
              <a:shade val="50000"/>
            </a:schemeClr>
          </a:solidFill>
          <a:prstDash val="solid"/>
        </a:ln>
        <a:effectLst/>
      </dsp:spPr>
      <dsp:style>
        <a:lnRef idx="2">
          <a:schemeClr val="accent3">
            <a:shade val="50000"/>
          </a:schemeClr>
        </a:lnRef>
        <a:fillRef idx="1">
          <a:schemeClr val="accent3"/>
        </a:fillRef>
        <a:effectRef idx="0">
          <a:schemeClr val="accent3"/>
        </a:effectRef>
        <a:fontRef idx="minor">
          <a:schemeClr val="lt1"/>
        </a:fontRef>
      </dsp:style>
      <dsp:txBody>
        <a:bodyPr spcFirstLastPara="0" vert="horz" wrap="square" lIns="11430" tIns="11430" rIns="1143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Kriteria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penerima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pinjaman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diperketat</a:t>
          </a:r>
          <a:endParaRPr lang="en-US" sz="1800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136115" y="528015"/>
        <a:ext cx="5424673" cy="441567"/>
      </dsp:txXfrm>
    </dsp:sp>
    <dsp:sp modelId="{A3FB80B8-09A2-0347-8ACF-41E8E2FD7EFC}">
      <dsp:nvSpPr>
        <dsp:cNvPr id="0" name=""/>
        <dsp:cNvSpPr/>
      </dsp:nvSpPr>
      <dsp:spPr>
        <a:xfrm>
          <a:off x="1929159" y="1191798"/>
          <a:ext cx="1091674" cy="1005980"/>
        </a:xfrm>
        <a:prstGeom prst="rect">
          <a:avLst/>
        </a:prstGeom>
        <a:solidFill>
          <a:srgbClr val="6CD5D1"/>
        </a:solidFill>
        <a:ln w="25400" cap="flat" cmpd="sng" algn="ctr">
          <a:solidFill>
            <a:schemeClr val="accent5">
              <a:shade val="50000"/>
            </a:schemeClr>
          </a:solidFill>
          <a:prstDash val="solid"/>
        </a:ln>
        <a:effectLst/>
      </dsp:spPr>
      <dsp:style>
        <a:lnRef idx="2">
          <a:schemeClr val="accent5">
            <a:shade val="50000"/>
          </a:schemeClr>
        </a:lnRef>
        <a:fillRef idx="1">
          <a:schemeClr val="accent5"/>
        </a:fillRef>
        <a:effectRef idx="0">
          <a:schemeClr val="accent5"/>
        </a:effectRef>
        <a:fontRef idx="minor">
          <a:schemeClr val="lt1"/>
        </a:fontRef>
      </dsp:style>
      <dsp:txBody>
        <a:bodyPr spcFirstLastPara="0" vert="horz" wrap="square" lIns="15240" tIns="15240" rIns="15240" bIns="152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LGD</a:t>
          </a:r>
        </a:p>
      </dsp:txBody>
      <dsp:txXfrm>
        <a:off x="1929159" y="1191798"/>
        <a:ext cx="1091674" cy="1005980"/>
      </dsp:txXfrm>
    </dsp:sp>
    <dsp:sp modelId="{168CF631-53F4-5B4D-8F6B-FE8EB89EC002}">
      <dsp:nvSpPr>
        <dsp:cNvPr id="0" name=""/>
        <dsp:cNvSpPr/>
      </dsp:nvSpPr>
      <dsp:spPr>
        <a:xfrm>
          <a:off x="3139349" y="1186973"/>
          <a:ext cx="5424673" cy="432663"/>
        </a:xfrm>
        <a:prstGeom prst="rect">
          <a:avLst/>
        </a:prstGeom>
        <a:solidFill>
          <a:schemeClr val="accent3">
            <a:lumMod val="60000"/>
            <a:lumOff val="40000"/>
          </a:schemeClr>
        </a:solidFill>
        <a:ln w="25400" cap="flat" cmpd="sng" algn="ctr">
          <a:solidFill>
            <a:schemeClr val="accent3">
              <a:shade val="50000"/>
            </a:schemeClr>
          </a:solidFill>
          <a:prstDash val="solid"/>
        </a:ln>
        <a:effectLst/>
      </dsp:spPr>
      <dsp:style>
        <a:lnRef idx="2">
          <a:schemeClr val="accent3">
            <a:shade val="50000"/>
          </a:schemeClr>
        </a:lnRef>
        <a:fillRef idx="1">
          <a:schemeClr val="accent3"/>
        </a:fillRef>
        <a:effectRef idx="0">
          <a:schemeClr val="accent3"/>
        </a:effectRef>
        <a:fontRef idx="minor">
          <a:schemeClr val="lt1"/>
        </a:fontRef>
      </dsp:style>
      <dsp:txBody>
        <a:bodyPr spcFirstLastPara="0" vert="horz" wrap="square" lIns="11430" tIns="11430" rIns="1143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Menjaga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Loan-to-value (LTV)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sesuai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risk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appetite</a:t>
          </a:r>
        </a:p>
      </dsp:txBody>
      <dsp:txXfrm>
        <a:off x="3139349" y="1186973"/>
        <a:ext cx="5424673" cy="432663"/>
      </dsp:txXfrm>
    </dsp:sp>
    <dsp:sp modelId="{7611AE8A-025A-2C41-8912-86E6834D18C8}">
      <dsp:nvSpPr>
        <dsp:cNvPr id="0" name=""/>
        <dsp:cNvSpPr/>
      </dsp:nvSpPr>
      <dsp:spPr>
        <a:xfrm>
          <a:off x="3147138" y="1701383"/>
          <a:ext cx="5413650" cy="432663"/>
        </a:xfrm>
        <a:prstGeom prst="rect">
          <a:avLst/>
        </a:prstGeom>
        <a:solidFill>
          <a:schemeClr val="accent3">
            <a:lumMod val="60000"/>
            <a:lumOff val="40000"/>
          </a:schemeClr>
        </a:solidFill>
        <a:ln w="25400" cap="flat" cmpd="sng" algn="ctr">
          <a:solidFill>
            <a:schemeClr val="accent3">
              <a:shade val="50000"/>
            </a:schemeClr>
          </a:solidFill>
          <a:prstDash val="solid"/>
        </a:ln>
        <a:effectLst/>
      </dsp:spPr>
      <dsp:style>
        <a:lnRef idx="2">
          <a:schemeClr val="accent3">
            <a:shade val="50000"/>
          </a:schemeClr>
        </a:lnRef>
        <a:fillRef idx="1">
          <a:schemeClr val="accent3"/>
        </a:fillRef>
        <a:effectRef idx="0">
          <a:schemeClr val="accent3"/>
        </a:effectRef>
        <a:fontRef idx="minor">
          <a:schemeClr val="lt1"/>
        </a:fontRef>
      </dsp:style>
      <dsp:txBody>
        <a:bodyPr spcFirstLastPara="0" vert="horz" wrap="square" lIns="11430" tIns="11430" rIns="1143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i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Eksekusi</a:t>
          </a:r>
          <a:r>
            <a:rPr lang="en-US" sz="1800" i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agunan</a:t>
          </a:r>
          <a:r>
            <a:rPr lang="en-US" sz="1800" i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lebih</a:t>
          </a:r>
          <a:r>
            <a:rPr lang="en-US" sz="1800" i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cepat</a:t>
          </a:r>
          <a:r>
            <a:rPr lang="en-US" sz="1800" i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i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setelah</a:t>
          </a:r>
          <a:r>
            <a:rPr lang="en-US" sz="1800" i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default</a:t>
          </a:r>
        </a:p>
      </dsp:txBody>
      <dsp:txXfrm>
        <a:off x="3147138" y="1701383"/>
        <a:ext cx="5413650" cy="432663"/>
      </dsp:txXfrm>
    </dsp:sp>
    <dsp:sp modelId="{EE7442A5-A0E3-3247-B820-F65146FA0225}">
      <dsp:nvSpPr>
        <dsp:cNvPr id="0" name=""/>
        <dsp:cNvSpPr/>
      </dsp:nvSpPr>
      <dsp:spPr>
        <a:xfrm>
          <a:off x="1929159" y="2366167"/>
          <a:ext cx="1091674" cy="1131259"/>
        </a:xfrm>
        <a:prstGeom prst="rect">
          <a:avLst/>
        </a:prstGeom>
        <a:solidFill>
          <a:srgbClr val="6CD5D1"/>
        </a:solidFill>
        <a:ln w="25400" cap="flat" cmpd="sng" algn="ctr">
          <a:solidFill>
            <a:schemeClr val="accent5">
              <a:shade val="50000"/>
            </a:schemeClr>
          </a:solidFill>
          <a:prstDash val="solid"/>
        </a:ln>
        <a:effectLst/>
      </dsp:spPr>
      <dsp:style>
        <a:lnRef idx="2">
          <a:schemeClr val="accent5">
            <a:shade val="50000"/>
          </a:schemeClr>
        </a:lnRef>
        <a:fillRef idx="1">
          <a:schemeClr val="accent5"/>
        </a:fillRef>
        <a:effectRef idx="0">
          <a:schemeClr val="accent5"/>
        </a:effectRef>
        <a:fontRef idx="minor">
          <a:schemeClr val="lt1"/>
        </a:fontRef>
      </dsp:style>
      <dsp:txBody>
        <a:bodyPr spcFirstLastPara="0" vert="horz" wrap="square" lIns="15240" tIns="15240" rIns="15240" bIns="152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EAD</a:t>
          </a:r>
        </a:p>
      </dsp:txBody>
      <dsp:txXfrm>
        <a:off x="1929159" y="2366167"/>
        <a:ext cx="1091674" cy="1131259"/>
      </dsp:txXfrm>
    </dsp:sp>
    <dsp:sp modelId="{CB6DC9C3-6CE6-744F-9E7F-65D6005D9DF9}">
      <dsp:nvSpPr>
        <dsp:cNvPr id="0" name=""/>
        <dsp:cNvSpPr/>
      </dsp:nvSpPr>
      <dsp:spPr>
        <a:xfrm>
          <a:off x="3139349" y="2352904"/>
          <a:ext cx="5424673" cy="593246"/>
        </a:xfrm>
        <a:prstGeom prst="rect">
          <a:avLst/>
        </a:prstGeom>
        <a:solidFill>
          <a:schemeClr val="accent3">
            <a:lumMod val="60000"/>
            <a:lumOff val="40000"/>
          </a:schemeClr>
        </a:solidFill>
        <a:ln w="25400" cap="flat" cmpd="sng" algn="ctr">
          <a:solidFill>
            <a:schemeClr val="accent3">
              <a:shade val="50000"/>
            </a:schemeClr>
          </a:solidFill>
          <a:prstDash val="solid"/>
        </a:ln>
        <a:effectLst/>
      </dsp:spPr>
      <dsp:style>
        <a:lnRef idx="2">
          <a:schemeClr val="accent3">
            <a:shade val="50000"/>
          </a:schemeClr>
        </a:lnRef>
        <a:fillRef idx="1">
          <a:schemeClr val="accent3"/>
        </a:fillRef>
        <a:effectRef idx="0">
          <a:schemeClr val="accent3"/>
        </a:effectRef>
        <a:fontRef idx="minor">
          <a:schemeClr val="lt1"/>
        </a:fontRef>
      </dsp:style>
      <dsp:txBody>
        <a:bodyPr spcFirstLastPara="0" vert="horz" wrap="square" lIns="11430" tIns="11430" rIns="1143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Off-Balance: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Memberikan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plafond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secukupnya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sesuai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kebutuhan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nasabah</a:t>
          </a:r>
          <a:endParaRPr lang="en-US" sz="1800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139349" y="2352904"/>
        <a:ext cx="5424673" cy="593246"/>
      </dsp:txXfrm>
    </dsp:sp>
    <dsp:sp modelId="{C49D9EED-33CA-1E43-AF72-F7AE889E549A}">
      <dsp:nvSpPr>
        <dsp:cNvPr id="0" name=""/>
        <dsp:cNvSpPr/>
      </dsp:nvSpPr>
      <dsp:spPr>
        <a:xfrm>
          <a:off x="3136115" y="3029363"/>
          <a:ext cx="5424673" cy="414237"/>
        </a:xfrm>
        <a:prstGeom prst="rect">
          <a:avLst/>
        </a:prstGeom>
        <a:solidFill>
          <a:schemeClr val="accent3">
            <a:lumMod val="60000"/>
            <a:lumOff val="40000"/>
          </a:schemeClr>
        </a:solidFill>
        <a:ln w="25400" cap="flat" cmpd="sng" algn="ctr">
          <a:solidFill>
            <a:schemeClr val="accent3">
              <a:shade val="50000"/>
            </a:schemeClr>
          </a:solidFill>
          <a:prstDash val="solid"/>
        </a:ln>
        <a:effectLst/>
      </dsp:spPr>
      <dsp:style>
        <a:lnRef idx="2">
          <a:schemeClr val="accent3">
            <a:shade val="50000"/>
          </a:schemeClr>
        </a:lnRef>
        <a:fillRef idx="1">
          <a:schemeClr val="accent3"/>
        </a:fillRef>
        <a:effectRef idx="0">
          <a:schemeClr val="accent3"/>
        </a:effectRef>
        <a:fontRef idx="minor">
          <a:schemeClr val="lt1"/>
        </a:fontRef>
      </dsp:style>
      <dsp:txBody>
        <a:bodyPr spcFirstLastPara="0" vert="horz" wrap="square" lIns="11430" tIns="11430" rIns="11430" bIns="1143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On-balance: Risk sharing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dengan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sindikasi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pinjaman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</a:p>
      </dsp:txBody>
      <dsp:txXfrm>
        <a:off x="3136115" y="3029363"/>
        <a:ext cx="5424673" cy="414237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3F60D90-E462-4D54-A5DF-B27DAC3949E1}">
      <dsp:nvSpPr>
        <dsp:cNvPr id="0" name=""/>
        <dsp:cNvSpPr/>
      </dsp:nvSpPr>
      <dsp:spPr>
        <a:xfrm>
          <a:off x="0" y="262315"/>
          <a:ext cx="7983537" cy="42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E3EB31F-4292-498F-9434-D4B2267008F6}">
      <dsp:nvSpPr>
        <dsp:cNvPr id="0" name=""/>
        <dsp:cNvSpPr/>
      </dsp:nvSpPr>
      <dsp:spPr>
        <a:xfrm>
          <a:off x="443529" y="11395"/>
          <a:ext cx="7332024" cy="50184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1231" tIns="0" rIns="211231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PSAK 23: Pendapatan</a:t>
          </a:r>
        </a:p>
      </dsp:txBody>
      <dsp:txXfrm>
        <a:off x="468027" y="35893"/>
        <a:ext cx="7283028" cy="452844"/>
      </dsp:txXfrm>
    </dsp:sp>
    <dsp:sp modelId="{CAD42F7A-66AA-40C3-96EA-85374C6B4E27}">
      <dsp:nvSpPr>
        <dsp:cNvPr id="0" name=""/>
        <dsp:cNvSpPr/>
      </dsp:nvSpPr>
      <dsp:spPr>
        <a:xfrm>
          <a:off x="0" y="1033435"/>
          <a:ext cx="7983537" cy="42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00380EA-53AA-4314-B9A9-29B36BA181DD}">
      <dsp:nvSpPr>
        <dsp:cNvPr id="0" name=""/>
        <dsp:cNvSpPr/>
      </dsp:nvSpPr>
      <dsp:spPr>
        <a:xfrm>
          <a:off x="399176" y="782515"/>
          <a:ext cx="7353707" cy="50184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1231" tIns="0" rIns="211231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PSAK </a:t>
          </a:r>
          <a:r>
            <a:rPr lang="en-US" sz="2000" kern="1200" dirty="0"/>
            <a:t>34: </a:t>
          </a:r>
          <a:r>
            <a:rPr lang="en-US" sz="2000" kern="1200" dirty="0" err="1"/>
            <a:t>Kontrak</a:t>
          </a:r>
          <a:r>
            <a:rPr lang="en-US" sz="2000" kern="1200" dirty="0"/>
            <a:t> </a:t>
          </a:r>
          <a:r>
            <a:rPr lang="en-US" sz="2000" kern="1200" dirty="0" err="1"/>
            <a:t>Konstruksi</a:t>
          </a:r>
          <a:r>
            <a:rPr lang="en-US" sz="2000" kern="1200" dirty="0"/>
            <a:t>, </a:t>
          </a:r>
        </a:p>
      </dsp:txBody>
      <dsp:txXfrm>
        <a:off x="423674" y="807013"/>
        <a:ext cx="7304711" cy="452844"/>
      </dsp:txXfrm>
    </dsp:sp>
    <dsp:sp modelId="{6D860170-D8E1-49FE-9387-9A067E00B293}">
      <dsp:nvSpPr>
        <dsp:cNvPr id="0" name=""/>
        <dsp:cNvSpPr/>
      </dsp:nvSpPr>
      <dsp:spPr>
        <a:xfrm>
          <a:off x="0" y="1804555"/>
          <a:ext cx="7983537" cy="42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0A8A965-B3B1-4455-B738-886B38F96F97}">
      <dsp:nvSpPr>
        <dsp:cNvPr id="0" name=""/>
        <dsp:cNvSpPr/>
      </dsp:nvSpPr>
      <dsp:spPr>
        <a:xfrm>
          <a:off x="399176" y="1553635"/>
          <a:ext cx="7396124" cy="501840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1231" tIns="0" rIns="211231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ISAK </a:t>
          </a:r>
          <a:r>
            <a:rPr lang="en-US" sz="2000" kern="1200" dirty="0"/>
            <a:t>10: Program </a:t>
          </a:r>
          <a:r>
            <a:rPr lang="en-US" sz="2000" kern="1200" dirty="0" err="1"/>
            <a:t>Loyalitas</a:t>
          </a:r>
          <a:r>
            <a:rPr lang="en-US" sz="2000" kern="1200" dirty="0"/>
            <a:t> </a:t>
          </a:r>
          <a:r>
            <a:rPr lang="en-US" sz="2000" kern="1200" dirty="0" err="1"/>
            <a:t>Pelanggan</a:t>
          </a:r>
          <a:r>
            <a:rPr lang="en-US" sz="2000" kern="1200" dirty="0"/>
            <a:t>, </a:t>
          </a:r>
        </a:p>
      </dsp:txBody>
      <dsp:txXfrm>
        <a:off x="423674" y="1578133"/>
        <a:ext cx="7347128" cy="452844"/>
      </dsp:txXfrm>
    </dsp:sp>
    <dsp:sp modelId="{B77102AC-EAD2-4EC7-AE8B-E785082A2B6B}">
      <dsp:nvSpPr>
        <dsp:cNvPr id="0" name=""/>
        <dsp:cNvSpPr/>
      </dsp:nvSpPr>
      <dsp:spPr>
        <a:xfrm>
          <a:off x="0" y="2575676"/>
          <a:ext cx="7983537" cy="42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82447D1-24A1-4EF4-BB65-D4F47A12BE3C}">
      <dsp:nvSpPr>
        <dsp:cNvPr id="0" name=""/>
        <dsp:cNvSpPr/>
      </dsp:nvSpPr>
      <dsp:spPr>
        <a:xfrm>
          <a:off x="399176" y="2324756"/>
          <a:ext cx="7396124" cy="50184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1231" tIns="0" rIns="211231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ISAK 21: </a:t>
          </a:r>
          <a:r>
            <a:rPr lang="en-US" sz="2000" kern="1200" dirty="0" err="1"/>
            <a:t>Perjanjian</a:t>
          </a:r>
          <a:r>
            <a:rPr lang="en-US" sz="2000" kern="1200" dirty="0"/>
            <a:t> </a:t>
          </a:r>
          <a:r>
            <a:rPr lang="en-US" sz="2000" kern="1200" dirty="0" err="1"/>
            <a:t>Konstruksi</a:t>
          </a:r>
          <a:r>
            <a:rPr lang="en-US" sz="2000" kern="1200" dirty="0"/>
            <a:t> Real </a:t>
          </a:r>
          <a:r>
            <a:rPr lang="en-US" sz="2000" kern="1200" dirty="0" err="1"/>
            <a:t>Estat</a:t>
          </a:r>
          <a:r>
            <a:rPr lang="en-US" sz="2000" kern="1200" dirty="0"/>
            <a:t>, </a:t>
          </a:r>
        </a:p>
      </dsp:txBody>
      <dsp:txXfrm>
        <a:off x="423674" y="2349254"/>
        <a:ext cx="7347128" cy="452844"/>
      </dsp:txXfrm>
    </dsp:sp>
    <dsp:sp modelId="{7C729903-1B19-4294-A07A-797FEA3E53DB}">
      <dsp:nvSpPr>
        <dsp:cNvPr id="0" name=""/>
        <dsp:cNvSpPr/>
      </dsp:nvSpPr>
      <dsp:spPr>
        <a:xfrm>
          <a:off x="0" y="3346795"/>
          <a:ext cx="7983537" cy="42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A27417F-F5DD-4BDB-B96F-585E5E525A34}">
      <dsp:nvSpPr>
        <dsp:cNvPr id="0" name=""/>
        <dsp:cNvSpPr/>
      </dsp:nvSpPr>
      <dsp:spPr>
        <a:xfrm>
          <a:off x="399176" y="3095875"/>
          <a:ext cx="7396124" cy="501840"/>
        </a:xfrm>
        <a:prstGeom prst="round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1231" tIns="0" rIns="211231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ISAK 27: </a:t>
          </a:r>
          <a:r>
            <a:rPr lang="en-US" sz="2000" kern="1200" dirty="0" err="1"/>
            <a:t>Pengalihan</a:t>
          </a:r>
          <a:r>
            <a:rPr lang="en-US" sz="2000" kern="1200" dirty="0"/>
            <a:t> Aset </a:t>
          </a:r>
          <a:r>
            <a:rPr lang="en-US" sz="2000" kern="1200" dirty="0" err="1"/>
            <a:t>dari</a:t>
          </a:r>
          <a:r>
            <a:rPr lang="en-US" sz="2000" kern="1200" dirty="0"/>
            <a:t> </a:t>
          </a:r>
          <a:r>
            <a:rPr lang="en-US" sz="2000" kern="1200" dirty="0" err="1"/>
            <a:t>Pelanggan</a:t>
          </a:r>
          <a:r>
            <a:rPr lang="en-US" sz="2000" kern="1200" dirty="0"/>
            <a:t>, </a:t>
          </a:r>
          <a:r>
            <a:rPr lang="en-US" sz="2000" kern="1200" dirty="0" err="1"/>
            <a:t>dan</a:t>
          </a:r>
          <a:endParaRPr lang="en-US" sz="2000" kern="1200" dirty="0"/>
        </a:p>
      </dsp:txBody>
      <dsp:txXfrm>
        <a:off x="423674" y="3120373"/>
        <a:ext cx="7347128" cy="452844"/>
      </dsp:txXfrm>
    </dsp:sp>
    <dsp:sp modelId="{86418CC9-37E0-4304-8565-3E43D579F203}">
      <dsp:nvSpPr>
        <dsp:cNvPr id="0" name=""/>
        <dsp:cNvSpPr/>
      </dsp:nvSpPr>
      <dsp:spPr>
        <a:xfrm>
          <a:off x="0" y="4117916"/>
          <a:ext cx="7983537" cy="428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B8FA661-AD92-4BFF-B469-E14C3D85CF34}">
      <dsp:nvSpPr>
        <dsp:cNvPr id="0" name=""/>
        <dsp:cNvSpPr/>
      </dsp:nvSpPr>
      <dsp:spPr>
        <a:xfrm>
          <a:off x="399176" y="3866996"/>
          <a:ext cx="7396124" cy="50184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1231" tIns="0" rIns="211231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PSAK 44: </a:t>
          </a:r>
          <a:r>
            <a:rPr lang="en-US" sz="2000" kern="1200" dirty="0" err="1"/>
            <a:t>Akuntansi</a:t>
          </a:r>
          <a:r>
            <a:rPr lang="en-US" sz="2000" kern="1200" dirty="0"/>
            <a:t> </a:t>
          </a:r>
          <a:r>
            <a:rPr lang="en-US" sz="2000" kern="1200" dirty="0" err="1"/>
            <a:t>Aktivitas</a:t>
          </a:r>
          <a:r>
            <a:rPr lang="en-US" sz="2000" kern="1200" dirty="0"/>
            <a:t> </a:t>
          </a:r>
          <a:r>
            <a:rPr lang="en-US" sz="2000" kern="1200" dirty="0" err="1"/>
            <a:t>Pengembangan</a:t>
          </a:r>
          <a:r>
            <a:rPr lang="en-US" sz="2000" kern="1200" dirty="0"/>
            <a:t> Real Estate. </a:t>
          </a:r>
        </a:p>
      </dsp:txBody>
      <dsp:txXfrm>
        <a:off x="423674" y="3891494"/>
        <a:ext cx="7347128" cy="452844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818B862-79AF-334E-AA03-6710D4F38EE5}">
      <dsp:nvSpPr>
        <dsp:cNvPr id="0" name=""/>
        <dsp:cNvSpPr/>
      </dsp:nvSpPr>
      <dsp:spPr>
        <a:xfrm>
          <a:off x="1604268" y="164"/>
          <a:ext cx="3353696" cy="2012218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 dirty="0"/>
            <a:t>PSAK 115 </a:t>
          </a:r>
          <a:r>
            <a:rPr lang="en-US" sz="1900" kern="1200" dirty="0" err="1"/>
            <a:t>merupakan</a:t>
          </a:r>
          <a:r>
            <a:rPr lang="en-US" sz="1900" kern="1200" dirty="0"/>
            <a:t> </a:t>
          </a:r>
          <a:r>
            <a:rPr lang="en-US" sz="1900" kern="1200" dirty="0" err="1"/>
            <a:t>adopsi</a:t>
          </a:r>
          <a:r>
            <a:rPr lang="en-US" sz="1900" kern="1200" dirty="0"/>
            <a:t> IFRS 15 </a:t>
          </a:r>
          <a:r>
            <a:rPr lang="en-US" sz="1900" b="1" i="1" kern="1200" dirty="0"/>
            <a:t>Revenue from contracts with customers</a:t>
          </a:r>
          <a:r>
            <a:rPr lang="id-ID" sz="1900" b="1" i="1" kern="1200" dirty="0"/>
            <a:t>:</a:t>
          </a:r>
          <a:r>
            <a:rPr lang="en-US" sz="1900" b="1" i="1" kern="1200" dirty="0"/>
            <a:t> </a:t>
          </a:r>
          <a:r>
            <a:rPr lang="en-US" sz="1900" i="1" kern="1200" dirty="0"/>
            <a:t>effective</a:t>
          </a:r>
          <a:r>
            <a:rPr lang="en-US" sz="1900" kern="1200" dirty="0"/>
            <a:t> 2018.</a:t>
          </a:r>
        </a:p>
      </dsp:txBody>
      <dsp:txXfrm>
        <a:off x="1604268" y="164"/>
        <a:ext cx="3353696" cy="2012218"/>
      </dsp:txXfrm>
    </dsp:sp>
    <dsp:sp modelId="{CC0C34B1-8932-B348-BA27-759EC24025A9}">
      <dsp:nvSpPr>
        <dsp:cNvPr id="0" name=""/>
        <dsp:cNvSpPr/>
      </dsp:nvSpPr>
      <dsp:spPr>
        <a:xfrm>
          <a:off x="5293334" y="164"/>
          <a:ext cx="3353696" cy="2012218"/>
        </a:xfrm>
        <a:prstGeom prst="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Standar ini bersifat </a:t>
          </a:r>
          <a:r>
            <a:rPr lang="en-US" sz="1900" b="1" i="1" kern="1200"/>
            <a:t>principles based </a:t>
          </a:r>
        </a:p>
      </dsp:txBody>
      <dsp:txXfrm>
        <a:off x="5293334" y="164"/>
        <a:ext cx="3353696" cy="2012218"/>
      </dsp:txXfrm>
    </dsp:sp>
    <dsp:sp modelId="{7F7777B7-95FD-224D-BC66-EE2558D2F198}">
      <dsp:nvSpPr>
        <dsp:cNvPr id="0" name=""/>
        <dsp:cNvSpPr/>
      </dsp:nvSpPr>
      <dsp:spPr>
        <a:xfrm>
          <a:off x="1604268" y="2347751"/>
          <a:ext cx="3353696" cy="2012218"/>
        </a:xfrm>
        <a:prstGeom prst="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kern="1200"/>
            <a:t>Standar </a:t>
          </a:r>
          <a:r>
            <a:rPr lang="en-US" sz="1900" b="1" kern="1200"/>
            <a:t>komprehensif </a:t>
          </a:r>
          <a:r>
            <a:rPr lang="en-US" sz="1900" kern="1200"/>
            <a:t>karena mengatur semua jenis </a:t>
          </a:r>
          <a:r>
            <a:rPr lang="id-ID" sz="1900" kern="1200"/>
            <a:t>p</a:t>
          </a:r>
          <a:r>
            <a:rPr lang="en-US" sz="1900" kern="1200"/>
            <a:t>endapatan yang terkait dengan kontrak pelanggan sehingga menghilangkan pengaturan dalam standar yang lain</a:t>
          </a:r>
        </a:p>
      </dsp:txBody>
      <dsp:txXfrm>
        <a:off x="1604268" y="2347751"/>
        <a:ext cx="3353696" cy="2012218"/>
      </dsp:txXfrm>
    </dsp:sp>
    <dsp:sp modelId="{A21B82D5-CAE6-B341-8547-D3329A10EC96}">
      <dsp:nvSpPr>
        <dsp:cNvPr id="0" name=""/>
        <dsp:cNvSpPr/>
      </dsp:nvSpPr>
      <dsp:spPr>
        <a:xfrm>
          <a:off x="5293334" y="2347751"/>
          <a:ext cx="3353696" cy="2012218"/>
        </a:xfrm>
        <a:prstGeom prst="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900" i="1" kern="1200"/>
            <a:t>Joint project </a:t>
          </a:r>
          <a:r>
            <a:rPr lang="en-US" sz="1900" kern="1200"/>
            <a:t>dengan IASB dan FASB (US GAAP)</a:t>
          </a:r>
        </a:p>
      </dsp:txBody>
      <dsp:txXfrm>
        <a:off x="5293334" y="2347751"/>
        <a:ext cx="3353696" cy="2012218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3F60D90-E462-4D54-A5DF-B27DAC3949E1}">
      <dsp:nvSpPr>
        <dsp:cNvPr id="0" name=""/>
        <dsp:cNvSpPr/>
      </dsp:nvSpPr>
      <dsp:spPr>
        <a:xfrm>
          <a:off x="0" y="274036"/>
          <a:ext cx="8891587" cy="592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0086" tIns="166624" rIns="690086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 err="1"/>
            <a:t>tujuan</a:t>
          </a:r>
          <a:r>
            <a:rPr lang="en-US" sz="2000" kern="1200" dirty="0"/>
            <a:t> </a:t>
          </a:r>
          <a:r>
            <a:rPr lang="en-US" sz="2000" kern="1200" dirty="0" err="1"/>
            <a:t>dan</a:t>
          </a:r>
          <a:r>
            <a:rPr lang="en-US" sz="2000" kern="1200" dirty="0"/>
            <a:t> </a:t>
          </a:r>
          <a:r>
            <a:rPr lang="en-US" sz="2000" kern="1200" dirty="0" err="1"/>
            <a:t>ruang</a:t>
          </a:r>
          <a:r>
            <a:rPr lang="en-US" sz="2000" kern="1200" dirty="0"/>
            <a:t> </a:t>
          </a:r>
          <a:r>
            <a:rPr lang="en-US" sz="2000" kern="1200" dirty="0" err="1"/>
            <a:t>lingkup</a:t>
          </a:r>
          <a:endParaRPr lang="en-US" sz="2000" kern="1200" dirty="0"/>
        </a:p>
      </dsp:txBody>
      <dsp:txXfrm>
        <a:off x="0" y="274036"/>
        <a:ext cx="8891587" cy="592200"/>
      </dsp:txXfrm>
    </dsp:sp>
    <dsp:sp modelId="{8E3EB31F-4292-498F-9434-D4B2267008F6}">
      <dsp:nvSpPr>
        <dsp:cNvPr id="0" name=""/>
        <dsp:cNvSpPr/>
      </dsp:nvSpPr>
      <dsp:spPr>
        <a:xfrm>
          <a:off x="493976" y="52917"/>
          <a:ext cx="7680988" cy="33919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5257" tIns="0" rIns="235257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1" kern="1200" dirty="0" err="1"/>
            <a:t>Pendahuluan</a:t>
          </a:r>
          <a:endParaRPr lang="en-US" sz="2000" b="1" kern="1200" dirty="0"/>
        </a:p>
      </dsp:txBody>
      <dsp:txXfrm>
        <a:off x="510534" y="69475"/>
        <a:ext cx="7647872" cy="306082"/>
      </dsp:txXfrm>
    </dsp:sp>
    <dsp:sp modelId="{99E2A825-F322-4536-8866-F1A586650976}">
      <dsp:nvSpPr>
        <dsp:cNvPr id="0" name=""/>
        <dsp:cNvSpPr/>
      </dsp:nvSpPr>
      <dsp:spPr>
        <a:xfrm>
          <a:off x="0" y="1092373"/>
          <a:ext cx="8891587" cy="153719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0086" tIns="166624" rIns="690086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 err="1"/>
            <a:t>Identifikasi</a:t>
          </a:r>
          <a:r>
            <a:rPr lang="en-US" sz="2000" kern="1200" dirty="0"/>
            <a:t> </a:t>
          </a:r>
          <a:r>
            <a:rPr lang="en-US" sz="2000" kern="1200" dirty="0" err="1"/>
            <a:t>kontrak</a:t>
          </a:r>
          <a:r>
            <a:rPr lang="en-US" sz="2000" kern="1200" dirty="0"/>
            <a:t>, </a:t>
          </a:r>
          <a:r>
            <a:rPr lang="en-US" sz="2000" kern="1200" dirty="0" err="1"/>
            <a:t>kombinasi</a:t>
          </a:r>
          <a:r>
            <a:rPr lang="en-US" sz="2000" kern="1200" dirty="0"/>
            <a:t> </a:t>
          </a:r>
          <a:r>
            <a:rPr lang="en-US" sz="2000" kern="1200" dirty="0" err="1"/>
            <a:t>kontrak</a:t>
          </a:r>
          <a:r>
            <a:rPr lang="en-US" sz="2000" kern="1200" dirty="0"/>
            <a:t>, </a:t>
          </a:r>
          <a:r>
            <a:rPr lang="en-US" sz="2000" kern="1200" dirty="0" err="1"/>
            <a:t>modifikasi</a:t>
          </a:r>
          <a:r>
            <a:rPr lang="en-US" sz="2000" kern="1200" dirty="0"/>
            <a:t> </a:t>
          </a:r>
          <a:r>
            <a:rPr lang="en-US" sz="2000" kern="1200" dirty="0" err="1"/>
            <a:t>kontrak</a:t>
          </a:r>
          <a:r>
            <a:rPr lang="en-US" sz="2000" kern="1200" dirty="0"/>
            <a:t>, 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 err="1"/>
            <a:t>Identifikasi</a:t>
          </a:r>
          <a:r>
            <a:rPr lang="en-US" sz="2000" kern="1200" dirty="0"/>
            <a:t> </a:t>
          </a:r>
          <a:r>
            <a:rPr lang="en-US" sz="2000" kern="1200" dirty="0" err="1"/>
            <a:t>kewajiban</a:t>
          </a:r>
          <a:r>
            <a:rPr lang="en-US" sz="2000" kern="1200" dirty="0"/>
            <a:t> </a:t>
          </a:r>
          <a:r>
            <a:rPr lang="en-US" sz="2000" kern="1200" dirty="0" err="1"/>
            <a:t>pelaksanaan</a:t>
          </a:r>
          <a:endParaRPr lang="en-US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 err="1"/>
            <a:t>Identifikasi</a:t>
          </a:r>
          <a:r>
            <a:rPr lang="en-US" sz="2000" kern="1200" dirty="0"/>
            <a:t> </a:t>
          </a:r>
          <a:r>
            <a:rPr lang="en-US" sz="2000" kern="1200" dirty="0" err="1"/>
            <a:t>penyelesaian</a:t>
          </a:r>
          <a:r>
            <a:rPr lang="en-US" sz="2000" kern="1200" dirty="0"/>
            <a:t> </a:t>
          </a:r>
          <a:r>
            <a:rPr lang="en-US" sz="2000" kern="1200" dirty="0" err="1"/>
            <a:t>kewajiban</a:t>
          </a:r>
          <a:r>
            <a:rPr lang="en-US" sz="2000" kern="1200" dirty="0"/>
            <a:t> </a:t>
          </a:r>
          <a:r>
            <a:rPr lang="en-US" sz="2000" kern="1200" dirty="0" err="1"/>
            <a:t>pelaksanaan</a:t>
          </a:r>
          <a:r>
            <a:rPr lang="en-US" sz="2000" kern="1200" dirty="0"/>
            <a:t> (</a:t>
          </a:r>
          <a:r>
            <a:rPr lang="en-US" sz="2000" kern="1200" dirty="0" err="1"/>
            <a:t>sepanjang</a:t>
          </a:r>
          <a:r>
            <a:rPr lang="en-US" sz="2000" kern="1200" dirty="0"/>
            <a:t> </a:t>
          </a:r>
          <a:r>
            <a:rPr lang="en-US" sz="2000" kern="1200" dirty="0" err="1"/>
            <a:t>waktu</a:t>
          </a:r>
          <a:r>
            <a:rPr lang="en-US" sz="2000" kern="1200" dirty="0"/>
            <a:t> </a:t>
          </a:r>
          <a:r>
            <a:rPr lang="en-US" sz="2000" kern="1200" dirty="0" err="1"/>
            <a:t>atau</a:t>
          </a:r>
          <a:r>
            <a:rPr lang="en-US" sz="2000" kern="1200" dirty="0"/>
            <a:t> </a:t>
          </a:r>
          <a:r>
            <a:rPr lang="en-US" sz="2000" kern="1200" dirty="0" err="1"/>
            <a:t>waktu</a:t>
          </a:r>
          <a:r>
            <a:rPr lang="en-US" sz="2000" kern="1200" dirty="0"/>
            <a:t> </a:t>
          </a:r>
          <a:r>
            <a:rPr lang="en-US" sz="2000" kern="1200" dirty="0" err="1"/>
            <a:t>tertentu</a:t>
          </a:r>
          <a:r>
            <a:rPr lang="en-US" sz="2000" kern="1200" dirty="0"/>
            <a:t>).</a:t>
          </a:r>
        </a:p>
      </dsp:txBody>
      <dsp:txXfrm>
        <a:off x="0" y="1092373"/>
        <a:ext cx="8891587" cy="1537199"/>
      </dsp:txXfrm>
    </dsp:sp>
    <dsp:sp modelId="{C14EE33E-514B-4FA9-BC02-334606E5BFC5}">
      <dsp:nvSpPr>
        <dsp:cNvPr id="0" name=""/>
        <dsp:cNvSpPr/>
      </dsp:nvSpPr>
      <dsp:spPr>
        <a:xfrm>
          <a:off x="444579" y="909436"/>
          <a:ext cx="7733271" cy="301016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5257" tIns="0" rIns="235257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1" kern="1200" dirty="0" err="1"/>
            <a:t>Pengakuan</a:t>
          </a:r>
          <a:endParaRPr lang="en-US" sz="2000" b="1" kern="1200" dirty="0"/>
        </a:p>
      </dsp:txBody>
      <dsp:txXfrm>
        <a:off x="459273" y="924130"/>
        <a:ext cx="7703883" cy="271628"/>
      </dsp:txXfrm>
    </dsp:sp>
    <dsp:sp modelId="{2F6F521E-6E2A-430C-8279-9D7D0AC7F69A}">
      <dsp:nvSpPr>
        <dsp:cNvPr id="0" name=""/>
        <dsp:cNvSpPr/>
      </dsp:nvSpPr>
      <dsp:spPr>
        <a:xfrm>
          <a:off x="0" y="2855709"/>
          <a:ext cx="8891587" cy="592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0086" tIns="166624" rIns="690086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 err="1"/>
            <a:t>Menentukan</a:t>
          </a:r>
          <a:r>
            <a:rPr lang="en-US" sz="2000" kern="1200" dirty="0"/>
            <a:t>, </a:t>
          </a:r>
          <a:r>
            <a:rPr lang="en-US" sz="2000" kern="1200" dirty="0" err="1"/>
            <a:t>mengalokasikan</a:t>
          </a:r>
          <a:r>
            <a:rPr lang="en-US" sz="2000" kern="1200" dirty="0"/>
            <a:t> dan </a:t>
          </a:r>
          <a:r>
            <a:rPr lang="en-US" sz="2000" kern="1200" dirty="0" err="1"/>
            <a:t>perubahan</a:t>
          </a:r>
          <a:r>
            <a:rPr lang="en-US" sz="2000" kern="1200" dirty="0"/>
            <a:t> </a:t>
          </a:r>
          <a:r>
            <a:rPr lang="en-US" sz="2000" kern="1200" dirty="0" err="1"/>
            <a:t>atas</a:t>
          </a:r>
          <a:r>
            <a:rPr lang="en-US" sz="2000" kern="1200" dirty="0"/>
            <a:t> </a:t>
          </a:r>
          <a:r>
            <a:rPr lang="en-US" sz="2000" kern="1200" dirty="0" err="1"/>
            <a:t>harga</a:t>
          </a:r>
          <a:r>
            <a:rPr lang="en-US" sz="2000" kern="1200" dirty="0"/>
            <a:t> </a:t>
          </a:r>
          <a:r>
            <a:rPr lang="en-US" sz="2000" kern="1200" dirty="0" err="1"/>
            <a:t>transaksi</a:t>
          </a:r>
          <a:endParaRPr lang="en-US" sz="2000" kern="1200" dirty="0"/>
        </a:p>
      </dsp:txBody>
      <dsp:txXfrm>
        <a:off x="0" y="2855709"/>
        <a:ext cx="8891587" cy="592200"/>
      </dsp:txXfrm>
    </dsp:sp>
    <dsp:sp modelId="{93C6A3B3-99A2-45B5-884A-A8C62636E405}">
      <dsp:nvSpPr>
        <dsp:cNvPr id="0" name=""/>
        <dsp:cNvSpPr/>
      </dsp:nvSpPr>
      <dsp:spPr>
        <a:xfrm>
          <a:off x="444579" y="2672773"/>
          <a:ext cx="7733271" cy="301016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5257" tIns="0" rIns="235257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1" kern="1200" dirty="0" err="1"/>
            <a:t>Pengukuran</a:t>
          </a:r>
          <a:endParaRPr lang="en-US" sz="2000" b="1" kern="1200" dirty="0"/>
        </a:p>
      </dsp:txBody>
      <dsp:txXfrm>
        <a:off x="459273" y="2687467"/>
        <a:ext cx="7703883" cy="271628"/>
      </dsp:txXfrm>
    </dsp:sp>
    <dsp:sp modelId="{3D931931-C8BB-495D-84F2-C8C00D538E17}">
      <dsp:nvSpPr>
        <dsp:cNvPr id="0" name=""/>
        <dsp:cNvSpPr/>
      </dsp:nvSpPr>
      <dsp:spPr>
        <a:xfrm>
          <a:off x="0" y="3674046"/>
          <a:ext cx="8891587" cy="882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90086" tIns="166624" rIns="690086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 err="1"/>
            <a:t>Biaya</a:t>
          </a:r>
          <a:r>
            <a:rPr lang="en-US" sz="2000" kern="1200" dirty="0"/>
            <a:t> </a:t>
          </a:r>
          <a:r>
            <a:rPr lang="en-US" sz="2000" kern="1200" dirty="0" err="1"/>
            <a:t>inkremental</a:t>
          </a:r>
          <a:r>
            <a:rPr lang="en-US" sz="2000" kern="1200" dirty="0"/>
            <a:t>, </a:t>
          </a:r>
          <a:r>
            <a:rPr lang="en-US" sz="2000" kern="1200" dirty="0" err="1"/>
            <a:t>pemenuhan</a:t>
          </a:r>
          <a:r>
            <a:rPr lang="en-US" sz="2000" kern="1200" dirty="0"/>
            <a:t> </a:t>
          </a:r>
          <a:r>
            <a:rPr lang="en-US" sz="2000" kern="1200" dirty="0" err="1"/>
            <a:t>kontrak</a:t>
          </a:r>
          <a:r>
            <a:rPr lang="en-US" sz="2000" kern="1200" dirty="0"/>
            <a:t>, </a:t>
          </a:r>
          <a:r>
            <a:rPr lang="en-US" sz="2000" kern="1200" dirty="0" err="1"/>
            <a:t>amortisasi</a:t>
          </a:r>
          <a:r>
            <a:rPr lang="en-US" sz="2000" kern="1200" dirty="0"/>
            <a:t> dan </a:t>
          </a:r>
          <a:r>
            <a:rPr lang="en-US" sz="2000" kern="1200" dirty="0" err="1"/>
            <a:t>penurunan</a:t>
          </a:r>
          <a:r>
            <a:rPr lang="en-US" sz="2000" kern="1200" dirty="0"/>
            <a:t> </a:t>
          </a:r>
          <a:r>
            <a:rPr lang="en-US" sz="2000" kern="1200" dirty="0" err="1"/>
            <a:t>nilai</a:t>
          </a:r>
          <a:endParaRPr lang="en-US" sz="2000" kern="1200" dirty="0"/>
        </a:p>
      </dsp:txBody>
      <dsp:txXfrm>
        <a:off x="0" y="3674046"/>
        <a:ext cx="8891587" cy="882000"/>
      </dsp:txXfrm>
    </dsp:sp>
    <dsp:sp modelId="{1D995CCB-9430-46D6-B91B-B60315DD98C9}">
      <dsp:nvSpPr>
        <dsp:cNvPr id="0" name=""/>
        <dsp:cNvSpPr/>
      </dsp:nvSpPr>
      <dsp:spPr>
        <a:xfrm>
          <a:off x="444579" y="3491109"/>
          <a:ext cx="7733271" cy="301016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5257" tIns="0" rIns="235257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1" kern="1200" dirty="0" err="1"/>
            <a:t>Biaya</a:t>
          </a:r>
          <a:r>
            <a:rPr lang="en-US" sz="2000" b="1" kern="1200" dirty="0"/>
            <a:t> </a:t>
          </a:r>
          <a:r>
            <a:rPr lang="en-US" sz="2000" b="1" kern="1200" dirty="0" err="1"/>
            <a:t>Kontrak</a:t>
          </a:r>
          <a:endParaRPr lang="en-US" sz="2000" b="1" kern="1200" dirty="0"/>
        </a:p>
      </dsp:txBody>
      <dsp:txXfrm>
        <a:off x="459273" y="3505803"/>
        <a:ext cx="7703883" cy="271628"/>
      </dsp:txXfrm>
    </dsp:sp>
    <dsp:sp modelId="{020C5982-A3D3-46B9-8692-A29AF4DF719F}">
      <dsp:nvSpPr>
        <dsp:cNvPr id="0" name=""/>
        <dsp:cNvSpPr/>
      </dsp:nvSpPr>
      <dsp:spPr>
        <a:xfrm>
          <a:off x="0" y="4782183"/>
          <a:ext cx="8891587" cy="201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9DBBF39-61DB-442F-8A21-7F6CE1742115}">
      <dsp:nvSpPr>
        <dsp:cNvPr id="0" name=""/>
        <dsp:cNvSpPr/>
      </dsp:nvSpPr>
      <dsp:spPr>
        <a:xfrm>
          <a:off x="444579" y="4599246"/>
          <a:ext cx="7733271" cy="301016"/>
        </a:xfrm>
        <a:prstGeom prst="roundRect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5257" tIns="0" rIns="235257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1" kern="1200" dirty="0" err="1"/>
            <a:t>Penyajian</a:t>
          </a:r>
          <a:r>
            <a:rPr lang="en-US" sz="2000" b="1" kern="1200" dirty="0"/>
            <a:t> </a:t>
          </a:r>
        </a:p>
      </dsp:txBody>
      <dsp:txXfrm>
        <a:off x="459273" y="4613940"/>
        <a:ext cx="7703883" cy="271628"/>
      </dsp:txXfrm>
    </dsp:sp>
    <dsp:sp modelId="{B3C1BB67-60B0-4759-88C5-5370EF35143D}">
      <dsp:nvSpPr>
        <dsp:cNvPr id="0" name=""/>
        <dsp:cNvSpPr/>
      </dsp:nvSpPr>
      <dsp:spPr>
        <a:xfrm>
          <a:off x="0" y="5228557"/>
          <a:ext cx="8891587" cy="2016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93394DC-92C0-480C-A455-E0A058DE32EA}">
      <dsp:nvSpPr>
        <dsp:cNvPr id="0" name=""/>
        <dsp:cNvSpPr/>
      </dsp:nvSpPr>
      <dsp:spPr>
        <a:xfrm>
          <a:off x="444579" y="5026983"/>
          <a:ext cx="7733208" cy="319654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5257" tIns="0" rIns="235257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1" kern="1200" dirty="0" err="1"/>
            <a:t>Pengungkapan</a:t>
          </a:r>
          <a:endParaRPr lang="en-US" sz="2000" b="1" kern="1200" dirty="0"/>
        </a:p>
      </dsp:txBody>
      <dsp:txXfrm>
        <a:off x="460183" y="5042587"/>
        <a:ext cx="7702000" cy="288446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A6A8048-EC14-4083-81F6-3FC670F4377F}">
      <dsp:nvSpPr>
        <dsp:cNvPr id="0" name=""/>
        <dsp:cNvSpPr/>
      </dsp:nvSpPr>
      <dsp:spPr>
        <a:xfrm>
          <a:off x="0" y="187307"/>
          <a:ext cx="7772400" cy="1825425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3225" tIns="791464" rIns="603225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 err="1"/>
            <a:t>Kewajiban</a:t>
          </a:r>
          <a:r>
            <a:rPr lang="en-US" sz="2000" kern="1200" dirty="0"/>
            <a:t> </a:t>
          </a:r>
          <a:r>
            <a:rPr lang="en-US" sz="2000" kern="1200" dirty="0" err="1"/>
            <a:t>Pelaksanaan</a:t>
          </a:r>
          <a:r>
            <a:rPr lang="en-US" sz="2000" kern="1200" dirty="0"/>
            <a:t> yang </a:t>
          </a:r>
          <a:r>
            <a:rPr lang="en-US" sz="2000" kern="1200" dirty="0" err="1"/>
            <a:t>Diselesaikan</a:t>
          </a:r>
          <a:r>
            <a:rPr lang="en-US" sz="2000" kern="1200" dirty="0"/>
            <a:t> </a:t>
          </a:r>
          <a:r>
            <a:rPr lang="en-US" sz="2000" kern="1200" dirty="0" err="1"/>
            <a:t>Sepanjang</a:t>
          </a:r>
          <a:r>
            <a:rPr lang="en-US" sz="2000" kern="1200" dirty="0"/>
            <a:t> Waktu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 err="1"/>
            <a:t>Kewajiban</a:t>
          </a:r>
          <a:r>
            <a:rPr lang="en-US" sz="2000" kern="1200" dirty="0"/>
            <a:t> </a:t>
          </a:r>
          <a:r>
            <a:rPr lang="en-US" sz="2000" kern="1200" dirty="0" err="1"/>
            <a:t>Pelaksanaan</a:t>
          </a:r>
          <a:r>
            <a:rPr lang="en-US" sz="2000" kern="1200" dirty="0"/>
            <a:t> yang </a:t>
          </a:r>
          <a:r>
            <a:rPr lang="en-US" sz="2000" kern="1200" dirty="0" err="1"/>
            <a:t>Diselesaikan</a:t>
          </a:r>
          <a:r>
            <a:rPr lang="en-US" sz="2000" kern="1200" dirty="0"/>
            <a:t> </a:t>
          </a:r>
          <a:r>
            <a:rPr lang="en-US" sz="2000" kern="1200" dirty="0" err="1"/>
            <a:t>pada</a:t>
          </a:r>
          <a:r>
            <a:rPr lang="en-US" sz="2000" kern="1200" dirty="0"/>
            <a:t> </a:t>
          </a:r>
          <a:r>
            <a:rPr lang="en-US" sz="2000" kern="1200" dirty="0" err="1"/>
            <a:t>Waktu</a:t>
          </a:r>
          <a:r>
            <a:rPr lang="en-US" sz="2000" kern="1200" dirty="0"/>
            <a:t> </a:t>
          </a:r>
          <a:r>
            <a:rPr lang="en-US" sz="2000" kern="1200" dirty="0" err="1"/>
            <a:t>Tertentu</a:t>
          </a:r>
          <a:endParaRPr lang="en-US" sz="2000" kern="1200" dirty="0"/>
        </a:p>
      </dsp:txBody>
      <dsp:txXfrm>
        <a:off x="0" y="187307"/>
        <a:ext cx="7772400" cy="1825425"/>
      </dsp:txXfrm>
    </dsp:sp>
    <dsp:sp modelId="{57D7474E-D066-4B55-A755-F6AFBF5C0E93}">
      <dsp:nvSpPr>
        <dsp:cNvPr id="0" name=""/>
        <dsp:cNvSpPr/>
      </dsp:nvSpPr>
      <dsp:spPr>
        <a:xfrm>
          <a:off x="485775" y="0"/>
          <a:ext cx="6995191" cy="739699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5645" tIns="0" rIns="205645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1" kern="1200" dirty="0" err="1"/>
            <a:t>Penyelesaian</a:t>
          </a:r>
          <a:r>
            <a:rPr lang="en-US" sz="2400" b="1" kern="1200" dirty="0"/>
            <a:t> </a:t>
          </a:r>
          <a:r>
            <a:rPr lang="en-US" sz="2400" b="1" kern="1200" dirty="0" err="1"/>
            <a:t>kewajiban</a:t>
          </a:r>
          <a:endParaRPr lang="en-US" sz="2400" b="1" kern="1200" dirty="0"/>
        </a:p>
      </dsp:txBody>
      <dsp:txXfrm>
        <a:off x="521884" y="36109"/>
        <a:ext cx="6922973" cy="667481"/>
      </dsp:txXfrm>
    </dsp:sp>
    <dsp:sp modelId="{B7B41A62-90E7-4F73-8BD3-5D131ECD2FD2}">
      <dsp:nvSpPr>
        <dsp:cNvPr id="0" name=""/>
        <dsp:cNvSpPr/>
      </dsp:nvSpPr>
      <dsp:spPr>
        <a:xfrm>
          <a:off x="0" y="2778812"/>
          <a:ext cx="7772400" cy="15561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5">
              <a:hueOff val="-1837137"/>
              <a:satOff val="270"/>
              <a:lumOff val="-6471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3225" tIns="791464" rIns="603225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 err="1"/>
            <a:t>Metode</a:t>
          </a:r>
          <a:r>
            <a:rPr lang="en-US" sz="2000" kern="1200" dirty="0"/>
            <a:t> </a:t>
          </a:r>
          <a:r>
            <a:rPr lang="en-US" sz="2000" kern="1200" dirty="0" err="1"/>
            <a:t>Pengukuran</a:t>
          </a:r>
          <a:r>
            <a:rPr lang="en-US" sz="2000" kern="1200" dirty="0"/>
            <a:t> </a:t>
          </a:r>
          <a:r>
            <a:rPr lang="en-US" sz="2000" kern="1200" dirty="0" err="1"/>
            <a:t>Kemajuan</a:t>
          </a:r>
          <a:endParaRPr lang="en-US" sz="2000" kern="1200" dirty="0"/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kern="1200" dirty="0" err="1"/>
            <a:t>Pengukuran</a:t>
          </a:r>
          <a:r>
            <a:rPr lang="en-US" sz="2000" kern="1200" dirty="0"/>
            <a:t> </a:t>
          </a:r>
          <a:r>
            <a:rPr lang="en-US" sz="2000" kern="1200" dirty="0" err="1"/>
            <a:t>Kemajuan</a:t>
          </a:r>
          <a:r>
            <a:rPr lang="en-US" sz="2000" kern="1200" dirty="0"/>
            <a:t> yang  </a:t>
          </a:r>
          <a:r>
            <a:rPr lang="en-US" sz="2000" kern="1200" dirty="0" err="1"/>
            <a:t>Rasional</a:t>
          </a:r>
          <a:endParaRPr lang="en-US" sz="2000" kern="1200" dirty="0"/>
        </a:p>
      </dsp:txBody>
      <dsp:txXfrm>
        <a:off x="0" y="2778812"/>
        <a:ext cx="7772400" cy="1556100"/>
      </dsp:txXfrm>
    </dsp:sp>
    <dsp:sp modelId="{98651B54-E612-4F25-8C12-D737F139E05F}">
      <dsp:nvSpPr>
        <dsp:cNvPr id="0" name=""/>
        <dsp:cNvSpPr/>
      </dsp:nvSpPr>
      <dsp:spPr>
        <a:xfrm>
          <a:off x="388620" y="2217932"/>
          <a:ext cx="6995191" cy="1121760"/>
        </a:xfrm>
        <a:prstGeom prst="roundRect">
          <a:avLst/>
        </a:prstGeom>
        <a:solidFill>
          <a:schemeClr val="accent5">
            <a:hueOff val="-1837137"/>
            <a:satOff val="270"/>
            <a:lumOff val="-6471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5645" tIns="0" rIns="205645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1" kern="1200" dirty="0" err="1"/>
            <a:t>Pengukuran</a:t>
          </a:r>
          <a:r>
            <a:rPr lang="en-US" sz="2400" b="1" kern="1200" dirty="0"/>
            <a:t> </a:t>
          </a:r>
          <a:r>
            <a:rPr lang="en-US" sz="2400" b="1" kern="1200" dirty="0" err="1"/>
            <a:t>Kemajuan</a:t>
          </a:r>
          <a:r>
            <a:rPr lang="en-US" sz="2400" b="1" kern="1200" dirty="0"/>
            <a:t> </a:t>
          </a:r>
          <a:r>
            <a:rPr lang="en-US" sz="2400" b="1" kern="1200" dirty="0" err="1"/>
            <a:t>terhadap</a:t>
          </a:r>
          <a:r>
            <a:rPr lang="en-US" sz="2400" b="1" kern="1200" dirty="0"/>
            <a:t> </a:t>
          </a:r>
          <a:r>
            <a:rPr lang="en-US" sz="2400" b="1" kern="1200" dirty="0" err="1"/>
            <a:t>Penyelesaian</a:t>
          </a:r>
          <a:r>
            <a:rPr lang="en-US" sz="2400" b="1" kern="1200" dirty="0"/>
            <a:t> </a:t>
          </a:r>
          <a:r>
            <a:rPr lang="en-US" sz="2400" b="1" kern="1200" dirty="0" err="1"/>
            <a:t>Kewajiban</a:t>
          </a:r>
          <a:r>
            <a:rPr lang="en-US" sz="2400" b="1" kern="1200" dirty="0"/>
            <a:t> </a:t>
          </a:r>
          <a:r>
            <a:rPr lang="en-US" sz="2400" b="1" kern="1200" dirty="0" err="1"/>
            <a:t>Pelaksanaan</a:t>
          </a:r>
          <a:r>
            <a:rPr lang="en-US" sz="2400" b="1" kern="1200" dirty="0"/>
            <a:t> </a:t>
          </a:r>
          <a:r>
            <a:rPr lang="en-US" sz="2400" b="1" kern="1200" dirty="0" err="1"/>
            <a:t>secara</a:t>
          </a:r>
          <a:r>
            <a:rPr lang="en-US" sz="2400" b="1" kern="1200" dirty="0"/>
            <a:t> </a:t>
          </a:r>
          <a:r>
            <a:rPr lang="en-US" sz="2400" b="1" kern="1200" dirty="0" err="1"/>
            <a:t>penuh</a:t>
          </a:r>
          <a:r>
            <a:rPr lang="en-US" sz="2400" b="1" kern="1200" dirty="0"/>
            <a:t> </a:t>
          </a:r>
        </a:p>
      </dsp:txBody>
      <dsp:txXfrm>
        <a:off x="443380" y="2272692"/>
        <a:ext cx="6885671" cy="1012240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A6CE1B5-3326-4A62-A52E-8A73F02F20FE}">
      <dsp:nvSpPr>
        <dsp:cNvPr id="0" name=""/>
        <dsp:cNvSpPr/>
      </dsp:nvSpPr>
      <dsp:spPr>
        <a:xfrm rot="16200000">
          <a:off x="582493" y="-891"/>
          <a:ext cx="2286892" cy="2288676"/>
        </a:xfrm>
        <a:prstGeom prst="downArrow">
          <a:avLst>
            <a:gd name="adj1" fmla="val 50000"/>
            <a:gd name="adj2" fmla="val 35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70688" tIns="170688" rIns="170688" bIns="170688" numCol="1" spcCol="1270" anchor="t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1" kern="1200" dirty="0" err="1">
              <a:solidFill>
                <a:sysClr val="windowText" lastClr="000000"/>
              </a:solidFill>
              <a:latin typeface="Fjalla One" panose="02000506040000020004" pitchFamily="2" charset="0"/>
            </a:rPr>
            <a:t>Penyewa</a:t>
          </a:r>
          <a:endParaRPr lang="en-US" sz="2400" b="1" kern="1200" dirty="0">
            <a:solidFill>
              <a:sysClr val="windowText" lastClr="000000"/>
            </a:solidFill>
            <a:latin typeface="Fjalla One" panose="02000506040000020004" pitchFamily="2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 err="1">
              <a:solidFill>
                <a:sysClr val="windowText" lastClr="000000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rPr>
            <a:t>Menggunakan</a:t>
          </a:r>
          <a:endParaRPr lang="en-US" sz="1800" kern="1200" dirty="0">
            <a:solidFill>
              <a:sysClr val="windowText" lastClr="000000"/>
            </a:solidFill>
            <a:latin typeface="Calibri" panose="020F0502020204030204" pitchFamily="34" charset="0"/>
            <a:ea typeface="Calibri" panose="020F0502020204030204" pitchFamily="34" charset="0"/>
            <a:cs typeface="Calibri" panose="020F0502020204030204" pitchFamily="34" charset="0"/>
          </a:endParaRPr>
        </a:p>
      </dsp:txBody>
      <dsp:txXfrm rot="5400000">
        <a:off x="581601" y="571724"/>
        <a:ext cx="1888470" cy="1143446"/>
      </dsp:txXfrm>
    </dsp:sp>
    <dsp:sp modelId="{FBFF4413-86F4-4A1C-A242-6018B619CAA3}">
      <dsp:nvSpPr>
        <dsp:cNvPr id="0" name=""/>
        <dsp:cNvSpPr/>
      </dsp:nvSpPr>
      <dsp:spPr>
        <a:xfrm rot="5400000">
          <a:off x="6030663" y="5292"/>
          <a:ext cx="2286892" cy="2297458"/>
        </a:xfrm>
        <a:prstGeom prst="downArrow">
          <a:avLst>
            <a:gd name="adj1" fmla="val 50000"/>
            <a:gd name="adj2" fmla="val 35000"/>
          </a:avLst>
        </a:prstGeom>
        <a:solidFill>
          <a:schemeClr val="accent2">
            <a:hueOff val="-1455363"/>
            <a:satOff val="-83928"/>
            <a:lumOff val="862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70688" tIns="170688" rIns="170688" bIns="170688" numCol="1" spcCol="1270" anchor="t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1" kern="1200" dirty="0">
              <a:solidFill>
                <a:sysClr val="windowText" lastClr="000000"/>
              </a:solidFill>
              <a:latin typeface="Fjalla One" panose="02000506040000020004" pitchFamily="2" charset="0"/>
            </a:rPr>
            <a:t>Pesewa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 err="1">
              <a:solidFill>
                <a:sysClr val="windowText" lastClr="000000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rPr>
            <a:t>Meminjamkan</a:t>
          </a:r>
          <a:endParaRPr lang="en-US" sz="1800" kern="1200" dirty="0">
            <a:solidFill>
              <a:sysClr val="windowText" lastClr="000000"/>
            </a:solidFill>
            <a:latin typeface="Calibri" panose="020F0502020204030204" pitchFamily="34" charset="0"/>
            <a:ea typeface="Calibri" panose="020F0502020204030204" pitchFamily="34" charset="0"/>
            <a:cs typeface="Calibri" panose="020F0502020204030204" pitchFamily="34" charset="0"/>
          </a:endParaRPr>
        </a:p>
      </dsp:txBody>
      <dsp:txXfrm rot="-5400000">
        <a:off x="6425586" y="582298"/>
        <a:ext cx="1897252" cy="1143446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072B8EC-B316-4B26-AD43-77249C2C7447}">
      <dsp:nvSpPr>
        <dsp:cNvPr id="0" name=""/>
        <dsp:cNvSpPr/>
      </dsp:nvSpPr>
      <dsp:spPr>
        <a:xfrm>
          <a:off x="0" y="431"/>
          <a:ext cx="9975003" cy="989539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IFRS 4 / PSAK 104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masih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memperkenankan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entitas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untuk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mempertahankan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praktik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akuntansi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yang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digunakan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saat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ini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dengan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perbaikan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pada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aspek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klasifikasi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kontrak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2000" kern="1200" dirty="0" err="1">
              <a:latin typeface="Calibri" panose="020F0502020204030204" pitchFamily="34" charset="0"/>
              <a:cs typeface="Calibri" panose="020F0502020204030204" pitchFamily="34" charset="0"/>
            </a:rPr>
            <a:t>pengungkapan</a:t>
          </a:r>
          <a:r>
            <a:rPr lang="en-US" sz="2000" kern="1200" dirty="0">
              <a:latin typeface="Calibri" panose="020F0502020204030204" pitchFamily="34" charset="0"/>
              <a:cs typeface="Calibri" panose="020F0502020204030204" pitchFamily="34" charset="0"/>
            </a:rPr>
            <a:t>.</a:t>
          </a:r>
          <a:endParaRPr lang="en-ID" sz="200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48305" y="48736"/>
        <a:ext cx="9878393" cy="892929"/>
      </dsp:txXfrm>
    </dsp:sp>
    <dsp:sp modelId="{28ECF464-880E-4BD3-A4B0-96DBB28D5254}">
      <dsp:nvSpPr>
        <dsp:cNvPr id="0" name=""/>
        <dsp:cNvSpPr/>
      </dsp:nvSpPr>
      <dsp:spPr>
        <a:xfrm>
          <a:off x="0" y="989970"/>
          <a:ext cx="9975003" cy="2884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16706" tIns="25400" rIns="142240" bIns="2540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endParaRPr lang="en-ID" sz="2000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0" y="989970"/>
        <a:ext cx="9975003" cy="28846"/>
      </dsp:txXfrm>
    </dsp:sp>
    <dsp:sp modelId="{5C969AC4-5775-4F7B-A782-975E5511C112}">
      <dsp:nvSpPr>
        <dsp:cNvPr id="0" name=""/>
        <dsp:cNvSpPr/>
      </dsp:nvSpPr>
      <dsp:spPr>
        <a:xfrm>
          <a:off x="0" y="1018816"/>
          <a:ext cx="9975003" cy="678517"/>
        </a:xfrm>
        <a:prstGeom prst="roundRect">
          <a:avLst/>
        </a:prstGeom>
        <a:solidFill>
          <a:schemeClr val="accent5">
            <a:hueOff val="3033232"/>
            <a:satOff val="-2437"/>
            <a:lumOff val="-735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>
              <a:latin typeface="Calibri" panose="020F0502020204030204" pitchFamily="34" charset="0"/>
              <a:cs typeface="Calibri" panose="020F0502020204030204" pitchFamily="34" charset="0"/>
            </a:rPr>
            <a:t>IFRS 4 / PSAK 104 merupakan standar akuntansi </a:t>
          </a:r>
          <a:r>
            <a:rPr lang="en-US" sz="2000" b="1" kern="1200">
              <a:latin typeface="Calibri" panose="020F0502020204030204" pitchFamily="34" charset="0"/>
              <a:cs typeface="Calibri" panose="020F0502020204030204" pitchFamily="34" charset="0"/>
            </a:rPr>
            <a:t>asuransi interim – sementara</a:t>
          </a:r>
          <a:endParaRPr lang="en-ID" sz="2000" b="1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3122" y="1051938"/>
        <a:ext cx="9908759" cy="612273"/>
      </dsp:txXfrm>
    </dsp:sp>
    <dsp:sp modelId="{175C0554-4366-425D-8479-15DEDE772CFE}">
      <dsp:nvSpPr>
        <dsp:cNvPr id="0" name=""/>
        <dsp:cNvSpPr/>
      </dsp:nvSpPr>
      <dsp:spPr>
        <a:xfrm>
          <a:off x="0" y="1702350"/>
          <a:ext cx="9975003" cy="989539"/>
        </a:xfrm>
        <a:prstGeom prst="roundRect">
          <a:avLst/>
        </a:prstGeom>
        <a:solidFill>
          <a:schemeClr val="accent5">
            <a:hueOff val="6066464"/>
            <a:satOff val="-4874"/>
            <a:lumOff val="-1471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IFRS 17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merupakan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standar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final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untuk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asuransi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terus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dikerjakan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akhirnya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diterbitkan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pertama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kali pada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bulan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Mei 2017.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Dalam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perkembangannya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terdapat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perubahan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atas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IFRS yang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kemudian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diterbitkan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di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bulan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Maret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2020.</a:t>
          </a:r>
          <a:endParaRPr lang="en-ID" sz="2000" b="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48305" y="1750655"/>
        <a:ext cx="9878393" cy="892929"/>
      </dsp:txXfrm>
    </dsp:sp>
    <dsp:sp modelId="{E8F9ED5B-9CCF-4404-A84B-0CBFA5E89EF7}">
      <dsp:nvSpPr>
        <dsp:cNvPr id="0" name=""/>
        <dsp:cNvSpPr/>
      </dsp:nvSpPr>
      <dsp:spPr>
        <a:xfrm>
          <a:off x="0" y="2696906"/>
          <a:ext cx="9975003" cy="750001"/>
        </a:xfrm>
        <a:prstGeom prst="roundRect">
          <a:avLst/>
        </a:prstGeom>
        <a:solidFill>
          <a:schemeClr val="accent5">
            <a:hueOff val="9099695"/>
            <a:satOff val="-7310"/>
            <a:lumOff val="-2206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kern="1200">
              <a:latin typeface="Calibri" panose="020F0502020204030204" pitchFamily="34" charset="0"/>
              <a:cs typeface="Calibri" panose="020F0502020204030204" pitchFamily="34" charset="0"/>
            </a:rPr>
            <a:t>IFRS 17 Berlaku efektif  1 Januari 2023</a:t>
          </a:r>
          <a:endParaRPr lang="en-ID" sz="2000" b="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6612" y="2733518"/>
        <a:ext cx="9901779" cy="676777"/>
      </dsp:txXfrm>
    </dsp:sp>
    <dsp:sp modelId="{F67DAB56-85C4-4915-9ED9-2EA1B91E7AD8}">
      <dsp:nvSpPr>
        <dsp:cNvPr id="0" name=""/>
        <dsp:cNvSpPr/>
      </dsp:nvSpPr>
      <dsp:spPr>
        <a:xfrm>
          <a:off x="0" y="3451924"/>
          <a:ext cx="9975003" cy="750001"/>
        </a:xfrm>
        <a:prstGeom prst="roundRect">
          <a:avLst/>
        </a:prstGeom>
        <a:solidFill>
          <a:schemeClr val="accent5">
            <a:hueOff val="12132927"/>
            <a:satOff val="-9747"/>
            <a:lumOff val="-2941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Di Indonesia IFRS 17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diadopsi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000" b="0" kern="1200" dirty="0" err="1">
              <a:latin typeface="Calibri" panose="020F0502020204030204" pitchFamily="34" charset="0"/>
              <a:cs typeface="Calibri" panose="020F0502020204030204" pitchFamily="34" charset="0"/>
            </a:rPr>
            <a:t>menjadi</a:t>
          </a:r>
          <a:r>
            <a:rPr lang="en-US" sz="2000" b="0" kern="1200" dirty="0">
              <a:latin typeface="Calibri" panose="020F0502020204030204" pitchFamily="34" charset="0"/>
              <a:cs typeface="Calibri" panose="020F0502020204030204" pitchFamily="34" charset="0"/>
            </a:rPr>
            <a:t> PSAK 117</a:t>
          </a:r>
          <a:endParaRPr lang="en-ID" sz="2000" b="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6612" y="3488536"/>
        <a:ext cx="9901779" cy="676777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4B484F0-06AA-425C-90BC-A39C5DF721D4}">
      <dsp:nvSpPr>
        <dsp:cNvPr id="0" name=""/>
        <dsp:cNvSpPr/>
      </dsp:nvSpPr>
      <dsp:spPr>
        <a:xfrm>
          <a:off x="1002" y="701037"/>
          <a:ext cx="1607232" cy="795393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2017</a:t>
          </a:r>
          <a:endParaRPr lang="en-ID" sz="14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98699" y="701037"/>
        <a:ext cx="811839" cy="795393"/>
      </dsp:txXfrm>
    </dsp:sp>
    <dsp:sp modelId="{D3A0BE35-F68F-4B2F-94AE-78CE6FB8FF54}">
      <dsp:nvSpPr>
        <dsp:cNvPr id="0" name=""/>
        <dsp:cNvSpPr/>
      </dsp:nvSpPr>
      <dsp:spPr>
        <a:xfrm>
          <a:off x="1447511" y="701037"/>
          <a:ext cx="1607232" cy="795393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2018</a:t>
          </a:r>
          <a:endParaRPr lang="en-ID" sz="14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1845208" y="701037"/>
        <a:ext cx="811839" cy="795393"/>
      </dsp:txXfrm>
    </dsp:sp>
    <dsp:sp modelId="{56D61519-BDC0-4DEE-8921-594C01F3930B}">
      <dsp:nvSpPr>
        <dsp:cNvPr id="0" name=""/>
        <dsp:cNvSpPr/>
      </dsp:nvSpPr>
      <dsp:spPr>
        <a:xfrm>
          <a:off x="2894020" y="701037"/>
          <a:ext cx="1607232" cy="795393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2019</a:t>
          </a:r>
          <a:endParaRPr lang="en-ID" sz="14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291717" y="701037"/>
        <a:ext cx="811839" cy="795393"/>
      </dsp:txXfrm>
    </dsp:sp>
    <dsp:sp modelId="{7417D7C9-0954-4FCC-97F4-CA876F7A3E10}">
      <dsp:nvSpPr>
        <dsp:cNvPr id="0" name=""/>
        <dsp:cNvSpPr/>
      </dsp:nvSpPr>
      <dsp:spPr>
        <a:xfrm>
          <a:off x="4641226" y="701037"/>
          <a:ext cx="1607232" cy="795393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2020</a:t>
          </a:r>
          <a:endParaRPr lang="en-ID" sz="14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5038923" y="701037"/>
        <a:ext cx="811839" cy="795393"/>
      </dsp:txXfrm>
    </dsp:sp>
    <dsp:sp modelId="{C000E149-93EA-416D-A264-B66F93E65923}">
      <dsp:nvSpPr>
        <dsp:cNvPr id="0" name=""/>
        <dsp:cNvSpPr/>
      </dsp:nvSpPr>
      <dsp:spPr>
        <a:xfrm>
          <a:off x="6285135" y="701037"/>
          <a:ext cx="1607232" cy="795393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2021&amp;</a:t>
          </a:r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2022</a:t>
          </a:r>
          <a:endParaRPr lang="en-ID" sz="14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6682832" y="701037"/>
        <a:ext cx="811839" cy="795393"/>
      </dsp:txXfrm>
    </dsp:sp>
    <dsp:sp modelId="{BD8FAF6E-2DB2-4740-AE99-1CCB345F0E4A}">
      <dsp:nvSpPr>
        <dsp:cNvPr id="0" name=""/>
        <dsp:cNvSpPr/>
      </dsp:nvSpPr>
      <dsp:spPr>
        <a:xfrm>
          <a:off x="7689165" y="673470"/>
          <a:ext cx="1607232" cy="795393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2023</a:t>
          </a:r>
          <a:endParaRPr lang="en-ID" sz="14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8086862" y="673470"/>
        <a:ext cx="811839" cy="795393"/>
      </dsp:txXfrm>
    </dsp:sp>
    <dsp:sp modelId="{96805403-A62C-4AA6-8B66-EB771BAC9D88}">
      <dsp:nvSpPr>
        <dsp:cNvPr id="0" name=""/>
        <dsp:cNvSpPr/>
      </dsp:nvSpPr>
      <dsp:spPr>
        <a:xfrm>
          <a:off x="8908363" y="673470"/>
          <a:ext cx="1607232" cy="795393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2024</a:t>
          </a:r>
          <a:endParaRPr lang="en-ID" sz="14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9306060" y="673470"/>
        <a:ext cx="811839" cy="795393"/>
      </dsp:txXfrm>
    </dsp:sp>
    <dsp:sp modelId="{A8A94090-B64F-456E-9EAD-5BFFE11F2288}">
      <dsp:nvSpPr>
        <dsp:cNvPr id="0" name=""/>
        <dsp:cNvSpPr/>
      </dsp:nvSpPr>
      <dsp:spPr>
        <a:xfrm>
          <a:off x="10126565" y="673470"/>
          <a:ext cx="1607232" cy="795393"/>
        </a:xfrm>
        <a:prstGeom prst="chevr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2025</a:t>
          </a:r>
          <a:endParaRPr lang="en-ID" sz="14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10524262" y="673470"/>
        <a:ext cx="811839" cy="795393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D0FD4E3-D07C-C34E-BFB6-FB6AFB5D1EE1}">
      <dsp:nvSpPr>
        <dsp:cNvPr id="0" name=""/>
        <dsp:cNvSpPr/>
      </dsp:nvSpPr>
      <dsp:spPr>
        <a:xfrm rot="5400000">
          <a:off x="417175" y="2202428"/>
          <a:ext cx="1244400" cy="2070653"/>
        </a:xfrm>
        <a:prstGeom prst="corner">
          <a:avLst>
            <a:gd name="adj1" fmla="val 16120"/>
            <a:gd name="adj2" fmla="val 16110"/>
          </a:avLst>
        </a:prstGeom>
        <a:solidFill>
          <a:schemeClr val="accent1">
            <a:shade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1">
              <a:shade val="5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4C48DBC-D316-1046-B0E0-E58004821597}">
      <dsp:nvSpPr>
        <dsp:cNvPr id="0" name=""/>
        <dsp:cNvSpPr/>
      </dsp:nvSpPr>
      <dsp:spPr>
        <a:xfrm>
          <a:off x="215894" y="2846391"/>
          <a:ext cx="2033362" cy="16386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>
              <a:latin typeface="Calibri" panose="020F0502020204030204" pitchFamily="34" charset="0"/>
              <a:cs typeface="Calibri" panose="020F0502020204030204" pitchFamily="34" charset="0"/>
            </a:rPr>
            <a:t>2011</a:t>
          </a:r>
          <a:endParaRPr lang="en-US" sz="1800" b="1" kern="1200" dirty="0"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b="1" kern="1200">
              <a:latin typeface="Calibri" panose="020F0502020204030204" pitchFamily="34" charset="0"/>
              <a:cs typeface="Calibri" panose="020F0502020204030204" pitchFamily="34" charset="0"/>
            </a:rPr>
            <a:t>SAK ETAP </a:t>
          </a:r>
          <a:r>
            <a:rPr lang="en-US" sz="1800" kern="1200">
              <a:latin typeface="Calibri" panose="020F0502020204030204" pitchFamily="34" charset="0"/>
              <a:cs typeface="Calibri" panose="020F0502020204030204" pitchFamily="34" charset="0"/>
            </a:rPr>
            <a:t>Berlaku efektif, intensi awal untuk meningkatkan keterbukaan informasi laporan keuangan UMKM</a:t>
          </a:r>
          <a:endParaRPr lang="en-US" sz="180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215894" y="2846391"/>
        <a:ext cx="2033362" cy="1638636"/>
      </dsp:txXfrm>
    </dsp:sp>
    <dsp:sp modelId="{9A73CB87-7B8C-FF48-9D5C-E92C32517DF9}">
      <dsp:nvSpPr>
        <dsp:cNvPr id="0" name=""/>
        <dsp:cNvSpPr/>
      </dsp:nvSpPr>
      <dsp:spPr>
        <a:xfrm>
          <a:off x="1726135" y="2049984"/>
          <a:ext cx="352716" cy="352716"/>
        </a:xfrm>
        <a:prstGeom prst="triangle">
          <a:avLst>
            <a:gd name="adj" fmla="val 100000"/>
          </a:avLst>
        </a:prstGeom>
        <a:solidFill>
          <a:schemeClr val="accent1">
            <a:shade val="50000"/>
            <a:hueOff val="-9688"/>
            <a:satOff val="-5461"/>
            <a:lumOff val="10157"/>
            <a:alphaOff val="0"/>
          </a:schemeClr>
        </a:solidFill>
        <a:ln w="25400" cap="flat" cmpd="sng" algn="ctr">
          <a:solidFill>
            <a:schemeClr val="accent1">
              <a:shade val="50000"/>
              <a:hueOff val="-9688"/>
              <a:satOff val="-5461"/>
              <a:lumOff val="10157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27FFB34-1B3B-1E4D-B2F6-6B090931F784}">
      <dsp:nvSpPr>
        <dsp:cNvPr id="0" name=""/>
        <dsp:cNvSpPr/>
      </dsp:nvSpPr>
      <dsp:spPr>
        <a:xfrm rot="5400000">
          <a:off x="2936390" y="1487409"/>
          <a:ext cx="1244400" cy="2368103"/>
        </a:xfrm>
        <a:prstGeom prst="corner">
          <a:avLst>
            <a:gd name="adj1" fmla="val 16120"/>
            <a:gd name="adj2" fmla="val 16110"/>
          </a:avLst>
        </a:prstGeom>
        <a:solidFill>
          <a:schemeClr val="accent1">
            <a:shade val="50000"/>
            <a:hueOff val="-19377"/>
            <a:satOff val="-10922"/>
            <a:lumOff val="20313"/>
            <a:alphaOff val="0"/>
          </a:schemeClr>
        </a:solidFill>
        <a:ln w="25400" cap="flat" cmpd="sng" algn="ctr">
          <a:solidFill>
            <a:schemeClr val="accent1">
              <a:shade val="50000"/>
              <a:hueOff val="-19377"/>
              <a:satOff val="-10922"/>
              <a:lumOff val="2031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F0C5BE5-3EAE-EA45-B49F-108119A6D01B}">
      <dsp:nvSpPr>
        <dsp:cNvPr id="0" name=""/>
        <dsp:cNvSpPr/>
      </dsp:nvSpPr>
      <dsp:spPr>
        <a:xfrm>
          <a:off x="2654305" y="2236788"/>
          <a:ext cx="2207384" cy="16386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>
              <a:latin typeface="Calibri" panose="020F0502020204030204" pitchFamily="34" charset="0"/>
              <a:cs typeface="Calibri" panose="020F0502020204030204" pitchFamily="34" charset="0"/>
            </a:rPr>
            <a:t>2014-2017</a:t>
          </a:r>
          <a:endParaRPr lang="en-US" sz="1800" b="1" kern="1200" dirty="0"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>
              <a:latin typeface="Calibri" panose="020F0502020204030204" pitchFamily="34" charset="0"/>
              <a:cs typeface="Calibri" panose="020F0502020204030204" pitchFamily="34" charset="0"/>
            </a:rPr>
            <a:t>Komitmen reviu komprehensif SAK ETAP. Dimulai dengan kajian riset dan pada tahun 2017 terbit </a:t>
          </a:r>
          <a:r>
            <a:rPr lang="en-US" sz="1800" i="1" kern="1200">
              <a:latin typeface="Calibri" panose="020F0502020204030204" pitchFamily="34" charset="0"/>
              <a:cs typeface="Calibri" panose="020F0502020204030204" pitchFamily="34" charset="0"/>
            </a:rPr>
            <a:t>discussion paper </a:t>
          </a:r>
          <a:r>
            <a:rPr lang="en-US" sz="1800" i="0" kern="1200">
              <a:latin typeface="Calibri" panose="020F0502020204030204" pitchFamily="34" charset="0"/>
              <a:cs typeface="Calibri" panose="020F0502020204030204" pitchFamily="34" charset="0"/>
            </a:rPr>
            <a:t>untuk merevisi SAK ETAP.</a:t>
          </a:r>
          <a:endParaRPr lang="en-US" sz="180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2654305" y="2236788"/>
        <a:ext cx="2207384" cy="1638636"/>
      </dsp:txXfrm>
    </dsp:sp>
    <dsp:sp modelId="{3EFA0CDF-6F98-2046-A95B-95322E8A4F76}">
      <dsp:nvSpPr>
        <dsp:cNvPr id="0" name=""/>
        <dsp:cNvSpPr/>
      </dsp:nvSpPr>
      <dsp:spPr>
        <a:xfrm>
          <a:off x="4245350" y="1483690"/>
          <a:ext cx="352716" cy="352716"/>
        </a:xfrm>
        <a:prstGeom prst="triangle">
          <a:avLst>
            <a:gd name="adj" fmla="val 100000"/>
          </a:avLst>
        </a:prstGeom>
        <a:solidFill>
          <a:schemeClr val="accent1">
            <a:shade val="50000"/>
            <a:hueOff val="-29065"/>
            <a:satOff val="-16383"/>
            <a:lumOff val="30470"/>
            <a:alphaOff val="0"/>
          </a:schemeClr>
        </a:solidFill>
        <a:ln w="25400" cap="flat" cmpd="sng" algn="ctr">
          <a:solidFill>
            <a:schemeClr val="accent1">
              <a:shade val="50000"/>
              <a:hueOff val="-29065"/>
              <a:satOff val="-16383"/>
              <a:lumOff val="3047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C062DA-39BF-0E42-AAFE-F96AF58A0727}">
      <dsp:nvSpPr>
        <dsp:cNvPr id="0" name=""/>
        <dsp:cNvSpPr/>
      </dsp:nvSpPr>
      <dsp:spPr>
        <a:xfrm rot="5400000">
          <a:off x="5158146" y="1180738"/>
          <a:ext cx="1244400" cy="1832507"/>
        </a:xfrm>
        <a:prstGeom prst="corner">
          <a:avLst>
            <a:gd name="adj1" fmla="val 16120"/>
            <a:gd name="adj2" fmla="val 16110"/>
          </a:avLst>
        </a:prstGeom>
        <a:solidFill>
          <a:schemeClr val="accent1">
            <a:shade val="50000"/>
            <a:hueOff val="-38754"/>
            <a:satOff val="-21844"/>
            <a:lumOff val="40627"/>
            <a:alphaOff val="0"/>
          </a:schemeClr>
        </a:solidFill>
        <a:ln w="25400" cap="flat" cmpd="sng" algn="ctr">
          <a:solidFill>
            <a:schemeClr val="accent1">
              <a:shade val="50000"/>
              <a:hueOff val="-38754"/>
              <a:satOff val="-21844"/>
              <a:lumOff val="40627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BA8AE86-507D-6D45-A2C3-72745A08917F}">
      <dsp:nvSpPr>
        <dsp:cNvPr id="0" name=""/>
        <dsp:cNvSpPr/>
      </dsp:nvSpPr>
      <dsp:spPr>
        <a:xfrm>
          <a:off x="5092704" y="1703382"/>
          <a:ext cx="1869397" cy="16386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>
              <a:latin typeface="Calibri" panose="020F0502020204030204" pitchFamily="34" charset="0"/>
              <a:cs typeface="Calibri" panose="020F0502020204030204" pitchFamily="34" charset="0"/>
            </a:rPr>
            <a:t>2018</a:t>
          </a:r>
          <a:endParaRPr lang="en-US" sz="1800" b="1" kern="1200" dirty="0"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>
              <a:latin typeface="Calibri" panose="020F0502020204030204" pitchFamily="34" charset="0"/>
              <a:cs typeface="Calibri" panose="020F0502020204030204" pitchFamily="34" charset="0"/>
            </a:rPr>
            <a:t>SAK EMKM berlaku efektif</a:t>
          </a:r>
          <a:endParaRPr lang="en-US" sz="180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5092704" y="1703382"/>
        <a:ext cx="1869397" cy="1638636"/>
      </dsp:txXfrm>
    </dsp:sp>
    <dsp:sp modelId="{899BE31E-CB78-DD4D-9807-AB90798B620A}">
      <dsp:nvSpPr>
        <dsp:cNvPr id="0" name=""/>
        <dsp:cNvSpPr/>
      </dsp:nvSpPr>
      <dsp:spPr>
        <a:xfrm>
          <a:off x="6348043" y="917397"/>
          <a:ext cx="352716" cy="352716"/>
        </a:xfrm>
        <a:prstGeom prst="triangle">
          <a:avLst>
            <a:gd name="adj" fmla="val 100000"/>
          </a:avLst>
        </a:prstGeom>
        <a:solidFill>
          <a:schemeClr val="accent1">
            <a:shade val="50000"/>
            <a:hueOff val="-38754"/>
            <a:satOff val="-21844"/>
            <a:lumOff val="40627"/>
            <a:alphaOff val="0"/>
          </a:schemeClr>
        </a:solidFill>
        <a:ln w="25400" cap="flat" cmpd="sng" algn="ctr">
          <a:solidFill>
            <a:schemeClr val="accent1">
              <a:shade val="50000"/>
              <a:hueOff val="-38754"/>
              <a:satOff val="-21844"/>
              <a:lumOff val="40627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801EF7F-39A7-2E4E-BD15-7ADB876AB369}">
      <dsp:nvSpPr>
        <dsp:cNvPr id="0" name=""/>
        <dsp:cNvSpPr/>
      </dsp:nvSpPr>
      <dsp:spPr>
        <a:xfrm rot="5400000">
          <a:off x="7446235" y="585959"/>
          <a:ext cx="1244400" cy="1905829"/>
        </a:xfrm>
        <a:prstGeom prst="corner">
          <a:avLst>
            <a:gd name="adj1" fmla="val 16120"/>
            <a:gd name="adj2" fmla="val 16110"/>
          </a:avLst>
        </a:prstGeom>
        <a:solidFill>
          <a:schemeClr val="accent1">
            <a:shade val="50000"/>
            <a:hueOff val="-29065"/>
            <a:satOff val="-16383"/>
            <a:lumOff val="30470"/>
            <a:alphaOff val="0"/>
          </a:schemeClr>
        </a:solidFill>
        <a:ln w="25400" cap="flat" cmpd="sng" algn="ctr">
          <a:solidFill>
            <a:schemeClr val="accent1">
              <a:shade val="50000"/>
              <a:hueOff val="-29065"/>
              <a:satOff val="-16383"/>
              <a:lumOff val="3047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1757073-861E-8348-B94A-233F97751BCC}">
      <dsp:nvSpPr>
        <dsp:cNvPr id="0" name=""/>
        <dsp:cNvSpPr/>
      </dsp:nvSpPr>
      <dsp:spPr>
        <a:xfrm>
          <a:off x="7351369" y="1186150"/>
          <a:ext cx="1869397" cy="16386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>
              <a:latin typeface="Calibri" panose="020F0502020204030204" pitchFamily="34" charset="0"/>
              <a:cs typeface="Calibri" panose="020F0502020204030204" pitchFamily="34" charset="0"/>
            </a:rPr>
            <a:t>2020</a:t>
          </a:r>
          <a:endParaRPr lang="en-US" sz="1800" b="1" kern="1200" dirty="0"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>
              <a:latin typeface="Calibri" panose="020F0502020204030204" pitchFamily="34" charset="0"/>
              <a:cs typeface="Calibri" panose="020F0502020204030204" pitchFamily="34" charset="0"/>
            </a:rPr>
            <a:t>Pengesahan Draf Eksposur (Draf) SAK Entitas Privat (SAKEP)</a:t>
          </a:r>
          <a:endParaRPr lang="en-US" sz="180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7351369" y="1186150"/>
        <a:ext cx="1869397" cy="1638636"/>
      </dsp:txXfrm>
    </dsp:sp>
    <dsp:sp modelId="{37748838-42F1-3D47-BE54-F6CE276BC093}">
      <dsp:nvSpPr>
        <dsp:cNvPr id="0" name=""/>
        <dsp:cNvSpPr/>
      </dsp:nvSpPr>
      <dsp:spPr>
        <a:xfrm>
          <a:off x="8755195" y="351103"/>
          <a:ext cx="352716" cy="352716"/>
        </a:xfrm>
        <a:prstGeom prst="triangle">
          <a:avLst>
            <a:gd name="adj" fmla="val 100000"/>
          </a:avLst>
        </a:prstGeom>
        <a:solidFill>
          <a:schemeClr val="accent1">
            <a:shade val="50000"/>
            <a:hueOff val="-19377"/>
            <a:satOff val="-10922"/>
            <a:lumOff val="20313"/>
            <a:alphaOff val="0"/>
          </a:schemeClr>
        </a:solidFill>
        <a:ln w="25400" cap="flat" cmpd="sng" algn="ctr">
          <a:solidFill>
            <a:schemeClr val="accent1">
              <a:shade val="50000"/>
              <a:hueOff val="-19377"/>
              <a:satOff val="-10922"/>
              <a:lumOff val="2031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50F26A2-199D-2D4B-B502-F203EEB8A466}">
      <dsp:nvSpPr>
        <dsp:cNvPr id="0" name=""/>
        <dsp:cNvSpPr/>
      </dsp:nvSpPr>
      <dsp:spPr>
        <a:xfrm rot="5400000">
          <a:off x="9827430" y="8960"/>
          <a:ext cx="1244400" cy="1927240"/>
        </a:xfrm>
        <a:prstGeom prst="corner">
          <a:avLst>
            <a:gd name="adj1" fmla="val 16120"/>
            <a:gd name="adj2" fmla="val 16110"/>
          </a:avLst>
        </a:prstGeom>
        <a:solidFill>
          <a:schemeClr val="accent1">
            <a:shade val="50000"/>
            <a:hueOff val="-9688"/>
            <a:satOff val="-5461"/>
            <a:lumOff val="10157"/>
            <a:alphaOff val="0"/>
          </a:schemeClr>
        </a:solidFill>
        <a:ln w="25400" cap="flat" cmpd="sng" algn="ctr">
          <a:solidFill>
            <a:schemeClr val="accent1">
              <a:shade val="50000"/>
              <a:hueOff val="-9688"/>
              <a:satOff val="-5461"/>
              <a:lumOff val="10157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D7FC7E3-4A06-DD4E-8D82-8F4F152F237C}">
      <dsp:nvSpPr>
        <dsp:cNvPr id="0" name=""/>
        <dsp:cNvSpPr/>
      </dsp:nvSpPr>
      <dsp:spPr>
        <a:xfrm>
          <a:off x="9757424" y="624444"/>
          <a:ext cx="1659875" cy="16386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>
              <a:latin typeface="Calibri" panose="020F0502020204030204" pitchFamily="34" charset="0"/>
              <a:cs typeface="Calibri" panose="020F0502020204030204" pitchFamily="34" charset="0"/>
            </a:rPr>
            <a:t>30 Juni 2021</a:t>
          </a:r>
          <a:endParaRPr lang="en-US" sz="1800" b="1" kern="1200" dirty="0"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>
              <a:latin typeface="Calibri" panose="020F0502020204030204" pitchFamily="34" charset="0"/>
              <a:cs typeface="Calibri" panose="020F0502020204030204" pitchFamily="34" charset="0"/>
            </a:rPr>
            <a:t>Pengesahan SAK Entitas Privat</a:t>
          </a:r>
          <a:endParaRPr lang="en-US" sz="180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9757424" y="624444"/>
        <a:ext cx="1659875" cy="1638636"/>
      </dsp:txXfrm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2A257B1-2702-DB40-BCDD-88E29E9BCFFC}">
      <dsp:nvSpPr>
        <dsp:cNvPr id="0" name=""/>
        <dsp:cNvSpPr/>
      </dsp:nvSpPr>
      <dsp:spPr>
        <a:xfrm>
          <a:off x="1165979" y="618"/>
          <a:ext cx="2753971" cy="1652382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1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Peningkatan</a:t>
          </a:r>
          <a:r>
            <a:rPr lang="en-US" sz="2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kualitas</a:t>
          </a:r>
          <a:r>
            <a:rPr lang="en-US" sz="2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laporan</a:t>
          </a:r>
          <a:r>
            <a:rPr lang="en-US" sz="2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keuangan</a:t>
          </a:r>
          <a:endParaRPr lang="en-US" sz="24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1165979" y="618"/>
        <a:ext cx="2753971" cy="1652382"/>
      </dsp:txXfrm>
    </dsp:sp>
    <dsp:sp modelId="{A78AFA86-7381-6947-974F-615B51FA21AC}">
      <dsp:nvSpPr>
        <dsp:cNvPr id="0" name=""/>
        <dsp:cNvSpPr/>
      </dsp:nvSpPr>
      <dsp:spPr>
        <a:xfrm>
          <a:off x="4195348" y="618"/>
          <a:ext cx="2753971" cy="1652382"/>
        </a:xfrm>
        <a:prstGeom prst="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1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Peningkatan</a:t>
          </a:r>
          <a:r>
            <a:rPr lang="en-US" sz="2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Komparabilitas</a:t>
          </a:r>
          <a:r>
            <a:rPr lang="en-US" sz="2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laporan</a:t>
          </a:r>
          <a:r>
            <a:rPr lang="en-US" sz="2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keuangan</a:t>
          </a:r>
          <a:endParaRPr lang="en-US" sz="24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4195348" y="618"/>
        <a:ext cx="2753971" cy="1652382"/>
      </dsp:txXfrm>
    </dsp:sp>
    <dsp:sp modelId="{89F58A79-0551-B846-9BC7-E1F75717C93E}">
      <dsp:nvSpPr>
        <dsp:cNvPr id="0" name=""/>
        <dsp:cNvSpPr/>
      </dsp:nvSpPr>
      <dsp:spPr>
        <a:xfrm>
          <a:off x="2680664" y="1928398"/>
          <a:ext cx="2753971" cy="1652382"/>
        </a:xfrm>
        <a:prstGeom prst="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1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Mempermudah</a:t>
          </a:r>
          <a:r>
            <a:rPr lang="en-US" sz="2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Akses</a:t>
          </a:r>
          <a:r>
            <a:rPr lang="en-US" sz="24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Pendanaan</a:t>
          </a:r>
          <a:endParaRPr lang="en-US" sz="24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2680664" y="1928398"/>
        <a:ext cx="2753971" cy="1652382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B522070-574E-614A-B2D0-4547883D3B50}">
      <dsp:nvSpPr>
        <dsp:cNvPr id="0" name=""/>
        <dsp:cNvSpPr/>
      </dsp:nvSpPr>
      <dsp:spPr>
        <a:xfrm>
          <a:off x="0" y="341057"/>
          <a:ext cx="9246135" cy="8127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17603" tIns="124968" rIns="717603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 err="1">
              <a:latin typeface="Calibri" panose="020F0502020204030204" pitchFamily="34" charset="0"/>
              <a:cs typeface="Calibri" panose="020F0502020204030204" pitchFamily="34" charset="0"/>
            </a:rPr>
            <a:t>Kebutuhan</a:t>
          </a:r>
          <a:r>
            <a:rPr lang="en-US" sz="18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latin typeface="Calibri" panose="020F0502020204030204" pitchFamily="34" charset="0"/>
              <a:cs typeface="Calibri" panose="020F0502020204030204" pitchFamily="34" charset="0"/>
            </a:rPr>
            <a:t>pengguna</a:t>
          </a:r>
          <a:r>
            <a:rPr lang="en-US" sz="18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latin typeface="Calibri" panose="020F0502020204030204" pitchFamily="34" charset="0"/>
              <a:cs typeface="Calibri" panose="020F0502020204030204" pitchFamily="34" charset="0"/>
            </a:rPr>
            <a:t>akan</a:t>
          </a:r>
          <a:r>
            <a:rPr lang="en-US" sz="18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latin typeface="Calibri" panose="020F0502020204030204" pitchFamily="34" charset="0"/>
              <a:cs typeface="Calibri" panose="020F0502020204030204" pitchFamily="34" charset="0"/>
            </a:rPr>
            <a:t>informasi</a:t>
          </a:r>
          <a:r>
            <a:rPr lang="en-US" sz="18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latin typeface="Calibri" panose="020F0502020204030204" pitchFamily="34" charset="0"/>
              <a:cs typeface="Calibri" panose="020F0502020204030204" pitchFamily="34" charset="0"/>
            </a:rPr>
            <a:t>arus</a:t>
          </a:r>
          <a:r>
            <a:rPr lang="en-US" sz="1800" kern="1200" dirty="0">
              <a:latin typeface="Calibri" panose="020F0502020204030204" pitchFamily="34" charset="0"/>
              <a:cs typeface="Calibri" panose="020F0502020204030204" pitchFamily="34" charset="0"/>
            </a:rPr>
            <a:t> kas, </a:t>
          </a:r>
          <a:r>
            <a:rPr lang="en-US" sz="1800" kern="1200" dirty="0" err="1">
              <a:latin typeface="Calibri" panose="020F0502020204030204" pitchFamily="34" charset="0"/>
              <a:cs typeface="Calibri" panose="020F0502020204030204" pitchFamily="34" charset="0"/>
            </a:rPr>
            <a:t>likuiditas</a:t>
          </a:r>
          <a:r>
            <a:rPr lang="en-US" sz="1800" kern="1200" dirty="0">
              <a:latin typeface="Calibri" panose="020F0502020204030204" pitchFamily="34" charset="0"/>
              <a:cs typeface="Calibri" panose="020F0502020204030204" pitchFamily="34" charset="0"/>
            </a:rPr>
            <a:t>, </a:t>
          </a:r>
          <a:r>
            <a:rPr lang="en-US" sz="1800" kern="1200" dirty="0" err="1">
              <a:latin typeface="Calibri" panose="020F0502020204030204" pitchFamily="34" charset="0"/>
              <a:cs typeface="Calibri" panose="020F0502020204030204" pitchFamily="34" charset="0"/>
            </a:rPr>
            <a:t>solvabilitas</a:t>
          </a:r>
          <a:endParaRPr lang="en-US" sz="1800" kern="1200" dirty="0"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 dirty="0" err="1">
              <a:latin typeface="Calibri" panose="020F0502020204030204" pitchFamily="34" charset="0"/>
              <a:cs typeface="Calibri" panose="020F0502020204030204" pitchFamily="34" charset="0"/>
            </a:rPr>
            <a:t>Biaya</a:t>
          </a:r>
          <a:r>
            <a:rPr lang="en-US" sz="1800" kern="1200" dirty="0"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1800" kern="1200" dirty="0" err="1">
              <a:latin typeface="Calibri" panose="020F0502020204030204" pitchFamily="34" charset="0"/>
              <a:cs typeface="Calibri" panose="020F0502020204030204" pitchFamily="34" charset="0"/>
            </a:rPr>
            <a:t>kemampuan</a:t>
          </a:r>
          <a:r>
            <a:rPr lang="en-US" sz="1800" kern="1200" dirty="0"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latin typeface="Calibri" panose="020F0502020204030204" pitchFamily="34" charset="0"/>
              <a:cs typeface="Calibri" panose="020F0502020204030204" pitchFamily="34" charset="0"/>
            </a:rPr>
            <a:t>entitas</a:t>
          </a:r>
          <a:endParaRPr lang="en-US" sz="1800" kern="1200" dirty="0"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0" y="341057"/>
        <a:ext cx="9246135" cy="812700"/>
      </dsp:txXfrm>
    </dsp:sp>
    <dsp:sp modelId="{B28F97D9-A43D-7840-9BF7-A51BC79971C8}">
      <dsp:nvSpPr>
        <dsp:cNvPr id="0" name=""/>
        <dsp:cNvSpPr/>
      </dsp:nvSpPr>
      <dsp:spPr>
        <a:xfrm>
          <a:off x="462306" y="35759"/>
          <a:ext cx="6472295" cy="393858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4637" tIns="0" rIns="244637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Disesuaikan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dengan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kebutuhan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pengguna</a:t>
          </a:r>
          <a:endParaRPr lang="en-US" sz="1800" b="1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481533" y="54986"/>
        <a:ext cx="6433841" cy="355404"/>
      </dsp:txXfrm>
    </dsp:sp>
    <dsp:sp modelId="{ADCB382E-0B21-3E40-AA93-067989124C36}">
      <dsp:nvSpPr>
        <dsp:cNvPr id="0" name=""/>
        <dsp:cNvSpPr/>
      </dsp:nvSpPr>
      <dsp:spPr>
        <a:xfrm>
          <a:off x="0" y="1491456"/>
          <a:ext cx="9246135" cy="25704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1184657"/>
              <a:satOff val="-11072"/>
              <a:lumOff val="8497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17603" tIns="124968" rIns="717603" bIns="128016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Standar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terdiri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dari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35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</a:t>
          </a:r>
          <a:endParaRPr lang="en-US" sz="1800" b="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Lampiran A: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Tanggal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efektif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ketentuan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transisi</a:t>
          </a:r>
          <a:endParaRPr lang="en-US" sz="1800" b="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Lampiran B: Daftar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istilah</a:t>
          </a:r>
          <a:endParaRPr lang="en-US" sz="1800" b="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Lampiran C: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Penyesuaian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SAK, SAK EMKM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Dasar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kesimpulan</a:t>
          </a:r>
          <a:endParaRPr lang="en-US" sz="1800" b="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Laporan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Keuangan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Ilustratif</a:t>
          </a:r>
          <a:endParaRPr lang="en-US" sz="1800" b="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Tabel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persyaratan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penyajian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pengungkapan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setiap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</a:t>
          </a:r>
          <a:endParaRPr lang="en-US" sz="1800" b="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Perbedaan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dengan</a:t>
          </a:r>
          <a:r>
            <a:rPr lang="en-US" sz="1800" b="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IFRS for SME</a:t>
          </a:r>
        </a:p>
      </dsp:txBody>
      <dsp:txXfrm>
        <a:off x="0" y="1491456"/>
        <a:ext cx="9246135" cy="2570400"/>
      </dsp:txXfrm>
    </dsp:sp>
    <dsp:sp modelId="{CE5EEEF4-8DBC-B347-80E6-874412F68317}">
      <dsp:nvSpPr>
        <dsp:cNvPr id="0" name=""/>
        <dsp:cNvSpPr/>
      </dsp:nvSpPr>
      <dsp:spPr>
        <a:xfrm>
          <a:off x="462306" y="1186157"/>
          <a:ext cx="6472295" cy="393858"/>
        </a:xfrm>
        <a:prstGeom prst="roundRect">
          <a:avLst/>
        </a:prstGeom>
        <a:solidFill>
          <a:schemeClr val="accent4">
            <a:lumMod val="60000"/>
            <a:lumOff val="40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4637" tIns="0" rIns="244637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Jauh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lebih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ringkas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dan tipis (35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; 281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halaman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)</a:t>
          </a:r>
        </a:p>
      </dsp:txBody>
      <dsp:txXfrm>
        <a:off x="481533" y="1205384"/>
        <a:ext cx="6433841" cy="355404"/>
      </dsp:txXfrm>
    </dsp:sp>
    <dsp:sp modelId="{78413FDF-9B52-E94E-B503-C4C8979E865F}">
      <dsp:nvSpPr>
        <dsp:cNvPr id="0" name=""/>
        <dsp:cNvSpPr/>
      </dsp:nvSpPr>
      <dsp:spPr>
        <a:xfrm>
          <a:off x="0" y="4399554"/>
          <a:ext cx="9246135" cy="151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2369313"/>
              <a:satOff val="-22145"/>
              <a:lumOff val="16993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98912EC-0025-8D4D-A944-5E07317CFA51}">
      <dsp:nvSpPr>
        <dsp:cNvPr id="0" name=""/>
        <dsp:cNvSpPr/>
      </dsp:nvSpPr>
      <dsp:spPr>
        <a:xfrm>
          <a:off x="462306" y="4094256"/>
          <a:ext cx="6472295" cy="393858"/>
        </a:xfrm>
        <a:prstGeom prst="roundRect">
          <a:avLst/>
        </a:prstGeom>
        <a:solidFill>
          <a:schemeClr val="accent2">
            <a:hueOff val="2369313"/>
            <a:satOff val="-22145"/>
            <a:lumOff val="16993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4637" tIns="0" rIns="244637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Disusun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berdasarkan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topik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terbagi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dalam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BAB</a:t>
          </a:r>
        </a:p>
      </dsp:txBody>
      <dsp:txXfrm>
        <a:off x="481533" y="4113483"/>
        <a:ext cx="6433841" cy="355404"/>
      </dsp:txXfrm>
    </dsp:sp>
    <dsp:sp modelId="{112F96AD-9F3B-B54F-A228-3360872DA388}">
      <dsp:nvSpPr>
        <dsp:cNvPr id="0" name=""/>
        <dsp:cNvSpPr/>
      </dsp:nvSpPr>
      <dsp:spPr>
        <a:xfrm>
          <a:off x="0" y="4888452"/>
          <a:ext cx="9246135" cy="1512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3553970"/>
              <a:satOff val="-33217"/>
              <a:lumOff val="2549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C3D9798-A369-044E-9CEC-994FBA5DC07D}">
      <dsp:nvSpPr>
        <dsp:cNvPr id="0" name=""/>
        <dsp:cNvSpPr/>
      </dsp:nvSpPr>
      <dsp:spPr>
        <a:xfrm>
          <a:off x="462306" y="4583154"/>
          <a:ext cx="6472295" cy="393858"/>
        </a:xfrm>
        <a:prstGeom prst="roundRect">
          <a:avLst/>
        </a:prstGeom>
        <a:solidFill>
          <a:schemeClr val="accent2">
            <a:lumMod val="40000"/>
            <a:lumOff val="6000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44637" tIns="0" rIns="244637" bIns="0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Simplifikasi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dari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SAK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dengan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Referensi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dari</a:t>
          </a:r>
          <a:r>
            <a:rPr lang="en-US" sz="1800" b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1" i="1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IFRS for SME</a:t>
          </a:r>
        </a:p>
      </dsp:txBody>
      <dsp:txXfrm>
        <a:off x="481533" y="4602381"/>
        <a:ext cx="6433841" cy="355404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475CD82-EA25-4477-B227-2D5477BB169C}">
      <dsp:nvSpPr>
        <dsp:cNvPr id="0" name=""/>
        <dsp:cNvSpPr/>
      </dsp:nvSpPr>
      <dsp:spPr>
        <a:xfrm>
          <a:off x="0" y="189759"/>
          <a:ext cx="9906000" cy="2248138"/>
        </a:xfrm>
        <a:prstGeom prst="rect">
          <a:avLst/>
        </a:prstGeom>
        <a:solidFill>
          <a:sysClr val="window" lastClr="FFFFFF">
            <a:alpha val="90000"/>
            <a:hueOff val="0"/>
            <a:satOff val="0"/>
            <a:lumOff val="0"/>
            <a:alphaOff val="0"/>
          </a:sysClr>
        </a:solidFill>
        <a:ln w="25400" cap="flat" cmpd="sng" algn="ctr">
          <a:solidFill>
            <a:srgbClr val="BCBCBC"/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8816" tIns="728980" rIns="768816" bIns="170688" numCol="1" spcCol="1270" anchor="t" anchorCtr="0">
          <a:noAutofit/>
        </a:bodyPr>
        <a:lstStyle/>
        <a:p>
          <a:pPr marL="228600" lvl="1" indent="-228600" algn="l" defTabSz="10668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ETAP yang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memenuhi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definisi</a:t>
          </a:r>
          <a:r>
            <a:rPr lang="en-US" sz="2400" b="1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dan</a:t>
          </a:r>
          <a:r>
            <a:rPr lang="en-US" sz="2400" b="1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kriteria</a:t>
          </a:r>
          <a:r>
            <a:rPr lang="en-US" sz="2400" b="1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usaha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mikro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,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kecil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,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dan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menengah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sebagaimana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diatur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dalam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peraturan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perundang-undangan</a:t>
          </a:r>
          <a:r>
            <a:rPr lang="en-US" sz="2400" b="1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yang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berlaku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di Indonesia,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selama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dua</a:t>
          </a:r>
          <a:r>
            <a:rPr lang="en-US" sz="2400" b="1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tahun</a:t>
          </a:r>
          <a:r>
            <a:rPr lang="en-US" sz="2400" b="1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 </a:t>
          </a:r>
          <a:r>
            <a:rPr lang="en-US" sz="2400" kern="1200" dirty="0" err="1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berturut-turut</a:t>
          </a:r>
          <a:r>
            <a:rPr lang="en-US" sz="2400" kern="1200" dirty="0">
              <a:solidFill>
                <a:sysClr val="windowText" lastClr="000000">
                  <a:hueOff val="0"/>
                  <a:satOff val="0"/>
                  <a:lumOff val="0"/>
                  <a:alphaOff val="0"/>
                </a:sysClr>
              </a:solidFill>
              <a:latin typeface="Calibri"/>
              <a:ea typeface="+mn-ea"/>
              <a:cs typeface="+mn-cs"/>
            </a:rPr>
            <a:t>. </a:t>
          </a:r>
        </a:p>
      </dsp:txBody>
      <dsp:txXfrm>
        <a:off x="0" y="189759"/>
        <a:ext cx="9906000" cy="2248138"/>
      </dsp:txXfrm>
    </dsp:sp>
    <dsp:sp modelId="{2BF55F1C-F810-483E-9DEE-661AABF5A7F5}">
      <dsp:nvSpPr>
        <dsp:cNvPr id="0" name=""/>
        <dsp:cNvSpPr/>
      </dsp:nvSpPr>
      <dsp:spPr>
        <a:xfrm>
          <a:off x="450272" y="0"/>
          <a:ext cx="8608462" cy="889321"/>
        </a:xfrm>
        <a:prstGeom prst="rect">
          <a:avLst/>
        </a:prstGeom>
        <a:solidFill>
          <a:srgbClr val="BCBCBC"/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62096" tIns="0" rIns="262096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Standar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digunakan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untuk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entitas</a:t>
          </a:r>
          <a:r>
            <a:rPr lang="en-US" sz="2400" b="1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mikro</a:t>
          </a:r>
          <a:r>
            <a:rPr lang="en-US" sz="2400" b="1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, </a:t>
          </a:r>
          <a:r>
            <a:rPr lang="en-US" sz="2400" b="1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kecil</a:t>
          </a:r>
          <a:r>
            <a:rPr lang="en-US" sz="2400" b="1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dan</a:t>
          </a:r>
          <a:r>
            <a:rPr lang="en-US" sz="2400" b="1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1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menengah</a:t>
          </a:r>
          <a:endParaRPr lang="en-US" sz="2400" b="1" kern="1200" dirty="0">
            <a:solidFill>
              <a:schemeClr val="tx1"/>
            </a:solidFill>
            <a:latin typeface="Calibri"/>
            <a:ea typeface="+mn-ea"/>
            <a:cs typeface="+mn-cs"/>
          </a:endParaRPr>
        </a:p>
      </dsp:txBody>
      <dsp:txXfrm>
        <a:off x="450272" y="0"/>
        <a:ext cx="8608462" cy="889321"/>
      </dsp:txXfrm>
    </dsp:sp>
    <dsp:sp modelId="{0831D6F2-D09B-4851-910B-66B198DEE98A}">
      <dsp:nvSpPr>
        <dsp:cNvPr id="0" name=""/>
        <dsp:cNvSpPr/>
      </dsp:nvSpPr>
      <dsp:spPr>
        <a:xfrm>
          <a:off x="0" y="3302690"/>
          <a:ext cx="9906000" cy="1262112"/>
        </a:xfrm>
        <a:prstGeom prst="rect">
          <a:avLst/>
        </a:prstGeom>
        <a:solidFill>
          <a:sysClr val="window" lastClr="FFFFFF">
            <a:alpha val="90000"/>
            <a:hueOff val="0"/>
            <a:satOff val="0"/>
            <a:lumOff val="0"/>
            <a:alphaOff val="0"/>
          </a:sysClr>
        </a:solidFill>
        <a:ln w="25400" cap="flat" cmpd="sng" algn="ctr">
          <a:solidFill>
            <a:srgbClr val="DDD5C6"/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DEC9E69-D460-4493-8AC9-BE47A8F26D23}">
      <dsp:nvSpPr>
        <dsp:cNvPr id="0" name=""/>
        <dsp:cNvSpPr/>
      </dsp:nvSpPr>
      <dsp:spPr>
        <a:xfrm>
          <a:off x="396992" y="2756178"/>
          <a:ext cx="8608462" cy="1463833"/>
        </a:xfrm>
        <a:prstGeom prst="rect">
          <a:avLst/>
        </a:prstGeom>
        <a:solidFill>
          <a:srgbClr val="DDD5C6"/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62096" tIns="0" rIns="262096" bIns="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Dapat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digunakan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entitas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lain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jika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otoritas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mengijinkan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entitas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tersebut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menyusun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laporan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keuagnan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dengan </a:t>
          </a:r>
          <a:r>
            <a:rPr lang="en-US" sz="2400" b="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menggunaan</a:t>
          </a:r>
          <a:r>
            <a:rPr lang="en-US" sz="2400" b="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SAK EMKM</a:t>
          </a:r>
        </a:p>
      </dsp:txBody>
      <dsp:txXfrm>
        <a:off x="396992" y="2756178"/>
        <a:ext cx="8608462" cy="1463833"/>
      </dsp:txXfrm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955685D-B414-4AAB-AD31-D7D50B7F0E1E}">
      <dsp:nvSpPr>
        <dsp:cNvPr id="0" name=""/>
        <dsp:cNvSpPr/>
      </dsp:nvSpPr>
      <dsp:spPr>
        <a:xfrm>
          <a:off x="0" y="498945"/>
          <a:ext cx="6317725" cy="11907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90326" tIns="145796" rIns="490326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>
              <a:solidFill>
                <a:schemeClr val="tx1"/>
              </a:solidFill>
              <a:latin typeface="Calibri"/>
              <a:ea typeface="+mn-ea"/>
              <a:cs typeface="+mn-cs"/>
            </a:rPr>
            <a:t>Kekayaan bersih paling banyak Rp 50.000.000,00 - lima puluh juta rupiah, tidak termasuk tanah dan bangunan tempat usaha; atau</a:t>
          </a:r>
          <a:endParaRPr lang="en-US" sz="1600" kern="1200" dirty="0">
            <a:solidFill>
              <a:schemeClr val="tx1"/>
            </a:solidFill>
            <a:latin typeface="Calibri"/>
            <a:ea typeface="+mn-ea"/>
            <a:cs typeface="+mn-cs"/>
          </a:endParaRP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>
              <a:solidFill>
                <a:schemeClr val="tx1"/>
              </a:solidFill>
              <a:latin typeface="Calibri"/>
              <a:ea typeface="+mn-ea"/>
              <a:cs typeface="+mn-cs"/>
            </a:rPr>
            <a:t>Hasil penjualan tahunan paling banyak Rp 300.000.000,00 </a:t>
          </a:r>
          <a:endParaRPr lang="en-US" sz="1600" kern="1200" dirty="0">
            <a:solidFill>
              <a:schemeClr val="tx1"/>
            </a:solidFill>
            <a:latin typeface="Calibri"/>
            <a:ea typeface="+mn-ea"/>
            <a:cs typeface="+mn-cs"/>
          </a:endParaRPr>
        </a:p>
      </dsp:txBody>
      <dsp:txXfrm>
        <a:off x="0" y="498945"/>
        <a:ext cx="6317725" cy="1190700"/>
      </dsp:txXfrm>
    </dsp:sp>
    <dsp:sp modelId="{61132B90-1F78-467D-9C0B-C6B8C9D29664}">
      <dsp:nvSpPr>
        <dsp:cNvPr id="0" name=""/>
        <dsp:cNvSpPr/>
      </dsp:nvSpPr>
      <dsp:spPr>
        <a:xfrm>
          <a:off x="315886" y="57683"/>
          <a:ext cx="4374291" cy="544581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7156" tIns="0" rIns="167156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u="sng" kern="1200">
              <a:solidFill>
                <a:schemeClr val="tx1"/>
              </a:solidFill>
              <a:latin typeface="Calibri"/>
              <a:ea typeface="+mn-ea"/>
              <a:cs typeface="+mn-cs"/>
            </a:rPr>
            <a:t>Kriteria Usaha Mikro</a:t>
          </a:r>
          <a:endParaRPr lang="en-US" sz="1600" b="1" kern="1200" dirty="0">
            <a:solidFill>
              <a:schemeClr val="tx1"/>
            </a:solidFill>
            <a:latin typeface="Calibri"/>
            <a:ea typeface="+mn-ea"/>
            <a:cs typeface="+mn-cs"/>
          </a:endParaRPr>
        </a:p>
      </dsp:txBody>
      <dsp:txXfrm>
        <a:off x="315886" y="57683"/>
        <a:ext cx="4374291" cy="544581"/>
      </dsp:txXfrm>
    </dsp:sp>
    <dsp:sp modelId="{E72718A9-B3E8-4538-BE6F-46298240F7D8}">
      <dsp:nvSpPr>
        <dsp:cNvPr id="0" name=""/>
        <dsp:cNvSpPr/>
      </dsp:nvSpPr>
      <dsp:spPr>
        <a:xfrm>
          <a:off x="0" y="2027680"/>
          <a:ext cx="6317725" cy="145529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727682"/>
              <a:satOff val="-41964"/>
              <a:lumOff val="4314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90326" tIns="145796" rIns="490326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>
              <a:solidFill>
                <a:schemeClr val="tx1"/>
              </a:solidFill>
              <a:latin typeface="Calibri"/>
              <a:ea typeface="+mn-ea"/>
              <a:cs typeface="+mn-cs"/>
            </a:rPr>
            <a:t>Memiliki kekayaan bersih lebih dari Rp 50.000.000,00 - Rp 500.000.000,00, tidak termasuk tanah dan bangunan tempat usaha; atau</a:t>
          </a:r>
          <a:endParaRPr lang="en-US" sz="1600" kern="1200" dirty="0">
            <a:solidFill>
              <a:schemeClr val="tx1"/>
            </a:solidFill>
            <a:latin typeface="Calibri"/>
            <a:ea typeface="+mn-ea"/>
            <a:cs typeface="+mn-cs"/>
          </a:endParaRP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Memiliki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hasil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penjualan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tahunan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lebih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dari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Rp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300.000.000,00 -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Rp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2.500.000.000,00.</a:t>
          </a:r>
        </a:p>
      </dsp:txBody>
      <dsp:txXfrm>
        <a:off x="0" y="2027680"/>
        <a:ext cx="6317725" cy="1455299"/>
      </dsp:txXfrm>
    </dsp:sp>
    <dsp:sp modelId="{14DA3134-1939-487F-9419-E788F64FA9EC}">
      <dsp:nvSpPr>
        <dsp:cNvPr id="0" name=""/>
        <dsp:cNvSpPr/>
      </dsp:nvSpPr>
      <dsp:spPr>
        <a:xfrm>
          <a:off x="315886" y="1727445"/>
          <a:ext cx="4422407" cy="403555"/>
        </a:xfrm>
        <a:prstGeom prst="rect">
          <a:avLst/>
        </a:prstGeom>
        <a:solidFill>
          <a:schemeClr val="accent2">
            <a:hueOff val="-727682"/>
            <a:satOff val="-41964"/>
            <a:lumOff val="431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7156" tIns="0" rIns="167156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u="sng" kern="1200">
              <a:solidFill>
                <a:schemeClr val="tx1"/>
              </a:solidFill>
              <a:latin typeface="Calibri"/>
              <a:ea typeface="+mn-ea"/>
              <a:cs typeface="+mn-cs"/>
            </a:rPr>
            <a:t>Kriteria Usaha Kecil</a:t>
          </a:r>
          <a:endParaRPr lang="en-US" sz="1600" b="1" kern="1200" dirty="0">
            <a:solidFill>
              <a:schemeClr val="tx1"/>
            </a:solidFill>
            <a:latin typeface="Calibri"/>
            <a:ea typeface="+mn-ea"/>
            <a:cs typeface="+mn-cs"/>
          </a:endParaRPr>
        </a:p>
      </dsp:txBody>
      <dsp:txXfrm>
        <a:off x="315886" y="1727445"/>
        <a:ext cx="4422407" cy="403555"/>
      </dsp:txXfrm>
    </dsp:sp>
    <dsp:sp modelId="{13A7F486-C6C3-447E-97C4-D490982CBEAC}">
      <dsp:nvSpPr>
        <dsp:cNvPr id="0" name=""/>
        <dsp:cNvSpPr/>
      </dsp:nvSpPr>
      <dsp:spPr>
        <a:xfrm>
          <a:off x="0" y="3821016"/>
          <a:ext cx="6317725" cy="1455299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-1455363"/>
              <a:satOff val="-83928"/>
              <a:lumOff val="8628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490326" tIns="145796" rIns="490326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Kekayaan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bersih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lebih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dari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Rp 500.000.000,00 - Rp. 10.000.000.000,00, tidak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termasuk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tanah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dan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bangunan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tempat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usaha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; atau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Hasil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penjualan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tahunan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lebih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dari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</a:t>
          </a:r>
          <a:r>
            <a:rPr lang="en-US" sz="1600" kern="1200" dirty="0" err="1">
              <a:solidFill>
                <a:schemeClr val="tx1"/>
              </a:solidFill>
              <a:latin typeface="Calibri"/>
              <a:ea typeface="+mn-ea"/>
              <a:cs typeface="+mn-cs"/>
            </a:rPr>
            <a:t>Rp</a:t>
          </a:r>
          <a:r>
            <a:rPr lang="en-US" sz="1600" kern="1200" dirty="0">
              <a:solidFill>
                <a:schemeClr val="tx1"/>
              </a:solidFill>
              <a:latin typeface="Calibri"/>
              <a:ea typeface="+mn-ea"/>
              <a:cs typeface="+mn-cs"/>
            </a:rPr>
            <a:t> 2.500.000.000,00 -50.000.000.000,00.</a:t>
          </a:r>
        </a:p>
      </dsp:txBody>
      <dsp:txXfrm>
        <a:off x="0" y="3821016"/>
        <a:ext cx="6317725" cy="1455299"/>
      </dsp:txXfrm>
    </dsp:sp>
    <dsp:sp modelId="{6913D2C9-7C60-4B08-AC9C-BE7C7F2CB902}">
      <dsp:nvSpPr>
        <dsp:cNvPr id="0" name=""/>
        <dsp:cNvSpPr/>
      </dsp:nvSpPr>
      <dsp:spPr>
        <a:xfrm>
          <a:off x="315886" y="3520780"/>
          <a:ext cx="4422407" cy="403555"/>
        </a:xfrm>
        <a:prstGeom prst="rect">
          <a:avLst/>
        </a:prstGeom>
        <a:solidFill>
          <a:schemeClr val="accent2">
            <a:hueOff val="-1455363"/>
            <a:satOff val="-83928"/>
            <a:lumOff val="862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7156" tIns="0" rIns="167156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u="sng" kern="1200">
              <a:solidFill>
                <a:schemeClr val="tx1"/>
              </a:solidFill>
              <a:latin typeface="Calibri"/>
              <a:ea typeface="+mn-ea"/>
              <a:cs typeface="+mn-cs"/>
            </a:rPr>
            <a:t>Kriteria Usaha Menengah :</a:t>
          </a:r>
          <a:endParaRPr lang="en-US" sz="1600" b="1" kern="1200" dirty="0">
            <a:solidFill>
              <a:schemeClr val="tx1"/>
            </a:solidFill>
            <a:latin typeface="Calibri"/>
            <a:ea typeface="+mn-ea"/>
            <a:cs typeface="+mn-cs"/>
          </a:endParaRPr>
        </a:p>
      </dsp:txBody>
      <dsp:txXfrm>
        <a:off x="315886" y="3520780"/>
        <a:ext cx="4422407" cy="403555"/>
      </dsp:txXfrm>
    </dsp:sp>
  </dsp:spTree>
</dsp:drawing>
</file>

<file path=ppt/diagrams/drawing1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E4A88B0-A919-4D22-BEC2-41AD7C044DC8}">
      <dsp:nvSpPr>
        <dsp:cNvPr id="0" name=""/>
        <dsp:cNvSpPr/>
      </dsp:nvSpPr>
      <dsp:spPr>
        <a:xfrm rot="16200000">
          <a:off x="938676" y="-709646"/>
          <a:ext cx="4114800" cy="5991292"/>
        </a:xfrm>
        <a:prstGeom prst="rect">
          <a:avLst/>
        </a:prstGeom>
        <a:solidFill>
          <a:schemeClr val="accent2">
            <a:lumMod val="20000"/>
            <a:lumOff val="8000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7000" tIns="0" rIns="127000" bIns="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 Ruang Lingkup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2 </a:t>
          </a:r>
          <a:r>
            <a:rPr lang="en-US" sz="200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Konsep</a:t>
          </a:r>
          <a:r>
            <a:rPr lang="en-US" sz="200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dan </a:t>
          </a:r>
          <a:r>
            <a:rPr lang="en-US" sz="2000" kern="1200" dirty="0" err="1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Prinsip</a:t>
          </a:r>
          <a:r>
            <a:rPr lang="en-US" sz="2000" kern="12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 Pervasive</a:t>
          </a: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3 Penyajian Laporan Keuangan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4 Laporan Posisi Keuangan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5 Laporan Laba Rugi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6 Catatan atas Laporan Keuangan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7 Kebijakan Akuntansi, Estimasi dan Kesalahan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8 Aset dan Liabilitas Keuangan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9 Persediaan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 rot="5400000">
        <a:off x="430" y="228600"/>
        <a:ext cx="5991292" cy="4114800"/>
      </dsp:txXfrm>
    </dsp:sp>
    <dsp:sp modelId="{B7BFD8A2-727D-4F4C-A42A-F794763178C3}">
      <dsp:nvSpPr>
        <dsp:cNvPr id="0" name=""/>
        <dsp:cNvSpPr/>
      </dsp:nvSpPr>
      <dsp:spPr>
        <a:xfrm rot="16200000">
          <a:off x="6665939" y="-101463"/>
          <a:ext cx="4114800" cy="4774927"/>
        </a:xfrm>
        <a:prstGeom prst="rect">
          <a:avLst/>
        </a:prstGeom>
        <a:solidFill>
          <a:schemeClr val="accent3">
            <a:lumMod val="40000"/>
            <a:lumOff val="6000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7000" tIns="0" rIns="127000" bIns="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10 Investasi pada Ventura Bersama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11 Aset Tetap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12 Aset Takberwujud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13 Liabilitas dan Ekuitas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14 Pendapatan dan Beban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15 Pajak Penghasilan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16 Transaksi dalam Mata Uang Asing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17 Ketentuan Transisi 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ts val="600"/>
            </a:spcAft>
            <a:buChar char="•"/>
          </a:pPr>
          <a:r>
            <a:rPr lang="en-US" sz="2000" kern="120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rPr>
            <a:t>Bab 18 Tanggal Efektif</a:t>
          </a:r>
          <a:endParaRPr lang="en-US" sz="2000" kern="1200" dirty="0">
            <a:solidFill>
              <a:sysClr val="windowText" lastClr="000000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 rot="5400000">
        <a:off x="6335876" y="228600"/>
        <a:ext cx="4774927" cy="4114800"/>
      </dsp:txXfrm>
    </dsp:sp>
  </dsp:spTree>
</dsp:drawing>
</file>

<file path=ppt/diagrams/drawing1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B1C1CB8-7ECB-4B06-96BF-F1F22DAE6063}">
      <dsp:nvSpPr>
        <dsp:cNvPr id="0" name=""/>
        <dsp:cNvSpPr/>
      </dsp:nvSpPr>
      <dsp:spPr>
        <a:xfrm>
          <a:off x="1328685" y="0"/>
          <a:ext cx="2143229" cy="819150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Laporan Laba Rugi</a:t>
          </a:r>
          <a:endParaRPr lang="id-ID" sz="2000" kern="1200" dirty="0"/>
        </a:p>
      </dsp:txBody>
      <dsp:txXfrm>
        <a:off x="1352677" y="23992"/>
        <a:ext cx="2095245" cy="771166"/>
      </dsp:txXfrm>
    </dsp:sp>
    <dsp:sp modelId="{65C21CE1-1B68-438E-B130-E4BBE248C266}">
      <dsp:nvSpPr>
        <dsp:cNvPr id="0" name=""/>
        <dsp:cNvSpPr/>
      </dsp:nvSpPr>
      <dsp:spPr>
        <a:xfrm rot="5400000">
          <a:off x="2246709" y="839628"/>
          <a:ext cx="307181" cy="368617"/>
        </a:xfrm>
        <a:prstGeom prst="rightArrow">
          <a:avLst>
            <a:gd name="adj1" fmla="val 60000"/>
            <a:gd name="adj2" fmla="val 5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ID" sz="2000" kern="1200"/>
        </a:p>
      </dsp:txBody>
      <dsp:txXfrm rot="-5400000">
        <a:off x="2289714" y="870346"/>
        <a:ext cx="221171" cy="215027"/>
      </dsp:txXfrm>
    </dsp:sp>
    <dsp:sp modelId="{2038E995-4EFE-455D-A062-CB144A2A280C}">
      <dsp:nvSpPr>
        <dsp:cNvPr id="0" name=""/>
        <dsp:cNvSpPr/>
      </dsp:nvSpPr>
      <dsp:spPr>
        <a:xfrm>
          <a:off x="1328685" y="1228725"/>
          <a:ext cx="2143229" cy="819150"/>
        </a:xfrm>
        <a:prstGeom prst="roundRect">
          <a:avLst>
            <a:gd name="adj" fmla="val 1000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Laporan Posisi Keuangan</a:t>
          </a:r>
          <a:endParaRPr lang="en-US" sz="2000" kern="1200" dirty="0"/>
        </a:p>
      </dsp:txBody>
      <dsp:txXfrm>
        <a:off x="1352677" y="1252717"/>
        <a:ext cx="2095245" cy="771166"/>
      </dsp:txXfrm>
    </dsp:sp>
    <dsp:sp modelId="{0A2A4085-8C09-4F7E-A5DE-7AE50E440BD4}">
      <dsp:nvSpPr>
        <dsp:cNvPr id="0" name=""/>
        <dsp:cNvSpPr/>
      </dsp:nvSpPr>
      <dsp:spPr>
        <a:xfrm rot="5400000">
          <a:off x="2246709" y="2068353"/>
          <a:ext cx="307181" cy="368617"/>
        </a:xfrm>
        <a:prstGeom prst="rightArrow">
          <a:avLst>
            <a:gd name="adj1" fmla="val 60000"/>
            <a:gd name="adj2" fmla="val 5000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2000" kern="1200"/>
        </a:p>
      </dsp:txBody>
      <dsp:txXfrm rot="-5400000">
        <a:off x="2289714" y="2099071"/>
        <a:ext cx="221171" cy="215027"/>
      </dsp:txXfrm>
    </dsp:sp>
    <dsp:sp modelId="{D83A1961-B862-40D3-9A42-54A2E031687E}">
      <dsp:nvSpPr>
        <dsp:cNvPr id="0" name=""/>
        <dsp:cNvSpPr/>
      </dsp:nvSpPr>
      <dsp:spPr>
        <a:xfrm>
          <a:off x="1328685" y="2457450"/>
          <a:ext cx="2143229" cy="819150"/>
        </a:xfrm>
        <a:prstGeom prst="roundRect">
          <a:avLst>
            <a:gd name="adj" fmla="val 1000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/>
            <a:t>Catatan atas Laporan Keuangan</a:t>
          </a:r>
          <a:endParaRPr lang="en-US" sz="2000" kern="1200" dirty="0"/>
        </a:p>
      </dsp:txBody>
      <dsp:txXfrm>
        <a:off x="1352677" y="2481442"/>
        <a:ext cx="2095245" cy="771166"/>
      </dsp:txXfrm>
    </dsp:sp>
  </dsp:spTree>
</dsp:drawing>
</file>

<file path=ppt/diagrams/drawing1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0636123-671E-4054-B7F2-708BA16B7B0A}">
      <dsp:nvSpPr>
        <dsp:cNvPr id="0" name=""/>
        <dsp:cNvSpPr/>
      </dsp:nvSpPr>
      <dsp:spPr>
        <a:xfrm>
          <a:off x="1803161" y="1789"/>
          <a:ext cx="2461293" cy="1739574"/>
        </a:xfrm>
        <a:prstGeom prst="ellipse">
          <a:avLst/>
        </a:prstGeom>
        <a:solidFill>
          <a:srgbClr val="8030E0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7780" tIns="17780" rIns="17780" bIns="1778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dirty="0"/>
            <a:t>PEMERINTAH</a:t>
          </a:r>
        </a:p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1" kern="1200" dirty="0"/>
            <a:t>SAP*</a:t>
          </a:r>
        </a:p>
      </dsp:txBody>
      <dsp:txXfrm>
        <a:off x="2163609" y="256544"/>
        <a:ext cx="1740397" cy="1230064"/>
      </dsp:txXfrm>
    </dsp:sp>
    <dsp:sp modelId="{32BC6B92-509F-426E-8DC7-C9B8EB18E4A7}">
      <dsp:nvSpPr>
        <dsp:cNvPr id="0" name=""/>
        <dsp:cNvSpPr/>
      </dsp:nvSpPr>
      <dsp:spPr>
        <a:xfrm>
          <a:off x="2786703" y="1780191"/>
          <a:ext cx="494210" cy="402020"/>
        </a:xfrm>
        <a:prstGeom prst="mathPlus">
          <a:avLst/>
        </a:prstGeom>
        <a:solidFill>
          <a:srgbClr val="FF0000"/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133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300" kern="1200"/>
        </a:p>
      </dsp:txBody>
      <dsp:txXfrm>
        <a:off x="2852211" y="1933923"/>
        <a:ext cx="363194" cy="94556"/>
      </dsp:txXfrm>
    </dsp:sp>
    <dsp:sp modelId="{64D2E4D8-D87A-4058-AC31-EFEAC3E09592}">
      <dsp:nvSpPr>
        <dsp:cNvPr id="0" name=""/>
        <dsp:cNvSpPr/>
      </dsp:nvSpPr>
      <dsp:spPr>
        <a:xfrm>
          <a:off x="1803161" y="2221040"/>
          <a:ext cx="2461293" cy="1739574"/>
        </a:xfrm>
        <a:prstGeom prst="ellipse">
          <a:avLst/>
        </a:prstGeom>
        <a:solidFill>
          <a:srgbClr val="990099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5240" tIns="15240" rIns="15240" bIns="1524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b="1" kern="1200" dirty="0"/>
            <a:t>NON PEMERINTAH**</a:t>
          </a:r>
        </a:p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b="1" kern="1200" dirty="0"/>
            <a:t>(ENTITAS NON LABA)</a:t>
          </a:r>
        </a:p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b="1" kern="1200" dirty="0"/>
            <a:t>SAK + ISAK 35</a:t>
          </a:r>
        </a:p>
      </dsp:txBody>
      <dsp:txXfrm>
        <a:off x="2163609" y="2475795"/>
        <a:ext cx="1740397" cy="1230064"/>
      </dsp:txXfrm>
    </dsp:sp>
    <dsp:sp modelId="{2B3CF18D-CC93-4C83-8A22-ADC936866BF9}">
      <dsp:nvSpPr>
        <dsp:cNvPr id="0" name=""/>
        <dsp:cNvSpPr/>
      </dsp:nvSpPr>
      <dsp:spPr>
        <a:xfrm>
          <a:off x="4180947" y="1730977"/>
          <a:ext cx="999879" cy="500448"/>
        </a:xfrm>
        <a:prstGeom prst="rightArrow">
          <a:avLst>
            <a:gd name="adj1" fmla="val 60000"/>
            <a:gd name="adj2" fmla="val 50000"/>
          </a:avLst>
        </a:prstGeom>
        <a:solidFill>
          <a:srgbClr val="FF0000"/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400" kern="1200"/>
        </a:p>
      </dsp:txBody>
      <dsp:txXfrm>
        <a:off x="4180947" y="1831067"/>
        <a:ext cx="849745" cy="300268"/>
      </dsp:txXfrm>
    </dsp:sp>
    <dsp:sp modelId="{CEC61613-A644-409C-90C4-0385A17B6752}">
      <dsp:nvSpPr>
        <dsp:cNvPr id="0" name=""/>
        <dsp:cNvSpPr/>
      </dsp:nvSpPr>
      <dsp:spPr>
        <a:xfrm>
          <a:off x="5242538" y="1174925"/>
          <a:ext cx="2179872" cy="1612553"/>
        </a:xfrm>
        <a:prstGeom prst="ellipse">
          <a:avLst/>
        </a:prstGeom>
        <a:solidFill>
          <a:schemeClr val="accent2">
            <a:lumMod val="5000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kern="1200" dirty="0"/>
            <a:t>SEKTOR PUBLIK</a:t>
          </a:r>
        </a:p>
      </dsp:txBody>
      <dsp:txXfrm>
        <a:off x="5561773" y="1411078"/>
        <a:ext cx="1541402" cy="1140247"/>
      </dsp:txXfrm>
    </dsp:sp>
  </dsp:spTree>
</dsp:drawing>
</file>

<file path=ppt/diagrams/drawing1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5B5734-4E36-4A78-8617-335EC60281D8}">
      <dsp:nvSpPr>
        <dsp:cNvPr id="0" name=""/>
        <dsp:cNvSpPr/>
      </dsp:nvSpPr>
      <dsp:spPr>
        <a:xfrm>
          <a:off x="0" y="27363"/>
          <a:ext cx="5071717" cy="607614"/>
        </a:xfrm>
        <a:prstGeom prst="roundRect">
          <a:avLst/>
        </a:prstGeom>
        <a:solidFill>
          <a:schemeClr val="accent5">
            <a:lumMod val="40000"/>
            <a:lumOff val="60000"/>
            <a:alpha val="9000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id-ID" sz="20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Interpretasi PSAP (IPSAP)</a:t>
          </a:r>
        </a:p>
      </dsp:txBody>
      <dsp:txXfrm>
        <a:off x="29661" y="57024"/>
        <a:ext cx="5012395" cy="548292"/>
      </dsp:txXfrm>
    </dsp:sp>
    <dsp:sp modelId="{A1001065-B70C-425D-A0C4-0F53ACFA6C04}">
      <dsp:nvSpPr>
        <dsp:cNvPr id="0" name=""/>
        <dsp:cNvSpPr/>
      </dsp:nvSpPr>
      <dsp:spPr>
        <a:xfrm>
          <a:off x="0" y="634977"/>
          <a:ext cx="5071717" cy="6955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1027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Menjelaskan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lebih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lanjut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topik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tertentu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guna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menghindari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salah tafsir </a:t>
          </a: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pengguna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PSAP.</a:t>
          </a:r>
          <a:endParaRPr lang="id-ID" sz="1800" b="0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0" y="634977"/>
        <a:ext cx="5071717" cy="695520"/>
      </dsp:txXfrm>
    </dsp:sp>
    <dsp:sp modelId="{510FE41B-B311-47D5-867E-AE739785A0A7}">
      <dsp:nvSpPr>
        <dsp:cNvPr id="0" name=""/>
        <dsp:cNvSpPr/>
      </dsp:nvSpPr>
      <dsp:spPr>
        <a:xfrm>
          <a:off x="0" y="1330497"/>
          <a:ext cx="5071717" cy="646871"/>
        </a:xfrm>
        <a:prstGeom prst="roundRect">
          <a:avLst/>
        </a:prstGeom>
        <a:solidFill>
          <a:schemeClr val="accent2">
            <a:lumMod val="40000"/>
            <a:lumOff val="60000"/>
            <a:alpha val="7000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id-ID" sz="2000" b="1" kern="120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Buletin Teknis</a:t>
          </a:r>
          <a:endParaRPr lang="id-ID" sz="2000" b="1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31578" y="1362075"/>
        <a:ext cx="5008561" cy="583715"/>
      </dsp:txXfrm>
    </dsp:sp>
    <dsp:sp modelId="{159B212C-A147-4C5A-9D77-4B87CB8B81DA}">
      <dsp:nvSpPr>
        <dsp:cNvPr id="0" name=""/>
        <dsp:cNvSpPr/>
      </dsp:nvSpPr>
      <dsp:spPr>
        <a:xfrm>
          <a:off x="0" y="1977368"/>
          <a:ext cx="5071717" cy="6955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1027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Arahan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/ </a:t>
          </a: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pedoman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untuk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penerapan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PSAP </a:t>
          </a:r>
          <a:r>
            <a:rPr lang="en-US" sz="1800" b="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maupun</a:t>
          </a:r>
          <a:r>
            <a:rPr lang="en-US" sz="1800" b="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IPSAP.</a:t>
          </a:r>
          <a:endParaRPr lang="id-ID" sz="1800" b="0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0" y="1977368"/>
        <a:ext cx="5071717" cy="695520"/>
      </dsp:txXfrm>
    </dsp:sp>
    <dsp:sp modelId="{0965F703-94C0-402E-8872-CA6901266767}">
      <dsp:nvSpPr>
        <dsp:cNvPr id="0" name=""/>
        <dsp:cNvSpPr/>
      </dsp:nvSpPr>
      <dsp:spPr>
        <a:xfrm>
          <a:off x="0" y="2672888"/>
          <a:ext cx="5071717" cy="577477"/>
        </a:xfrm>
        <a:prstGeom prst="roundRect">
          <a:avLst/>
        </a:prstGeom>
        <a:solidFill>
          <a:schemeClr val="accent3">
            <a:lumMod val="40000"/>
            <a:lumOff val="60000"/>
            <a:alpha val="5000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b="1" kern="120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Surat KSAP</a:t>
          </a:r>
          <a:endParaRPr lang="id-ID" sz="2000" b="0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28190" y="2701078"/>
        <a:ext cx="5015337" cy="521097"/>
      </dsp:txXfrm>
    </dsp:sp>
    <dsp:sp modelId="{9F7BE70D-8C78-43BF-9244-C32CFB9DAEF4}">
      <dsp:nvSpPr>
        <dsp:cNvPr id="0" name=""/>
        <dsp:cNvSpPr/>
      </dsp:nvSpPr>
      <dsp:spPr>
        <a:xfrm>
          <a:off x="0" y="3250366"/>
          <a:ext cx="5071717" cy="6955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1027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Jawaban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atas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permasalahan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dalam</a:t>
          </a:r>
          <a:r>
            <a:rPr lang="en-US" sz="18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 </a:t>
          </a:r>
          <a:r>
            <a:rPr lang="en-US" sz="1800" kern="1200" dirty="0" err="1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rPr>
            <a:t>praktik</a:t>
          </a:r>
          <a:endParaRPr lang="id-ID" sz="1800" b="0" kern="1200" dirty="0">
            <a:solidFill>
              <a:schemeClr val="tx1"/>
            </a:solidFill>
            <a:latin typeface="Calibri" panose="020F0502020204030204" pitchFamily="34" charset="0"/>
            <a:cs typeface="Calibri" panose="020F0502020204030204" pitchFamily="34" charset="0"/>
          </a:endParaRPr>
        </a:p>
      </dsp:txBody>
      <dsp:txXfrm>
        <a:off x="0" y="3250366"/>
        <a:ext cx="5071717" cy="695520"/>
      </dsp:txXfrm>
    </dsp:sp>
  </dsp:spTree>
</dsp:drawing>
</file>

<file path=ppt/diagrams/drawing2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5BD1C04-FF36-4311-BC0C-C62B39DB0CD7}">
      <dsp:nvSpPr>
        <dsp:cNvPr id="0" name=""/>
        <dsp:cNvSpPr/>
      </dsp:nvSpPr>
      <dsp:spPr>
        <a:xfrm>
          <a:off x="765168" y="203315"/>
          <a:ext cx="2543730" cy="749619"/>
        </a:xfrm>
        <a:prstGeom prst="ellipse">
          <a:avLst/>
        </a:prstGeom>
        <a:solidFill>
          <a:schemeClr val="accent1">
            <a:tint val="50000"/>
            <a:alpha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EDA36F6-782F-4A68-B7DE-4C17D0505063}">
      <dsp:nvSpPr>
        <dsp:cNvPr id="0" name=""/>
        <dsp:cNvSpPr/>
      </dsp:nvSpPr>
      <dsp:spPr>
        <a:xfrm>
          <a:off x="1947883" y="2215625"/>
          <a:ext cx="418314" cy="267721"/>
        </a:xfrm>
        <a:prstGeom prst="downArrow">
          <a:avLst/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0BB43110-095A-4908-80E3-65633946E251}">
      <dsp:nvSpPr>
        <dsp:cNvPr id="0" name=""/>
        <dsp:cNvSpPr/>
      </dsp:nvSpPr>
      <dsp:spPr>
        <a:xfrm>
          <a:off x="1182987" y="2359292"/>
          <a:ext cx="2007909" cy="501977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70688" tIns="170688" rIns="170688" bIns="170688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id-ID" sz="2400" b="1" kern="1200" dirty="0">
            <a:solidFill>
              <a:schemeClr val="tx1"/>
            </a:solidFill>
          </a:endParaRPr>
        </a:p>
      </dsp:txBody>
      <dsp:txXfrm>
        <a:off x="1182987" y="2359292"/>
        <a:ext cx="2007909" cy="501977"/>
      </dsp:txXfrm>
    </dsp:sp>
    <dsp:sp modelId="{FDD7B5F8-E7B1-4537-AA5B-B1C343A7F301}">
      <dsp:nvSpPr>
        <dsp:cNvPr id="0" name=""/>
        <dsp:cNvSpPr/>
      </dsp:nvSpPr>
      <dsp:spPr>
        <a:xfrm>
          <a:off x="1202634" y="1325727"/>
          <a:ext cx="1936982" cy="768190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970" tIns="13970" rIns="13970" bIns="1397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id-ID" sz="1100" b="1" kern="1200" dirty="0">
              <a:solidFill>
                <a:schemeClr val="bg1"/>
              </a:solidFill>
            </a:rPr>
            <a:t>PERNYATAAN SAP</a:t>
          </a:r>
        </a:p>
      </dsp:txBody>
      <dsp:txXfrm>
        <a:off x="1486298" y="1438226"/>
        <a:ext cx="1369654" cy="543192"/>
      </dsp:txXfrm>
    </dsp:sp>
    <dsp:sp modelId="{77353578-3E4C-45FE-AA14-0160D25019D9}">
      <dsp:nvSpPr>
        <dsp:cNvPr id="0" name=""/>
        <dsp:cNvSpPr/>
      </dsp:nvSpPr>
      <dsp:spPr>
        <a:xfrm>
          <a:off x="983901" y="177208"/>
          <a:ext cx="2215052" cy="767882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id-ID" sz="1800" b="1" kern="1200" dirty="0">
              <a:solidFill>
                <a:schemeClr val="bg1"/>
              </a:solidFill>
            </a:rPr>
            <a:t>KERANGKA KONSEPTUAL</a:t>
          </a:r>
        </a:p>
      </dsp:txBody>
      <dsp:txXfrm>
        <a:off x="1308288" y="289662"/>
        <a:ext cx="1566278" cy="542974"/>
      </dsp:txXfrm>
    </dsp:sp>
    <dsp:sp modelId="{51E2F1E2-359F-43C7-B2EE-0B776A815D9B}">
      <dsp:nvSpPr>
        <dsp:cNvPr id="0" name=""/>
        <dsp:cNvSpPr/>
      </dsp:nvSpPr>
      <dsp:spPr>
        <a:xfrm>
          <a:off x="89858" y="-184057"/>
          <a:ext cx="4103228" cy="2677209"/>
        </a:xfrm>
        <a:prstGeom prst="funnel">
          <a:avLst/>
        </a:prstGeom>
        <a:solidFill>
          <a:srgbClr val="FFC000">
            <a:alpha val="40000"/>
          </a:srgbClr>
        </a:solidFill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8/layout/HorizontalMultiLevelHierarchy">
  <dgm:title val=""/>
  <dgm:desc val=""/>
  <dgm:catLst>
    <dgm:cat type="hierarchy" pri="46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clrData>
  <dgm:layoutNode name="Name0">
    <dgm:varLst>
      <dgm:chPref val="1"/>
      <dgm:dir/>
      <dgm:animOne val="branch"/>
      <dgm:animLvl val="lvl"/>
      <dgm:resizeHandles val="exact"/>
    </dgm:varLst>
    <dgm:choose name="Name1">
      <dgm:if name="Name2" func="var" arg="dir" op="equ" val="norm">
        <dgm:alg type="hierChild">
          <dgm:param type="linDir" val="fromT"/>
          <dgm:param type="chAlign" val="l"/>
        </dgm:alg>
      </dgm:if>
      <dgm:else name="Name3">
        <dgm:alg type="hierChild">
          <dgm:param type="linDir" val="fromT"/>
          <dgm:param type="ch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des" forName="LevelOneTextNode" refType="h"/>
      <dgm:constr type="w" for="des" forName="LevelOneTextNode" refType="h" refFor="des" refForName="LevelOneTextNode" fact="0.19"/>
      <dgm:constr type="h" for="des" forName="LevelTwoTextNode" refType="w" refFor="des" refForName="LevelOneTextNode"/>
      <dgm:constr type="w" for="des" forName="LevelTwoTextNode" refType="h" refFor="des" refForName="LevelTwoTextNode" fact="3.28"/>
      <dgm:constr type="sibSp" refType="h" refFor="des" refForName="LevelTwoTextNode" op="equ" fact="0.25"/>
      <dgm:constr type="sibSp" for="des" forName="level2hierChild" refType="h" refFor="des" refForName="LevelTwoTextNode" op="equ" fact="0.25"/>
      <dgm:constr type="sibSp" for="des" forName="level3hierChild" refType="h" refFor="des" refForName="LevelTwoTextNode" op="equ" fact="0.25"/>
      <dgm:constr type="sp" for="des" forName="root1" refType="w" refFor="des" refForName="LevelTwoTextNode" fact="0.2"/>
      <dgm:constr type="sp" for="des" forName="root2" refType="sp" refFor="des" refForName="root1" op="equ"/>
      <dgm:constr type="primFontSz" for="des" forName="LevelOneTextNode" op="equ" val="65"/>
      <dgm:constr type="primFontSz" for="des" forName="LevelTwoTextNode" op="equ" val="65"/>
      <dgm:constr type="primFontSz" for="des" forName="LevelTwoTextNode" refType="primFontSz" refFor="des" refForName="LevelOneTextNode" op="lte"/>
      <dgm:constr type="primFontSz" for="des" forName="connTx" op="equ" val="50"/>
      <dgm:constr type="primFontSz" for="des" forName="connTx" refType="primFontSz" refFor="des" refForName="LevelOneTextNode" op="lte" fact="0.78"/>
    </dgm:constrLst>
    <dgm:forEach name="Name4" axis="ch">
      <dgm:forEach name="Name5" axis="self" ptType="node">
        <dgm:layoutNode name="root1">
          <dgm:choose name="Name6">
            <dgm:if name="Name7" func="var" arg="dir" op="equ" val="norm">
              <dgm:alg type="hierRoot">
                <dgm:param type="hierAlign" val="lCtrCh"/>
              </dgm:alg>
            </dgm:if>
            <dgm:else name="Name8">
              <dgm:alg type="hierRoot">
                <dgm:param type="hierAlign" val="rCtrCh"/>
              </dgm:alg>
            </dgm:else>
          </dgm:choose>
          <dgm:shape xmlns:r="http://schemas.openxmlformats.org/officeDocument/2006/relationships" r:blip="">
            <dgm:adjLst/>
          </dgm:shape>
          <dgm:presOf/>
          <dgm:layoutNode name="LevelOneTextNode" styleLbl="node0">
            <dgm:varLst>
              <dgm:chPref val="3"/>
            </dgm:varLst>
            <dgm:alg type="tx">
              <dgm:param type="autoTxRot" val="grav"/>
            </dgm:alg>
            <dgm:choose name="Name9">
              <dgm:if name="Name10" func="var" arg="dir" op="equ" val="norm">
                <dgm:shape xmlns:r="http://schemas.openxmlformats.org/officeDocument/2006/relationships" rot="270" type="rect" r:blip="">
                  <dgm:adjLst/>
                </dgm:shape>
              </dgm:if>
              <dgm:else name="Name11">
                <dgm:shape xmlns:r="http://schemas.openxmlformats.org/officeDocument/2006/relationships" rot="90" type="rect" r:blip="">
                  <dgm:adjLst/>
                </dgm:shape>
              </dgm:else>
            </dgm:choose>
            <dgm:presOf axis="self"/>
            <dgm:constrLst>
              <dgm:constr type="tMarg" refType="primFontSz" fact="0.05"/>
              <dgm:constr type="bMarg" refType="primFontSz" fact="0.05"/>
              <dgm:constr type="lMarg" refType="primFontSz" fact="0.05"/>
              <dgm:constr type="rMarg" refType="primFontSz" fact="0.05"/>
            </dgm:constrLst>
            <dgm:ruleLst>
              <dgm:rule type="primFontSz" val="2" fact="NaN" max="NaN"/>
            </dgm:ruleLst>
          </dgm:layoutNode>
          <dgm:layoutNode name="level2hierChild">
            <dgm:choose name="Name12">
              <dgm:if name="Name13" func="var" arg="dir" op="equ" val="norm">
                <dgm:alg type="hierChild">
                  <dgm:param type="linDir" val="fromT"/>
                  <dgm:param type="chAlign" val="l"/>
                </dgm:alg>
              </dgm:if>
              <dgm:else name="Name14">
                <dgm:alg type="hierChild">
                  <dgm:param type="linDir" val="fromT"/>
                  <dgm:param type="chAlign" val="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forEach name="repeat" axis="ch">
              <dgm:forEach name="Name15" axis="self" ptType="parTrans" cnt="1">
                <dgm:layoutNode name="conn2-1">
                  <dgm:choose name="Name16">
                    <dgm:if name="Name17" func="var" arg="dir" op="equ" val="norm">
                      <dgm:alg type="conn">
                        <dgm:param type="dim" val="1D"/>
                        <dgm:param type="begPts" val="midR"/>
                        <dgm:param type="endPts" val="midL"/>
                        <dgm:param type="endSty" val="noArr"/>
                        <dgm:param type="connRout" val="bend"/>
                      </dgm:alg>
                    </dgm:if>
                    <dgm:else name="Name18">
                      <dgm:alg type="conn">
                        <dgm:param type="dim" val="1D"/>
                        <dgm:param type="begPts" val="midL"/>
                        <dgm:param type="endPts" val="midR"/>
                        <dgm:param type="endSty" val="noArr"/>
                        <dgm:param type="connRout" val="bend"/>
                      </dgm:alg>
                    </dgm:else>
                  </dgm:choose>
                  <dgm:shape xmlns:r="http://schemas.openxmlformats.org/officeDocument/2006/relationships" type="conn" r:blip="" zOrderOff="-99999">
                    <dgm:adjLst/>
                  </dgm:shape>
                  <dgm:presOf axis="self"/>
                  <dgm:constrLst>
                    <dgm:constr type="w" val="1"/>
                    <dgm:constr type="h" val="5"/>
                    <dgm:constr type="connDist"/>
                    <dgm:constr type="begPad"/>
                    <dgm:constr type="endPad"/>
                    <dgm:constr type="userA" for="ch" refType="connDist"/>
                  </dgm:constrLst>
                  <dgm:layoutNode name="connTx">
                    <dgm:alg type="tx">
                      <dgm:param type="autoTxRot" val="grav"/>
                    </dgm:alg>
                    <dgm:shape xmlns:r="http://schemas.openxmlformats.org/officeDocument/2006/relationships" type="rect" r:blip="" hideGeom="1">
                      <dgm:adjLst/>
                    </dgm:shape>
                    <dgm:presOf axis="self"/>
                    <dgm:constrLst>
                      <dgm:constr type="userA"/>
                      <dgm:constr type="w" refType="userA" fact="0.05"/>
                      <dgm:constr type="h" refType="userA" fact="0.05"/>
                      <dgm:constr type="lMarg" val="1"/>
                      <dgm:constr type="rMarg" val="1"/>
                      <dgm:constr type="tMarg"/>
                      <dgm:constr type="bMarg"/>
                    </dgm:constrLst>
                    <dgm:ruleLst>
                      <dgm:rule type="h" val="NaN" fact="0.25" max="NaN"/>
                      <dgm:rule type="w" val="NaN" fact="0.8" max="NaN"/>
                      <dgm:rule type="primFontSz" val="5" fact="NaN" max="NaN"/>
                    </dgm:ruleLst>
                  </dgm:layoutNode>
                </dgm:layoutNode>
              </dgm:forEach>
              <dgm:forEach name="Name19" axis="self" ptType="node">
                <dgm:layoutNode name="root2">
                  <dgm:choose name="Name20">
                    <dgm:if name="Name21" func="var" arg="dir" op="equ" val="norm">
                      <dgm:alg type="hierRoot">
                        <dgm:param type="hierAlign" val="lCtrCh"/>
                      </dgm:alg>
                    </dgm:if>
                    <dgm:else name="Name22">
                      <dgm:alg type="hierRoot">
                        <dgm:param type="hierAlign" val="rCtrCh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layoutNode name="LevelTwoTextNode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/>
                    <dgm:constrLst>
                      <dgm:constr type="tMarg" refType="primFontSz" fact="0.05"/>
                      <dgm:constr type="bMarg" refType="primFontSz" fact="0.05"/>
                      <dgm:constr type="lMarg" refType="primFontSz" fact="0.05"/>
                      <dgm:constr type="rMarg" refType="primFontSz" fact="0.05"/>
                    </dgm:constrLst>
                    <dgm:ruleLst>
                      <dgm:rule type="primFontSz" val="2" fact="NaN" max="NaN"/>
                    </dgm:ruleLst>
                  </dgm:layoutNode>
                  <dgm:layoutNode name="level3hierChild">
                    <dgm:choose name="Name23">
                      <dgm:if name="Name24" func="var" arg="dir" op="equ" val="norm">
                        <dgm:alg type="hierChild">
                          <dgm:param type="linDir" val="fromT"/>
                          <dgm:param type="chAlign" val="l"/>
                        </dgm:alg>
                      </dgm:if>
                      <dgm:else name="Name25">
                        <dgm:alg type="hierChild">
                          <dgm:param type="linDir" val="fromT"/>
                          <dgm:param type="chAlign" val="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forEach name="Name26" ref="repeat"/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default">
  <dgm:title val=""/>
  <dgm:desc val=""/>
  <dgm:catLst>
    <dgm:cat type="list" pri="4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func="var" arg="dir" op="equ" val="norm">
        <dgm:alg type="snake">
          <dgm:param type="grDir" val="tL"/>
          <dgm:param type="flowDir" val="row"/>
          <dgm:param type="contDir" val="sameDir"/>
          <dgm:param type="off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node" refType="w"/>
      <dgm:constr type="h" for="ch" forName="node" refType="w" refFor="ch" refForName="node" fact="0.6"/>
      <dgm:constr type="w" for="ch" forName="sibTrans" refType="w" refFor="ch" refForName="node" fact="0.1"/>
      <dgm:constr type="sp" refType="w" refFor="ch" refForName="sibTrans"/>
      <dgm:constr type="primFontSz" for="ch" forName="node" op="equ" val="65"/>
    </dgm:constrLst>
    <dgm:ruleLst/>
    <dgm:forEach name="Name3" axis="ch" ptType="node">
      <dgm:layoutNode name="node">
        <dgm:varLst>
          <dgm:bulletEnabled val="1"/>
        </dgm:varLst>
        <dgm:alg type="tx"/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3"/>
          <dgm:constr type="rMarg" refType="primFontSz" fact="0.3"/>
          <dgm:constr type="tMarg" refType="primFontSz" fact="0.3"/>
          <dgm:constr type="bMarg" refType="primFontSz" fact="0.3"/>
        </dgm:constrLst>
        <dgm:ruleLst>
          <dgm:rule type="primFontSz" val="5" fact="NaN" max="NaN"/>
        </dgm:ruleLst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arrow5">
  <dgm:title val=""/>
  <dgm:desc val=""/>
  <dgm:catLst>
    <dgm:cat type="relationship" pri="6000"/>
    <dgm:cat type="process" pri="31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4" srcId="0" destId="1" srcOrd="0" destOrd="0"/>
        <dgm:cxn modelId="5" srcId="0" destId="2" srcOrd="1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axis="ch" ptType="node" func="cnt" op="equ" val="2">
        <dgm:choose name="Name2">
          <dgm:if name="Name3" func="var" arg="dir" op="equ" val="norm">
            <dgm:alg type="cycle">
              <dgm:param type="rotPath" val="alongPath"/>
              <dgm:param type="stAng" val="270"/>
            </dgm:alg>
          </dgm:if>
          <dgm:else name="Name4">
            <dgm:alg type="cycle">
              <dgm:param type="rotPath" val="alongPath"/>
              <dgm:param type="stAng" val="90"/>
              <dgm:param type="spanAng" val="-360"/>
            </dgm:alg>
          </dgm:else>
        </dgm:choose>
      </dgm:if>
      <dgm:else name="Name5">
        <dgm:choose name="Name6">
          <dgm:if name="Name7" func="var" arg="dir" op="equ" val="norm">
            <dgm:alg type="cycle">
              <dgm:param type="rotPath" val="alongPath"/>
            </dgm:alg>
          </dgm:if>
          <dgm:else name="Name8">
            <dgm:alg type="cycle">
              <dgm:param type="rotPath" val="alongPath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hoose name="Name9">
      <dgm:if name="Name10" axis="ch" ptType="node" func="cnt" op="lte" val="2">
        <dgm:constrLst>
          <dgm:constr type="primFontSz" for="ch" ptType="node" op="equ" val="65"/>
          <dgm:constr type="w" for="ch" ptType="node" refType="w"/>
          <dgm:constr type="h" for="ch" ptType="node" refType="w" refFor="ch" refPtType="node" op="equ"/>
          <dgm:constr type="sibSp" refType="w" refFor="ch" refPtType="node" fact="0.1"/>
          <dgm:constr type="sibSp" refType="h" op="lte" fact="0.1"/>
          <dgm:constr type="diam" refType="w" refFor="ch" refPtType="node" op="equ" fact="1.1"/>
        </dgm:constrLst>
      </dgm:if>
      <dgm:if name="Name11" axis="ch" ptType="node" func="cnt" op="equ" val="5">
        <dgm:constrLst>
          <dgm:constr type="primFontSz" for="ch" ptType="node" op="equ" val="65"/>
          <dgm:constr type="w" for="ch" ptType="node" refType="w"/>
          <dgm:constr type="h" for="ch" ptType="node" refType="w" refFor="ch" refPtType="node" op="equ"/>
          <dgm:constr type="sibSp" refType="w" refFor="ch" refPtType="node" fact="-0.2"/>
          <dgm:constr type="sibSp" refType="h" op="lte" fact="0.1"/>
        </dgm:constrLst>
      </dgm:if>
      <dgm:if name="Name12" axis="ch" ptType="node" func="cnt" op="equ" val="6">
        <dgm:constrLst>
          <dgm:constr type="primFontSz" for="ch" ptType="node" op="equ" val="65"/>
          <dgm:constr type="w" for="ch" ptType="node" refType="w"/>
          <dgm:constr type="h" for="ch" ptType="node" refType="w" refFor="ch" refPtType="node" op="equ"/>
          <dgm:constr type="sibSp" refType="w" refFor="ch" refPtType="node" fact="-0.1"/>
          <dgm:constr type="sibSp" refType="h" op="lte" fact="0.1"/>
        </dgm:constrLst>
      </dgm:if>
      <dgm:if name="Name13" axis="ch" ptType="node" func="cnt" op="equ" val="7">
        <dgm:constrLst>
          <dgm:constr type="primFontSz" for="ch" ptType="node" op="equ" val="65"/>
          <dgm:constr type="w" for="ch" ptType="node" refType="w"/>
          <dgm:constr type="h" for="ch" ptType="node" refType="w" refFor="ch" refPtType="node" op="equ"/>
          <dgm:constr type="sibSp" refType="w" refFor="ch" refPtType="node" fact="-0.1"/>
          <dgm:constr type="sibSp" refType="h" op="lte" fact="0.1"/>
        </dgm:constrLst>
      </dgm:if>
      <dgm:if name="Name14" axis="ch" ptType="node" func="cnt" op="equ" val="8">
        <dgm:constrLst>
          <dgm:constr type="primFontSz" for="ch" ptType="node" op="equ" val="65"/>
          <dgm:constr type="w" for="ch" ptType="node" refType="w"/>
          <dgm:constr type="h" for="ch" ptType="node" refType="w" refFor="ch" refPtType="node" op="equ"/>
          <dgm:constr type="sibSp"/>
          <dgm:constr type="sibSp" refType="h" op="lte" fact="0.1"/>
        </dgm:constrLst>
      </dgm:if>
      <dgm:if name="Name15" axis="ch" ptType="node" func="cnt" op="gte" val="9">
        <dgm:constrLst>
          <dgm:constr type="primFontSz" for="ch" ptType="node" op="equ" val="65"/>
          <dgm:constr type="w" for="ch" ptType="node" refType="w"/>
          <dgm:constr type="h" for="ch" ptType="node" refType="w" refFor="ch" refPtType="node" op="equ"/>
          <dgm:constr type="sibSp" refType="w" refFor="ch" refPtType="node" fact="-0.1"/>
          <dgm:constr type="sibSp" refType="h" op="lte" fact="0.1"/>
        </dgm:constrLst>
      </dgm:if>
      <dgm:else name="Name16">
        <dgm:constrLst>
          <dgm:constr type="primFontSz" for="ch" ptType="node" op="equ" val="65"/>
          <dgm:constr type="w" for="ch" ptType="node" refType="w"/>
          <dgm:constr type="h" for="ch" ptType="node" refType="w" refFor="ch" refPtType="node" op="equ"/>
          <dgm:constr type="sibSp" refType="w" refFor="ch" refPtType="node" fact="-0.35"/>
        </dgm:constrLst>
      </dgm:else>
    </dgm:choose>
    <dgm:ruleLst/>
    <dgm:forEach name="Name17" axis="ch" ptType="node">
      <dgm:layoutNode name="arrow">
        <dgm:varLst>
          <dgm:bulletEnabled val="1"/>
        </dgm:varLst>
        <dgm:alg type="tx"/>
        <dgm:shape xmlns:r="http://schemas.openxmlformats.org/officeDocument/2006/relationships" type="downArrow" r:blip="">
          <dgm:adjLst>
            <dgm:adj idx="2" val="0.35"/>
          </dgm:adjLst>
        </dgm:shape>
        <dgm:presOf axis="desOrSelf" ptType="node"/>
        <dgm:constrLst/>
        <dgm:ruleLst>
          <dgm:rule type="primFontSz" val="5" fact="NaN" max="NaN"/>
        </dgm:ruleLst>
      </dgm:layoutNode>
    </dgm:forEach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9/3/layout/StepUpProcess">
  <dgm:title val=""/>
  <dgm:desc val=""/>
  <dgm:catLst>
    <dgm:cat type="process" pri="13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60" srcId="0" destId="10" srcOrd="0" destOrd="0"/>
        <dgm:cxn modelId="70" srcId="0" destId="20" srcOrd="1" destOrd="0"/>
        <dgm:cxn modelId="8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60" srcId="0" destId="10" srcOrd="0" destOrd="0"/>
        <dgm:cxn modelId="7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60" srcId="0" destId="10" srcOrd="0" destOrd="0"/>
        <dgm:cxn modelId="70" srcId="0" destId="20" srcOrd="1" destOrd="0"/>
        <dgm:cxn modelId="80" srcId="0" destId="30" srcOrd="2" destOrd="0"/>
        <dgm:cxn modelId="90" srcId="0" destId="40" srcOrd="3" destOrd="0"/>
      </dgm:cxnLst>
      <dgm:bg/>
      <dgm:whole/>
    </dgm:dataModel>
  </dgm:clrData>
  <dgm:layoutNode name="rootnode">
    <dgm:varLst>
      <dgm:chMax/>
      <dgm:chPref/>
      <dgm:dir/>
      <dgm:animLvl val="lvl"/>
    </dgm:varLst>
    <dgm:choose name="Name0">
      <dgm:if name="Name1" func="var" arg="dir" op="equ" val="norm">
        <dgm:alg type="snake">
          <dgm:param type="grDir" val="bL"/>
          <dgm:param type="flowDir" val="row"/>
          <dgm:param type="off" val="off"/>
          <dgm:param type="bkpt" val="fixed"/>
          <dgm:param type="bkPtFixedVal" val="1"/>
        </dgm:alg>
      </dgm:if>
      <dgm:else name="Name2">
        <dgm:alg type="snake">
          <dgm:param type="grDir" val="bR"/>
          <dgm:param type="flowDir" val="row"/>
          <dgm:param type="off" val="off"/>
          <dgm:param type="bkpt" val="fixed"/>
          <dgm:param type="bkPtFixedVal" val="1"/>
        </dgm:alg>
      </dgm:else>
    </dgm:choose>
    <dgm:shape xmlns:r="http://schemas.openxmlformats.org/officeDocument/2006/relationships" r:blip="">
      <dgm:adjLst/>
    </dgm:shape>
    <dgm:constrLst>
      <dgm:constr type="alignOff" forName="rootnode" val="1"/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-0.765"/>
      <dgm:constr type="w" for="ch" forName="sibTrans" refType="w" fact="0.103"/>
      <dgm:constr type="h" for="ch" forName="sibTrans" refType="h" fact="0.103"/>
    </dgm:constrLst>
    <dgm:forEach name="nodesForEach" axis="ch" ptType="node">
      <dgm:layoutNode name="composite">
        <dgm:alg type="composite">
          <dgm:param type="ar" val="0.861"/>
        </dgm:alg>
        <dgm:shape xmlns:r="http://schemas.openxmlformats.org/officeDocument/2006/relationships" r:blip="">
          <dgm:adjLst/>
        </dgm:shape>
        <dgm:choose name="Name3">
          <dgm:if name="Name4" func="var" arg="dir" op="equ" val="norm">
            <dgm:constrLst>
              <dgm:constr type="l" for="ch" forName="LShape" refType="w" fact="0"/>
              <dgm:constr type="t" for="ch" forName="LShape" refType="h" fact="0.2347"/>
              <dgm:constr type="w" for="ch" forName="LShape" refType="w" fact="0.998"/>
              <dgm:constr type="h" for="ch" forName="LShape" refType="h" fact="0.5164"/>
              <dgm:constr type="r" for="ch" forName="ParentText" refType="w"/>
              <dgm:constr type="t" for="ch" forName="ParentText" refType="h" fact="0.32"/>
              <dgm:constr type="w" for="ch" forName="ParentText" refType="w" fact="0.901"/>
              <dgm:constr type="h" for="ch" forName="ParentText" refType="h" fact="0.68"/>
              <dgm:constr type="l" for="ch" forName="Triangle" refType="w" fact="0.83"/>
              <dgm:constr type="t" for="ch" forName="Triangle" refType="h" fact="0"/>
              <dgm:constr type="w" for="ch" forName="Triangle" refType="w" fact="0.17"/>
              <dgm:constr type="h" for="ch" forName="Triangle" refType="w" refFor="ch" refForName="Triangle"/>
            </dgm:constrLst>
          </dgm:if>
          <dgm:else name="Name5">
            <dgm:constrLst>
              <dgm:constr type="l" for="ch" forName="LShape" refType="w" fact="0.002"/>
              <dgm:constr type="t" for="ch" forName="LShape" refType="h" fact="0.2347"/>
              <dgm:constr type="w" for="ch" forName="LShape" refType="w"/>
              <dgm:constr type="h" for="ch" forName="LShape" refType="h" fact="0.5164"/>
              <dgm:constr type="l" for="ch" forName="ParentText" refType="w" fact="0"/>
              <dgm:constr type="t" for="ch" forName="ParentText" refType="h" fact="0.32"/>
              <dgm:constr type="w" for="ch" forName="ParentText" refType="w" fact="0.902"/>
              <dgm:constr type="h" for="ch" forName="ParentText" refType="h" fact="0.68"/>
              <dgm:constr type="l" for="ch" forName="Triangle" refType="w" fact="0"/>
              <dgm:constr type="t" for="ch" forName="Triangle" refType="h" fact="0"/>
              <dgm:constr type="w" for="ch" forName="Triangle" refType="w" fact="0.17"/>
              <dgm:constr type="h" for="ch" forName="Triangle" refType="w" refFor="ch" refForName="Triangle"/>
            </dgm:constrLst>
          </dgm:else>
        </dgm:choose>
        <dgm:layoutNode name="LShape" styleLbl="alignNode1">
          <dgm:alg type="sp"/>
          <dgm:choose name="Name6">
            <dgm:if name="Name7" func="var" arg="dir" op="equ" val="norm">
              <dgm:shape xmlns:r="http://schemas.openxmlformats.org/officeDocument/2006/relationships" rot="90" type="corner" r:blip="">
                <dgm:adjLst>
                  <dgm:adj idx="1" val="0.1612"/>
                  <dgm:adj idx="2" val="0.1611"/>
                </dgm:adjLst>
              </dgm:shape>
            </dgm:if>
            <dgm:else name="Name8">
              <dgm:shape xmlns:r="http://schemas.openxmlformats.org/officeDocument/2006/relationships" rot="180" type="corner" r:blip="">
                <dgm:adjLst>
                  <dgm:adj idx="1" val="0.1612"/>
                  <dgm:adj idx="2" val="0.1611"/>
                </dgm:adjLst>
              </dgm:shape>
            </dgm:else>
          </dgm:choose>
          <dgm:presOf/>
        </dgm:layoutNode>
        <dgm:layoutNode name="ParentText" styleLbl="revTx">
          <dgm:varLst>
            <dgm:chMax val="0"/>
            <dgm:chPref val="0"/>
            <dgm:bulletEnabled val="1"/>
          </dgm:varLst>
          <dgm:alg type="tx">
            <dgm:param type="parTxLTRAlign" val="l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choose name="Name9">
          <dgm:if name="Name10" axis="followSib" ptType="node" func="cnt" op="gte" val="1">
            <dgm:layoutNode name="Triangle" styleLbl="alignNode1">
              <dgm:alg type="sp"/>
              <dgm:choose name="Name11">
                <dgm:if name="Name12" func="var" arg="dir" op="equ" val="norm">
                  <dgm:shape xmlns:r="http://schemas.openxmlformats.org/officeDocument/2006/relationships" type="triangle" r:blip="">
                    <dgm:adjLst>
                      <dgm:adj idx="1" val="1"/>
                    </dgm:adjLst>
                  </dgm:shape>
                </dgm:if>
                <dgm:else name="Name13">
                  <dgm:shape xmlns:r="http://schemas.openxmlformats.org/officeDocument/2006/relationships" rot="90" type="triangle" r:blip="">
                    <dgm:adjLst>
                      <dgm:adj idx="1" val="1"/>
                    </dgm:adjLst>
                  </dgm:shape>
                </dgm:else>
              </dgm:choose>
              <dgm:presOf/>
            </dgm:layoutNode>
          </dgm:if>
          <dgm:else name="Name14"/>
        </dgm:choose>
      </dgm:layoutNode>
      <dgm:forEach name="sibTransForEach" axis="followSib" ptType="sibTrans" cnt="1">
        <dgm:layoutNode name="sibTrans">
          <dgm:alg type="composite">
            <dgm:param type="ar" val="0.861"/>
          </dgm:alg>
          <dgm:constrLst>
            <dgm:constr type="w" for="ch" forName="space" refType="w"/>
            <dgm:constr type="h" for="ch" forName="space" refType="w"/>
          </dgm:constrLst>
          <dgm:layoutNode name="space" styleLbl="alignNode1">
            <dgm:alg type="sp"/>
            <dgm:shape xmlns:r="http://schemas.openxmlformats.org/officeDocument/2006/relationships" r:blip="">
              <dgm:adjLst/>
            </dgm:shape>
            <dgm:presOf/>
          </dgm:layoutNode>
        </dgm:layoutNode>
      </dgm:forEach>
    </dgm:forEach>
  </dgm:layoutNode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05/8/layout/default">
  <dgm:title val=""/>
  <dgm:desc val=""/>
  <dgm:catLst>
    <dgm:cat type="list" pri="4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func="var" arg="dir" op="equ" val="norm">
        <dgm:alg type="snake">
          <dgm:param type="grDir" val="tL"/>
          <dgm:param type="flowDir" val="row"/>
          <dgm:param type="contDir" val="sameDir"/>
          <dgm:param type="off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node" refType="w"/>
      <dgm:constr type="h" for="ch" forName="node" refType="w" refFor="ch" refForName="node" fact="0.6"/>
      <dgm:constr type="w" for="ch" forName="sibTrans" refType="w" refFor="ch" refForName="node" fact="0.1"/>
      <dgm:constr type="sp" refType="w" refFor="ch" refForName="sibTrans"/>
      <dgm:constr type="primFontSz" for="ch" forName="node" op="equ" val="65"/>
    </dgm:constrLst>
    <dgm:ruleLst/>
    <dgm:forEach name="Name3" axis="ch" ptType="node">
      <dgm:layoutNode name="node">
        <dgm:varLst>
          <dgm:bulletEnabled val="1"/>
        </dgm:varLst>
        <dgm:alg type="tx"/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3"/>
          <dgm:constr type="rMarg" refType="primFontSz" fact="0.3"/>
          <dgm:constr type="tMarg" refType="primFontSz" fact="0.3"/>
          <dgm:constr type="bMarg" refType="primFontSz" fact="0.3"/>
        </dgm:constrLst>
        <dgm:ruleLst>
          <dgm:rule type="primFontSz" val="5" fact="NaN" max="NaN"/>
        </dgm:ruleLst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6.xml><?xml version="1.0" encoding="utf-8"?>
<dgm:layoutDef xmlns:dgm="http://schemas.openxmlformats.org/drawingml/2006/diagram" xmlns:a="http://schemas.openxmlformats.org/drawingml/2006/main" uniqueId="urn:microsoft.com/office/officeart/2005/8/layout/hList6">
  <dgm:title val=""/>
  <dgm:desc val=""/>
  <dgm:catLst>
    <dgm:cat type="list" pri="18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ptType="node" refType="h"/>
      <dgm:constr type="w" for="ch" ptType="node" refType="w"/>
      <dgm:constr type="primFontSz" for="ch" ptType="node" op="equ"/>
      <dgm:constr type="w" for="ch" forName="sibTrans" refType="w" fact="0.075"/>
    </dgm:constrLst>
    <dgm:ruleLst/>
    <dgm:forEach name="nodesForEach" axis="ch" ptType="node">
      <dgm:layoutNode name="node">
        <dgm:varLst>
          <dgm:bulletEnabled val="1"/>
        </dgm:varLst>
        <dgm:alg type="tx"/>
        <dgm:choose name="Name4">
          <dgm:if name="Name5" func="var" arg="dir" op="equ" val="norm">
            <dgm:shape xmlns:r="http://schemas.openxmlformats.org/officeDocument/2006/relationships" rot="-90" type="flowChartManualOperation" r:blip="">
              <dgm:adjLst/>
            </dgm:shape>
          </dgm:if>
          <dgm:else name="Name6">
            <dgm:shape xmlns:r="http://schemas.openxmlformats.org/officeDocument/2006/relationships" rot="90" type="flowChartManualOperation" r:blip="">
              <dgm:adjLst/>
            </dgm:shape>
          </dgm:else>
        </dgm:choose>
        <dgm:presOf axis="desOrSelf" ptType="node"/>
        <dgm:constrLst>
          <dgm:constr type="primFontSz" val="65"/>
          <dgm:constr type="tMarg"/>
          <dgm:constr type="bMarg"/>
          <dgm:constr type="lMarg" refType="primFontSz" fact="0.5"/>
          <dgm:constr type="rMarg" refType="lMarg"/>
        </dgm:constrLst>
        <dgm:ruleLst>
          <dgm:rule type="primFontSz" val="5" fact="NaN" max="NaN"/>
        </dgm:ruleLst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7.xml><?xml version="1.0" encoding="utf-8"?>
<dgm:layoutDef xmlns:dgm="http://schemas.openxmlformats.org/drawingml/2006/diagram" xmlns:a="http://schemas.openxmlformats.org/drawingml/2006/main" uniqueId="urn:microsoft.com/office/officeart/2005/8/layout/process2">
  <dgm:title val=""/>
  <dgm:desc val=""/>
  <dgm:catLst>
    <dgm:cat type="process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Flow">
    <dgm:varLst>
      <dgm:resizeHandles val="exact"/>
    </dgm:varLst>
    <dgm:alg type="lin">
      <dgm:param type="linDir" val="fromT"/>
    </dgm:alg>
    <dgm:shape xmlns:r="http://schemas.openxmlformats.org/officeDocument/2006/relationships" r:blip="">
      <dgm:adjLst/>
    </dgm:shape>
    <dgm:presOf/>
    <dgm:constrLst>
      <dgm:constr type="h" for="ch" ptType="node" refType="h"/>
      <dgm:constr type="h" for="ch" ptType="sibTrans" refType="h" refFor="ch" refPtType="node" fact="0.5"/>
      <dgm:constr type="w" for="ch" ptType="node" op="equ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choose name="Name0">
          <dgm:if name="Name1" axis="root des" ptType="all node" func="maxDepth" op="gt" val="1">
            <dgm:alg type="tx">
              <dgm:param type="parTxLTRAlign" val="l"/>
              <dgm:param type="parTxRTLAlign" val="r"/>
              <dgm:param type="txAnchorVertCh" val="mid"/>
            </dgm:alg>
          </dgm:if>
          <dgm:else name="Name2">
            <dgm:alg type="tx"/>
          </dgm:else>
        </dgm:choose>
        <dgm:shape xmlns:r="http://schemas.openxmlformats.org/officeDocument/2006/relationships" type="roundRect" r:blip="">
          <dgm:adjLst>
            <dgm:adj idx="1" val="0.1"/>
          </dgm:adjLst>
        </dgm:shape>
        <dgm:presOf axis="desOrSelf" ptType="node"/>
        <dgm:constrLst>
          <dgm:constr type="w" refType="h" fact="1.8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18" fact="NaN" max="NaN"/>
          <dgm:rule type="w" val="NaN" fact="4" max="NaN"/>
          <dgm:rule type="primFontSz" val="5" fact="NaN" max="NaN"/>
        </dgm:ruleLst>
      </dgm:layoutNode>
      <dgm:forEach name="sibTransForEach" axis="followSib" ptType="sibTrans" cnt="1">
        <dgm:layoutNode name="sibTrans">
          <dgm:alg type="conn">
            <dgm:param type="begPts" val="auto"/>
            <dgm:param type="endPts" val="auto"/>
          </dgm:alg>
          <dgm:shape xmlns:r="http://schemas.openxmlformats.org/officeDocument/2006/relationships" type="conn" r:blip="">
            <dgm:adjLst/>
          </dgm:shape>
          <dgm:presOf axis="self"/>
          <dgm:constrLst>
            <dgm:constr type="w" refType="h" fact="0.9"/>
            <dgm:constr type="connDist"/>
            <dgm:constr type="wArH" refType="w" fact="0.5"/>
            <dgm:constr type="hArH" refType="w"/>
            <dgm:constr type="stemThick" refType="w" fact="0.6"/>
            <dgm:constr type="begPad" refType="connDist" fact="0.125"/>
            <dgm:constr type="endPad" refType="connDist" fact="0.125"/>
          </dgm:constrLst>
          <dgm:ruleLst/>
          <dgm:layoutNode name="connectorText">
            <dgm:alg type="tx">
              <dgm:param type="autoTxRot" val="upr"/>
            </dgm:alg>
            <dgm:shape xmlns:r="http://schemas.openxmlformats.org/officeDocument/2006/relationships" type="conn" r:blip="" hideGeom="1">
              <dgm:adjLst/>
            </dgm:shape>
            <dgm:presOf axis="self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5" fact="NaN" max="NaN"/>
            </dgm:ruleLst>
          </dgm:layoutNode>
        </dgm:layoutNode>
      </dgm:forEach>
    </dgm:forEach>
  </dgm:layoutNode>
</dgm:layoutDef>
</file>

<file path=ppt/diagrams/layout18.xml><?xml version="1.0" encoding="utf-8"?>
<dgm:layoutDef xmlns:dgm="http://schemas.openxmlformats.org/drawingml/2006/diagram" xmlns:a="http://schemas.openxmlformats.org/drawingml/2006/main" uniqueId="urn:microsoft.com/office/officeart/2005/8/layout/equation2">
  <dgm:title val=""/>
  <dgm:desc val=""/>
  <dgm:catLst>
    <dgm:cat type="relationship" pri="18000"/>
    <dgm:cat type="process" pri="26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>
          <dgm:param type="linDir" val="fromL"/>
          <dgm:param type="fallback" val="2D"/>
        </dgm:alg>
      </dgm:if>
      <dgm:else name="Name3">
        <dgm:alg type="lin">
          <dgm:param type="linDir" val="fromR"/>
          <dgm:param type="fallback" val="2D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ch" ptType="node" func="cnt" op="gte" val="3">
        <dgm:constrLst>
          <dgm:constr type="h" for="des" forName="node" refType="w" fact="0.5"/>
          <dgm:constr type="w" for="ch" forName="lastNode" refType="w"/>
          <dgm:constr type="w" for="des" forName="node" refType="h" refFor="des" refForName="node"/>
          <dgm:constr type="w" for="ch" forName="sibTransLast" refType="h" refFor="des" refForName="node" fact="0.6"/>
          <dgm:constr type="h" for="des" forName="sibTrans" refType="h" refFor="des" refForName="node" op="equ" fact="0.58"/>
          <dgm:constr type="w" for="des" forName="sibTrans" refType="h" refFor="des" refForName="sibTrans" op="equ"/>
          <dgm:constr type="primFontSz" for="ch" forName="lastNode" op="equ" val="65"/>
          <dgm:constr type="primFontSz" for="des" forName="node" op="equ" val="65"/>
          <dgm:constr type="primFontSz" for="des" forName="sibTrans" val="55"/>
          <dgm:constr type="primFontSz" for="des" forName="sibTrans" refType="primFontSz" refFor="des" refForName="node" op="lte" fact="0.8"/>
          <dgm:constr type="primFontSz" for="des" forName="connectorText" refType="primFontSz" refFor="des" refForName="node" op="lte" fact="0.8"/>
          <dgm:constr type="primFontSz" for="des" forName="connectorText" refType="primFontSz" refFor="des" refForName="sibTrans" op="equ"/>
          <dgm:constr type="h" for="des" forName="spacerT" refType="h" refFor="des" refForName="sibTrans" fact="0.14"/>
          <dgm:constr type="h" for="des" forName="spacerB" refType="h" refFor="des" refForName="sibTrans" fact="0.14"/>
        </dgm:constrLst>
      </dgm:if>
      <dgm:else name="Name6">
        <dgm:constrLst>
          <dgm:constr type="h" for="des" forName="node" refType="w"/>
          <dgm:constr type="w" for="ch" forName="lastNode" refType="w"/>
          <dgm:constr type="w" for="des" forName="node" refType="h" refFor="des" refForName="node"/>
          <dgm:constr type="w" for="ch" forName="sibTransLast" refType="h" refFor="des" refForName="node" fact="0.6"/>
          <dgm:constr type="h" for="des" forName="sibTrans" refType="h" refFor="des" refForName="node" op="equ" fact="0.58"/>
          <dgm:constr type="w" for="des" forName="sibTrans" refType="h" refFor="des" refForName="sibTrans" op="equ"/>
          <dgm:constr type="primFontSz" for="des" forName="node" val="65"/>
          <dgm:constr type="primFontSz" for="ch" forName="lastNode" refType="primFontSz" refFor="des" refForName="node" op="equ"/>
          <dgm:constr type="primFontSz" for="des" forName="sibTrans" val="55"/>
          <dgm:constr type="primFontSz" for="des" forName="connectorText" refType="primFontSz" refFor="des" refForName="node" op="lte" fact="0.8"/>
          <dgm:constr type="primFontSz" for="des" forName="connectorText" refType="primFontSz" refFor="des" refForName="sibTrans" op="equ"/>
          <dgm:constr type="h" for="des" forName="spacerT" refType="h" refFor="des" refForName="sibTrans" fact="0.14"/>
          <dgm:constr type="h" for="des" forName="spacerB" refType="h" refFor="des" refForName="sibTrans" fact="0.14"/>
        </dgm:constrLst>
      </dgm:else>
    </dgm:choose>
    <dgm:ruleLst/>
    <dgm:choose name="Name7">
      <dgm:if name="Name8" axis="ch" ptType="node" func="cnt" op="gte" val="1">
        <dgm:layoutNode name="vNodes">
          <dgm:alg type="lin">
            <dgm:param type="linDir" val="fromT"/>
            <dgm:param type="fallback" val="2D"/>
          </dgm:alg>
          <dgm:shape xmlns:r="http://schemas.openxmlformats.org/officeDocument/2006/relationships" r:blip="">
            <dgm:adjLst/>
          </dgm:shape>
          <dgm:presOf/>
          <dgm:constrLst/>
          <dgm:ruleLst/>
          <dgm:forEach name="Name9" axis="ch" ptType="node">
            <dgm:choose name="Name10">
              <dgm:if name="Name11" axis="self" func="revPos" op="neq" val="1">
                <dgm:layoutNode name="node">
                  <dgm:varLst>
                    <dgm:bulletEnabled val="1"/>
                  </dgm:varLst>
                  <dgm:alg type="tx">
                    <dgm:param type="txAnchorVertCh" val="mid"/>
                  </dgm:alg>
                  <dgm:shape xmlns:r="http://schemas.openxmlformats.org/officeDocument/2006/relationships" type="ellipse" r:blip="">
                    <dgm:adjLst/>
                  </dgm:shape>
                  <dgm:presOf axis="desOrSelf" ptType="node"/>
                  <dgm:constrLst>
                    <dgm:constr type="tMarg" refType="primFontSz" fact="0.1"/>
                    <dgm:constr type="bMarg" refType="primFontSz" fact="0.1"/>
                    <dgm:constr type="lMarg" refType="primFontSz" fact="0.1"/>
                    <dgm:constr type="rMarg" refType="primFontSz" fact="0.1"/>
                  </dgm:constrLst>
                  <dgm:ruleLst>
                    <dgm:rule type="primFontSz" val="5" fact="NaN" max="NaN"/>
                  </dgm:ruleLst>
                </dgm:layoutNode>
                <dgm:choose name="Name12">
                  <dgm:if name="Name13" axis="self" ptType="node" func="revPos" op="gt" val="2">
                    <dgm:forEach name="sibTransForEach" axis="followSib" ptType="sibTrans" cnt="1">
                      <dgm:layoutNode name="spacerT">
                        <dgm:alg type="sp"/>
                        <dgm:shape xmlns:r="http://schemas.openxmlformats.org/officeDocument/2006/relationships" r:blip="">
                          <dgm:adjLst/>
                        </dgm:shape>
                        <dgm:presOf axis="self"/>
                        <dgm:constrLst/>
                        <dgm:ruleLst/>
                      </dgm:layoutNode>
                      <dgm:layoutNode name="sibTrans">
                        <dgm:alg type="tx"/>
                        <dgm:shape xmlns:r="http://schemas.openxmlformats.org/officeDocument/2006/relationships" type="mathPlus" r:blip="">
                          <dgm:adjLst/>
                        </dgm:shape>
                        <dgm:presOf axis="self"/>
                        <dgm:constrLst>
                          <dgm:constr type="h" refType="w"/>
                          <dgm:constr type="lMarg"/>
                          <dgm:constr type="rMarg"/>
                          <dgm:constr type="tMarg"/>
                          <dgm:constr type="bMarg"/>
                        </dgm:constrLst>
                        <dgm:ruleLst>
                          <dgm:rule type="primFontSz" val="5" fact="NaN" max="NaN"/>
                        </dgm:ruleLst>
                      </dgm:layoutNode>
                      <dgm:layoutNode name="spacerB">
                        <dgm:alg type="sp"/>
                        <dgm:shape xmlns:r="http://schemas.openxmlformats.org/officeDocument/2006/relationships" r:blip="">
                          <dgm:adjLst/>
                        </dgm:shape>
                        <dgm:presOf axis="self"/>
                        <dgm:constrLst/>
                        <dgm:ruleLst/>
                      </dgm:layoutNode>
                    </dgm:forEach>
                  </dgm:if>
                  <dgm:else name="Name14"/>
                </dgm:choose>
              </dgm:if>
              <dgm:else name="Name15"/>
            </dgm:choose>
          </dgm:forEach>
        </dgm:layoutNode>
        <dgm:choose name="Name16">
          <dgm:if name="Name17" axis="ch" ptType="node" func="cnt" op="gt" val="1">
            <dgm:layoutNode name="sibTransLast">
              <dgm:alg type="conn">
                <dgm:param type="begPts" val="auto"/>
                <dgm:param type="endPts" val="auto"/>
                <dgm:param type="srcNode" val="vNodes"/>
                <dgm:param type="dstNode" val="lastNode"/>
              </dgm:alg>
              <dgm:shape xmlns:r="http://schemas.openxmlformats.org/officeDocument/2006/relationships" type="conn" r:blip="">
                <dgm:adjLst/>
              </dgm:shape>
              <dgm:presOf axis="ch" ptType="sibTrans" st="-1" cnt="1"/>
              <dgm:constrLst>
                <dgm:constr type="h" refType="w" fact="0.62"/>
                <dgm:constr type="connDist"/>
                <dgm:constr type="begPad" refType="connDist" fact="0.25"/>
                <dgm:constr type="endPad" refType="connDist" fact="0.22"/>
              </dgm:constrLst>
              <dgm:ruleLst/>
              <dgm:layoutNode name="connectorText">
                <dgm:alg type="tx">
                  <dgm:param type="autoTxRot" val="grav"/>
                </dgm:alg>
                <dgm:shape xmlns:r="http://schemas.openxmlformats.org/officeDocument/2006/relationships" type="conn" r:blip="" hideGeom="1">
                  <dgm:adjLst/>
                </dgm:shape>
                <dgm:presOf axis="ch desOrSelf" ptType="sibTrans sibTrans" st="-1 1" cnt="1 0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 fact="NaN" max="NaN"/>
                </dgm:ruleLst>
              </dgm:layoutNode>
            </dgm:layoutNode>
          </dgm:if>
          <dgm:else name="Name18"/>
        </dgm:choose>
        <dgm:layoutNode name="lastNode">
          <dgm:varLst>
            <dgm:bulletEnabled val="1"/>
          </dgm:varLst>
          <dgm:alg type="tx">
            <dgm:param type="txAnchorVertCh" val="mid"/>
          </dgm:alg>
          <dgm:shape xmlns:r="http://schemas.openxmlformats.org/officeDocument/2006/relationships" type="ellipse" r:blip="">
            <dgm:adjLst/>
          </dgm:shape>
          <dgm:presOf axis="ch desOrSelf" ptType="node node" st="-1 1" cnt="1 0"/>
          <dgm:constrLst>
            <dgm:constr type="h" refType="w"/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</dgm:constrLst>
          <dgm:ruleLst>
            <dgm:rule type="primFontSz" val="5" fact="NaN" max="NaN"/>
          </dgm:ruleLst>
        </dgm:layoutNode>
      </dgm:if>
      <dgm:else name="Name19"/>
    </dgm:choose>
  </dgm:layoutNode>
</dgm:layoutDef>
</file>

<file path=ppt/diagrams/layout1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0.xml><?xml version="1.0" encoding="utf-8"?>
<dgm:layoutDef xmlns:dgm="http://schemas.openxmlformats.org/drawingml/2006/diagram" xmlns:a="http://schemas.openxmlformats.org/drawingml/2006/main" uniqueId="urn:microsoft.com/office/officeart/2005/8/layout/funnel1">
  <dgm:title val=""/>
  <dgm:desc val=""/>
  <dgm:catLst>
    <dgm:cat type="relationship" pri="2000"/>
    <dgm:cat type="process" pri="27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chMax val="4"/>
      <dgm:resizeHandles val="exact"/>
    </dgm:varLst>
    <dgm:alg type="composite">
      <dgm:param type="ar" val="1.25"/>
    </dgm:alg>
    <dgm:shape xmlns:r="http://schemas.openxmlformats.org/officeDocument/2006/relationships" r:blip="">
      <dgm:adjLst/>
    </dgm:shape>
    <dgm:presOf/>
    <dgm:choose name="Name1">
      <dgm:if name="Name2" axis="ch" ptType="node" func="cnt" op="equ" val="2">
        <dgm:constrLst>
          <dgm:constr type="w" for="ch" forName="ellipse" refType="w" fact="0.645"/>
          <dgm:constr type="h" for="ch" forName="ellipse" refType="h" fact="0.28"/>
          <dgm:constr type="t" for="ch" forName="ellipse" refType="w" fact="0.0275"/>
          <dgm:constr type="l" for="ch" forName="ellipse" refType="w" fact="0.0265"/>
          <dgm:constr type="w" for="ch" forName="arrow1" refType="w" fact="0.125"/>
          <dgm:constr type="h" for="ch" forName="arrow1" refType="h" fact="0.1"/>
          <dgm:constr type="t" for="ch" forName="arrow1" refType="h" fact="0.72"/>
          <dgm:constr type="l" for="ch" forName="arrow1" refType="w" fact="0.2875"/>
          <dgm:constr type="w" for="ch" forName="rectangle" refType="w" fact="0.6"/>
          <dgm:constr type="h" for="ch" forName="rectangle" refType="w" refFor="ch" refForName="rectangle" fact="0.25"/>
          <dgm:constr type="t" for="ch" forName="rectangle" refType="h" fact="0.8"/>
          <dgm:constr type="l" for="ch" forName="rectangle" refType="w" fact="0.05"/>
          <dgm:constr type="w" for="ch" forName="item1" refType="w" fact="0.35"/>
          <dgm:constr type="h" for="ch" forName="item1" refType="w" fact="0.35"/>
          <dgm:constr type="t" for="ch" forName="item1" refType="h" fact="0.05"/>
          <dgm:constr type="l" for="ch" forName="item1" refType="w" fact="0.125"/>
          <dgm:constr type="primFontSz" for="ch" forName="item1" op="equ" val="65"/>
          <dgm:constr type="w" for="ch" forName="funnel" refType="w" fact="0.7"/>
          <dgm:constr type="h" for="ch" forName="funnel" refType="h" fact="0.7"/>
          <dgm:constr type="t" for="ch" forName="funnel"/>
          <dgm:constr type="l" for="ch" forName="funnel"/>
        </dgm:constrLst>
      </dgm:if>
      <dgm:else name="Name3">
        <dgm:constrLst>
          <dgm:constr type="w" for="ch" forName="ellipse" refType="w" fact="0.645"/>
          <dgm:constr type="h" for="ch" forName="ellipse" refType="h" fact="0.28"/>
          <dgm:constr type="t" for="ch" forName="ellipse" refType="w" fact="0.0275"/>
          <dgm:constr type="l" for="ch" forName="ellipse" refType="w" fact="0.0265"/>
          <dgm:constr type="w" for="ch" forName="arrow1" refType="w" fact="0.125"/>
          <dgm:constr type="h" for="ch" forName="arrow1" refType="h" fact="0.1"/>
          <dgm:constr type="t" for="ch" forName="arrow1" refType="h" fact="0.72"/>
          <dgm:constr type="l" for="ch" forName="arrow1" refType="w" fact="0.2875"/>
          <dgm:constr type="w" for="ch" forName="rectangle" refType="w" fact="0.6"/>
          <dgm:constr type="h" for="ch" forName="rectangle" refType="w" refFor="ch" refForName="rectangle" fact="0.25"/>
          <dgm:constr type="t" for="ch" forName="rectangle" refType="h" fact="0.8"/>
          <dgm:constr type="l" for="ch" forName="rectangle" refType="w" fact="0.05"/>
          <dgm:constr type="primFontSz" for="ch" forName="rectangle" val="65"/>
          <dgm:constr type="w" for="ch" forName="item1" refType="w" fact="0.225"/>
          <dgm:constr type="h" for="ch" forName="item1" refType="w" fact="0.225"/>
          <dgm:constr type="t" for="ch" forName="item1" refType="h" fact="0.336"/>
          <dgm:constr type="l" for="ch" forName="item1" refType="w" fact="0.261"/>
          <dgm:constr type="primFontSz" for="ch" forName="item1" val="65"/>
          <dgm:constr type="w" for="ch" forName="item2" refType="w" fact="0.225"/>
          <dgm:constr type="h" for="ch" forName="item2" refType="w" fact="0.225"/>
          <dgm:constr type="t" for="ch" forName="item2" refType="h" fact="0.125"/>
          <dgm:constr type="l" for="ch" forName="item2" refType="w" fact="0.1"/>
          <dgm:constr type="primFontSz" for="ch" forName="item2" refType="primFontSz" refFor="ch" refForName="item1" op="equ"/>
          <dgm:constr type="w" for="ch" forName="item3" refType="w" fact="0.225"/>
          <dgm:constr type="h" for="ch" forName="item3" refType="w" fact="0.225"/>
          <dgm:constr type="t" for="ch" forName="item3" refType="h" fact="0.057"/>
          <dgm:constr type="l" for="ch" forName="item3" refType="w" fact="0.33"/>
          <dgm:constr type="primFontSz" for="ch" forName="item3" refType="primFontSz" refFor="ch" refForName="item1" op="equ"/>
          <dgm:constr type="w" for="ch" forName="funnel" refType="w" fact="0.7"/>
          <dgm:constr type="h" for="ch" forName="funnel" refType="h" fact="0.7"/>
          <dgm:constr type="t" for="ch" forName="funnel"/>
          <dgm:constr type="l" for="ch" forName="funnel"/>
        </dgm:constrLst>
      </dgm:else>
    </dgm:choose>
    <dgm:ruleLst/>
    <dgm:choose name="Name4">
      <dgm:if name="Name5" axis="ch" ptType="node" func="cnt" op="gte" val="1">
        <dgm:layoutNode name="ellipse" styleLbl="trBgShp">
          <dgm:alg type="sp"/>
          <dgm:shape xmlns:r="http://schemas.openxmlformats.org/officeDocument/2006/relationships" type="ellipse" r:blip="">
            <dgm:adjLst/>
          </dgm:shape>
          <dgm:presOf/>
          <dgm:constrLst/>
          <dgm:ruleLst/>
        </dgm:layoutNode>
        <dgm:layoutNode name="arrow1" styleLbl="fgShp">
          <dgm:alg type="sp"/>
          <dgm:shape xmlns:r="http://schemas.openxmlformats.org/officeDocument/2006/relationships" type="downArrow" r:blip="">
            <dgm:adjLst/>
          </dgm:shape>
          <dgm:presOf/>
          <dgm:constrLst/>
          <dgm:ruleLst/>
        </dgm:layoutNode>
        <dgm:layoutNode name="rectangle" styleLbl="revTx">
          <dgm:varLst>
            <dgm:bulletEnabled val="1"/>
          </dgm:varLst>
          <dgm:alg type="tx">
            <dgm:param type="txAnchorHorzCh" val="ctr"/>
          </dgm:alg>
          <dgm:shape xmlns:r="http://schemas.openxmlformats.org/officeDocument/2006/relationships" type="rect" r:blip="">
            <dgm:adjLst/>
          </dgm:shape>
          <dgm:choose name="Name6">
            <dgm:if name="Name7" axis="ch" ptType="node" func="cnt" op="equ" val="1">
              <dgm:presOf axis="ch desOrSelf" ptType="node node" st="1 1" cnt="1 0"/>
            </dgm:if>
            <dgm:if name="Name8" axis="ch" ptType="node" func="cnt" op="equ" val="2">
              <dgm:presOf axis="ch desOrSelf" ptType="node node" st="2 1" cnt="1 0"/>
            </dgm:if>
            <dgm:if name="Name9" axis="ch" ptType="node" func="cnt" op="equ" val="3">
              <dgm:presOf axis="ch desOrSelf" ptType="node node" st="3 1" cnt="1 0"/>
            </dgm:if>
            <dgm:else name="Name10">
              <dgm:presOf axis="ch desOrSelf" ptType="node node" st="4 1" cnt="1 0"/>
            </dgm:else>
          </dgm:choose>
          <dgm:constrLst/>
          <dgm:ruleLst>
            <dgm:rule type="primFontSz" val="5" fact="NaN" max="NaN"/>
          </dgm:ruleLst>
        </dgm:layoutNode>
        <dgm:forEach name="Name11" axis="ch" ptType="node" st="2" cnt="1">
          <dgm:layoutNode name="item1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choose name="Name12">
              <dgm:if name="Name13" axis="root ch" ptType="all node" func="cnt" op="equ" val="1">
                <dgm:presOf/>
              </dgm:if>
              <dgm:if name="Name14" axis="root ch" ptType="all node" func="cnt" op="equ" val="2">
                <dgm:presOf axis="root ch desOrSelf" ptType="all node node" st="1 1 1" cnt="0 1 0"/>
              </dgm:if>
              <dgm:if name="Name15" axis="root ch" ptType="all node" func="cnt" op="equ" val="3">
                <dgm:presOf axis="root ch desOrSelf" ptType="all node node" st="1 2 1" cnt="0 1 0"/>
              </dgm:if>
              <dgm:else name="Name16">
                <dgm:presOf axis="root ch desOrSelf" ptType="all node node" st="1 3 1" cnt="0 1 0"/>
              </dgm:else>
            </dgm:choose>
            <dgm:constrLst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primFontSz" val="5" fact="NaN" max="NaN"/>
            </dgm:ruleLst>
          </dgm:layoutNode>
        </dgm:forEach>
        <dgm:forEach name="Name17" axis="ch" ptType="node" st="3" cnt="1">
          <dgm:layoutNode name="item2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choose name="Name18">
              <dgm:if name="Name19" axis="root ch" ptType="all node" func="cnt" op="equ" val="1">
                <dgm:presOf/>
              </dgm:if>
              <dgm:if name="Name20" axis="root ch" ptType="all node" func="cnt" op="equ" val="2">
                <dgm:presOf/>
              </dgm:if>
              <dgm:if name="Name21" axis="root ch" ptType="all node" func="cnt" op="equ" val="3">
                <dgm:presOf axis="root ch desOrSelf" ptType="all node node" st="1 1 1" cnt="0 1 0"/>
              </dgm:if>
              <dgm:else name="Name22">
                <dgm:presOf axis="root ch desOrSelf" ptType="all node node" st="1 2 1" cnt="0 1 0"/>
              </dgm:else>
            </dgm:choose>
            <dgm:constrLst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primFontSz" val="5" fact="NaN" max="NaN"/>
            </dgm:ruleLst>
          </dgm:layoutNode>
        </dgm:forEach>
        <dgm:forEach name="Name23" axis="ch" ptType="node" st="4" cnt="1">
          <dgm:layoutNode name="item3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choose name="Name24">
              <dgm:if name="Name25" axis="root ch" ptType="all node" func="cnt" op="equ" val="1">
                <dgm:presOf/>
              </dgm:if>
              <dgm:if name="Name26" axis="root ch" ptType="all node" func="cnt" op="equ" val="2">
                <dgm:presOf/>
              </dgm:if>
              <dgm:if name="Name27" axis="root ch" ptType="all node" func="cnt" op="equ" val="3">
                <dgm:presOf/>
              </dgm:if>
              <dgm:else name="Name28">
                <dgm:presOf axis="root ch desOrSelf" ptType="all node node" st="1 1 1" cnt="0 1 0"/>
              </dgm:else>
            </dgm:choose>
            <dgm:constrLst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primFontSz" val="5" fact="NaN" max="NaN"/>
            </dgm:ruleLst>
          </dgm:layoutNode>
        </dgm:forEach>
        <dgm:layoutNode name="funnel" styleLbl="trAlignAcc1">
          <dgm:alg type="sp"/>
          <dgm:shape xmlns:r="http://schemas.openxmlformats.org/officeDocument/2006/relationships" type="funnel" r:blip="">
            <dgm:adjLst/>
          </dgm:shape>
          <dgm:presOf/>
          <dgm:constrLst/>
          <dgm:ruleLst/>
        </dgm:layoutNode>
      </dgm:if>
      <dgm:else name="Name29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1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0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9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E695951D-7389-0B56-8085-32BD5B3C575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ID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7129361-F9D8-8588-55E6-CB14D71154ED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7236A8B-AF16-4426-8B80-E2A277BB77AB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8F6B22-72A6-38E8-2077-F02DD251D488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621323" y="8462476"/>
            <a:ext cx="5615354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algn="ctr"/>
            <a:endParaRPr lang="id-ID" sz="1000" dirty="0">
              <a:ea typeface="Calibri" pitchFamily="34" charset="0"/>
              <a:cs typeface="Times New Roman" pitchFamily="18" charset="0"/>
            </a:endParaRPr>
          </a:p>
          <a:p>
            <a:pPr algn="ctr"/>
            <a:endParaRPr lang="id-ID" sz="1000" dirty="0">
              <a:ea typeface="Calibri" pitchFamily="34" charset="0"/>
              <a:cs typeface="Times New Roman" pitchFamily="18" charset="0"/>
            </a:endParaRPr>
          </a:p>
          <a:p>
            <a:pPr algn="ctr"/>
            <a:r>
              <a:rPr lang="id-ID" sz="1000" dirty="0">
                <a:ea typeface="Calibri" pitchFamily="34" charset="0"/>
                <a:cs typeface="Times New Roman" pitchFamily="18" charset="0"/>
              </a:rPr>
              <a:t>This training material is solely for the use of </a:t>
            </a:r>
            <a:r>
              <a:rPr lang="en-US" sz="1000" dirty="0">
                <a:ea typeface="Calibri" pitchFamily="34" charset="0"/>
                <a:cs typeface="Times New Roman" pitchFamily="18" charset="0"/>
              </a:rPr>
              <a:t>IAI training</a:t>
            </a:r>
            <a:r>
              <a:rPr lang="id-ID" sz="1000" dirty="0">
                <a:ea typeface="Calibri" pitchFamily="34" charset="0"/>
                <a:cs typeface="Times New Roman" pitchFamily="18" charset="0"/>
              </a:rPr>
              <a:t>. </a:t>
            </a:r>
            <a:r>
              <a:rPr lang="en-US" sz="1000" dirty="0">
                <a:ea typeface="Calibri" pitchFamily="34" charset="0"/>
                <a:cs typeface="Times New Roman" pitchFamily="18" charset="0"/>
              </a:rPr>
              <a:t> </a:t>
            </a:r>
            <a:r>
              <a:rPr lang="id-ID" sz="1000" dirty="0">
                <a:ea typeface="Calibri" pitchFamily="34" charset="0"/>
                <a:cs typeface="Times New Roman" pitchFamily="18" charset="0"/>
              </a:rPr>
              <a:t>No part of it may be circulated, quoted, or reproduced for distribution without prior written approval from The </a:t>
            </a:r>
            <a:r>
              <a:rPr lang="id-ID" sz="1000" dirty="0"/>
              <a:t>Institute of Indonesia Chartered Accountants (Ikatan Akuntan Indonesia).</a:t>
            </a:r>
            <a:endParaRPr lang="en-US" sz="1000" dirty="0">
              <a:ea typeface="Calibri" pitchFamily="34" charset="0"/>
              <a:cs typeface="Times New Roman" pitchFamily="18" charset="0"/>
            </a:endParaRPr>
          </a:p>
          <a:p>
            <a:pPr algn="ctr"/>
            <a:endParaRPr lang="en-ID" sz="1000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B11DCB6-FB8F-100A-5CC5-575370ED34D0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289D389-7C11-4D86-9B22-1AA17B49CAD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4379410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B18E59B-54DE-E046-832F-EE3123EAA221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3D72D13-948E-D341-A1CC-2B17D8B13A9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661960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7" name="Google Shape;16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8" name="Google Shape;16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35286375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8ADAD7-BAD9-4582-A64A-E93C10718799}" type="slidenum">
              <a:rPr lang="id-ID" smtClean="0"/>
              <a:t>4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182310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2701925" y="511175"/>
            <a:ext cx="4532313" cy="25495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5F8941-38FE-418C-BE89-CFD1BCD2201A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129150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3D72D13-948E-D341-A1CC-2B17D8B13A9D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066338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2701925" y="511175"/>
            <a:ext cx="4532313" cy="25495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5652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A51CDF-1F43-432E-9E42-326184CF1E84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5652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alt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089680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5652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A51CDF-1F43-432E-9E42-326184CF1E84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5652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alt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7288559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5652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A51CDF-1F43-432E-9E42-326184CF1E84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5652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alt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1833500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5652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A51CDF-1F43-432E-9E42-326184CF1E84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5652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alt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34471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2701925" y="511175"/>
            <a:ext cx="4532313" cy="25495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F2D356A-5A7C-47EA-9FE7-08D6525648E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616717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2701925" y="511175"/>
            <a:ext cx="4532313" cy="25495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F2D356A-5A7C-47EA-9FE7-08D6525648E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4555082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2701925" y="511175"/>
            <a:ext cx="4532313" cy="25495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5652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F2D356A-5A7C-47EA-9FE7-08D6525648E3}" type="slidenum">
              <a:rPr kumimoji="0" 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5652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04849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2701925" y="511175"/>
            <a:ext cx="4532313" cy="25495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5652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F2D356A-5A7C-47EA-9FE7-08D6525648E3}" type="slidenum">
              <a:rPr kumimoji="0" 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5652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056628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2701925" y="511175"/>
            <a:ext cx="4532313" cy="25495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5652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F2D356A-5A7C-47EA-9FE7-08D6525648E3}" type="slidenum">
              <a:rPr kumimoji="0" 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5652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58526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2701925" y="511175"/>
            <a:ext cx="4532313" cy="25495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6A51CDF-1F43-432E-9E42-326184CF1E84}" type="slidenum">
              <a:rPr lang="en-US" altLang="en-US" smtClean="0"/>
              <a:pPr>
                <a:defRPr/>
              </a:pPr>
              <a:t>80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6972368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2701925" y="511175"/>
            <a:ext cx="4532313" cy="25495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66A51CDF-1F43-432E-9E42-326184CF1E84}" type="slidenum">
              <a:rPr lang="en-US" altLang="en-US" smtClean="0"/>
              <a:pPr>
                <a:defRPr/>
              </a:pPr>
              <a:t>81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0666506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</p:spTree>
    <p:extLst>
      <p:ext uri="{BB962C8B-B14F-4D97-AF65-F5344CB8AC3E}">
        <p14:creationId xmlns:p14="http://schemas.microsoft.com/office/powerpoint/2010/main" val="308090077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</p:spTree>
    <p:extLst>
      <p:ext uri="{BB962C8B-B14F-4D97-AF65-F5344CB8AC3E}">
        <p14:creationId xmlns:p14="http://schemas.microsoft.com/office/powerpoint/2010/main" val="38273917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jpeg"/><Relationship Id="rId5" Type="http://schemas.openxmlformats.org/officeDocument/2006/relationships/image" Target="../media/image4.jpeg"/><Relationship Id="rId4" Type="http://schemas.openxmlformats.org/officeDocument/2006/relationships/image" Target="../media/image3.jpeg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4.xml"/><Relationship Id="rId5" Type="http://schemas.openxmlformats.org/officeDocument/2006/relationships/hyperlink" Target="https://stories.freepik.com/" TargetMode="External"/><Relationship Id="rId4" Type="http://schemas.openxmlformats.org/officeDocument/2006/relationships/hyperlink" Target="https://www.freepik.com/" TargetMode="Externa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5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6.xml"/><Relationship Id="rId5" Type="http://schemas.openxmlformats.org/officeDocument/2006/relationships/hyperlink" Target="https://stories.freepik.com/" TargetMode="External"/><Relationship Id="rId4" Type="http://schemas.openxmlformats.org/officeDocument/2006/relationships/hyperlink" Target="https://www.freepik.com/" TargetMode="Externa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7.xml"/><Relationship Id="rId5" Type="http://schemas.openxmlformats.org/officeDocument/2006/relationships/hyperlink" Target="https://stories.freepik.com/" TargetMode="External"/><Relationship Id="rId4" Type="http://schemas.openxmlformats.org/officeDocument/2006/relationships/hyperlink" Target="https://www.freepik.com/" TargetMode="Externa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8.xml"/><Relationship Id="rId6" Type="http://schemas.openxmlformats.org/officeDocument/2006/relationships/image" Target="../media/image5.jpeg"/><Relationship Id="rId5" Type="http://schemas.openxmlformats.org/officeDocument/2006/relationships/image" Target="../media/image4.jpeg"/><Relationship Id="rId4" Type="http://schemas.openxmlformats.org/officeDocument/2006/relationships/image" Target="../media/image3.jpeg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9.xml"/><Relationship Id="rId6" Type="http://schemas.openxmlformats.org/officeDocument/2006/relationships/image" Target="../media/image5.jpeg"/><Relationship Id="rId5" Type="http://schemas.openxmlformats.org/officeDocument/2006/relationships/image" Target="../media/image4.jpeg"/><Relationship Id="rId4" Type="http://schemas.openxmlformats.org/officeDocument/2006/relationships/image" Target="../media/image3.jpeg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12.xml"/><Relationship Id="rId5" Type="http://schemas.openxmlformats.org/officeDocument/2006/relationships/hyperlink" Target="https://stories.freepik.com/" TargetMode="External"/><Relationship Id="rId4" Type="http://schemas.openxmlformats.org/officeDocument/2006/relationships/hyperlink" Target="https://www.freepik.com/" TargetMode="Externa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172841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38200" y="365125"/>
            <a:ext cx="8597348" cy="1325563"/>
          </a:xfrm>
        </p:spPr>
        <p:txBody>
          <a:bodyPr>
            <a:noAutofit/>
          </a:bodyPr>
          <a:lstStyle>
            <a:lvl1pPr algn="ctr">
              <a:defRPr sz="3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809708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anchor="b">
            <a:normAutofit/>
          </a:bodyPr>
          <a:lstStyle>
            <a:lvl1pPr>
              <a:defRPr sz="54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59576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802661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789042" y="365125"/>
            <a:ext cx="9566345" cy="1325563"/>
          </a:xfrm>
        </p:spPr>
        <p:txBody>
          <a:bodyPr>
            <a:normAutofit/>
          </a:bodyPr>
          <a:lstStyle>
            <a:lvl1pPr>
              <a:defRPr sz="3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27988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>
            <a:normAutofit/>
          </a:bodyPr>
          <a:lstStyle>
            <a:lvl1pPr>
              <a:defRPr sz="3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68242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703635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73699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827438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>
            <a:normAutofit/>
          </a:bodyPr>
          <a:lstStyle>
            <a:lvl1pPr>
              <a:defRPr sz="3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564944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94829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 userDrawn="1">
  <p:cSld name="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6B70BBEB-3126-444C-8818-27F0463FC096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19406756"/>
      </p:ext>
    </p:extLst>
  </p:cSld>
  <p:clrMapOvr>
    <a:masterClrMapping/>
  </p:clrMapOvr>
  <p:hf sldNum="0"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" name="Google Shape;1398;p28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399" name="Google Shape;1399;p28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01" name="Google Shape;1401;p28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402" name="Google Shape;1402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3" name="Google Shape;1403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4" name="Google Shape;1404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5" name="Google Shape;1405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06" name="Google Shape;1406;p28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407" name="Google Shape;1407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8" name="Google Shape;1408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9" name="Google Shape;1409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0" name="Google Shape;1410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11" name="Google Shape;1411;p28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412" name="Google Shape;1412;p2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3" name="Google Shape;1413;p2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4" name="Google Shape;1414;p2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5" name="Google Shape;1415;p2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6" name="Google Shape;1416;p2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7" name="Google Shape;1417;p2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4725118"/>
      </p:ext>
    </p:extLst>
  </p:cSld>
  <p:clrMapOvr>
    <a:masterClrMapping/>
  </p:clrMapOvr>
  <p:hf sldNum="0"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 userDrawn="1">
  <p:cSld name="Main point 2">
    <p:spTree>
      <p:nvGrpSpPr>
        <p:cNvPr id="1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7" name="Google Shape;1547;p31"/>
          <p:cNvGrpSpPr/>
          <p:nvPr/>
        </p:nvGrpSpPr>
        <p:grpSpPr>
          <a:xfrm>
            <a:off x="2304295" y="1015010"/>
            <a:ext cx="6157763" cy="3549940"/>
            <a:chOff x="365750" y="1285025"/>
            <a:chExt cx="6934275" cy="3315500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1548" name="Google Shape;1548;p31"/>
            <p:cNvSpPr/>
            <p:nvPr/>
          </p:nvSpPr>
          <p:spPr>
            <a:xfrm>
              <a:off x="365750" y="1285025"/>
              <a:ext cx="6934275" cy="3315500"/>
            </a:xfrm>
            <a:custGeom>
              <a:avLst/>
              <a:gdLst/>
              <a:ahLst/>
              <a:cxnLst/>
              <a:rect l="l" t="t" r="r" b="b"/>
              <a:pathLst>
                <a:path w="277371" h="132620" extrusionOk="0">
                  <a:moveTo>
                    <a:pt x="139292" y="1"/>
                  </a:moveTo>
                  <a:cubicBezTo>
                    <a:pt x="131931" y="1"/>
                    <a:pt x="124510" y="530"/>
                    <a:pt x="116820" y="2020"/>
                  </a:cubicBezTo>
                  <a:cubicBezTo>
                    <a:pt x="97286" y="5794"/>
                    <a:pt x="78528" y="13563"/>
                    <a:pt x="62212" y="24940"/>
                  </a:cubicBezTo>
                  <a:cubicBezTo>
                    <a:pt x="40180" y="40312"/>
                    <a:pt x="16039" y="63953"/>
                    <a:pt x="5883" y="89204"/>
                  </a:cubicBezTo>
                  <a:cubicBezTo>
                    <a:pt x="2054" y="98638"/>
                    <a:pt x="1" y="109904"/>
                    <a:pt x="5162" y="118672"/>
                  </a:cubicBezTo>
                  <a:cubicBezTo>
                    <a:pt x="10878" y="128329"/>
                    <a:pt x="23309" y="131547"/>
                    <a:pt x="34519" y="132324"/>
                  </a:cubicBezTo>
                  <a:cubicBezTo>
                    <a:pt x="37485" y="132528"/>
                    <a:pt x="40447" y="132620"/>
                    <a:pt x="43408" y="132620"/>
                  </a:cubicBezTo>
                  <a:cubicBezTo>
                    <a:pt x="64717" y="132620"/>
                    <a:pt x="85919" y="127832"/>
                    <a:pt x="107164" y="125054"/>
                  </a:cubicBezTo>
                  <a:cubicBezTo>
                    <a:pt x="121795" y="123154"/>
                    <a:pt x="136548" y="122208"/>
                    <a:pt x="151300" y="122208"/>
                  </a:cubicBezTo>
                  <a:cubicBezTo>
                    <a:pt x="172303" y="122208"/>
                    <a:pt x="193303" y="124126"/>
                    <a:pt x="213939" y="127940"/>
                  </a:cubicBezTo>
                  <a:cubicBezTo>
                    <a:pt x="222522" y="129553"/>
                    <a:pt x="231673" y="131360"/>
                    <a:pt x="240407" y="131360"/>
                  </a:cubicBezTo>
                  <a:cubicBezTo>
                    <a:pt x="248501" y="131360"/>
                    <a:pt x="256237" y="129808"/>
                    <a:pt x="262831" y="125110"/>
                  </a:cubicBezTo>
                  <a:cubicBezTo>
                    <a:pt x="276372" y="115454"/>
                    <a:pt x="277371" y="99138"/>
                    <a:pt x="274429" y="84431"/>
                  </a:cubicBezTo>
                  <a:cubicBezTo>
                    <a:pt x="271488" y="69670"/>
                    <a:pt x="264329" y="59902"/>
                    <a:pt x="257059" y="47305"/>
                  </a:cubicBezTo>
                  <a:cubicBezTo>
                    <a:pt x="252786" y="39868"/>
                    <a:pt x="247736" y="33098"/>
                    <a:pt x="241798" y="27215"/>
                  </a:cubicBezTo>
                  <a:cubicBezTo>
                    <a:pt x="234972" y="20500"/>
                    <a:pt x="226925" y="14951"/>
                    <a:pt x="217768" y="11177"/>
                  </a:cubicBezTo>
                  <a:cubicBezTo>
                    <a:pt x="203783" y="5350"/>
                    <a:pt x="188521" y="3407"/>
                    <a:pt x="173482" y="2186"/>
                  </a:cubicBezTo>
                  <a:cubicBezTo>
                    <a:pt x="161726" y="1246"/>
                    <a:pt x="150579" y="1"/>
                    <a:pt x="1392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49" name="Google Shape;1549;p31"/>
            <p:cNvSpPr/>
            <p:nvPr/>
          </p:nvSpPr>
          <p:spPr>
            <a:xfrm>
              <a:off x="417100" y="1285575"/>
              <a:ext cx="6842700" cy="3314500"/>
            </a:xfrm>
            <a:custGeom>
              <a:avLst/>
              <a:gdLst/>
              <a:ahLst/>
              <a:cxnLst/>
              <a:rect l="l" t="t" r="r" b="b"/>
              <a:pathLst>
                <a:path w="273708" h="132580" extrusionOk="0">
                  <a:moveTo>
                    <a:pt x="137298" y="0"/>
                  </a:moveTo>
                  <a:cubicBezTo>
                    <a:pt x="129917" y="0"/>
                    <a:pt x="122480" y="500"/>
                    <a:pt x="114766" y="1998"/>
                  </a:cubicBezTo>
                  <a:cubicBezTo>
                    <a:pt x="95232" y="5772"/>
                    <a:pt x="76474" y="13541"/>
                    <a:pt x="60158" y="24918"/>
                  </a:cubicBezTo>
                  <a:cubicBezTo>
                    <a:pt x="38126" y="40290"/>
                    <a:pt x="13985" y="63931"/>
                    <a:pt x="3829" y="89182"/>
                  </a:cubicBezTo>
                  <a:cubicBezTo>
                    <a:pt x="1609" y="94621"/>
                    <a:pt x="0" y="100614"/>
                    <a:pt x="56" y="106386"/>
                  </a:cubicBezTo>
                  <a:cubicBezTo>
                    <a:pt x="56" y="110715"/>
                    <a:pt x="943" y="114877"/>
                    <a:pt x="3108" y="118650"/>
                  </a:cubicBezTo>
                  <a:cubicBezTo>
                    <a:pt x="8824" y="128307"/>
                    <a:pt x="21255" y="131525"/>
                    <a:pt x="32465" y="132302"/>
                  </a:cubicBezTo>
                  <a:cubicBezTo>
                    <a:pt x="35407" y="132469"/>
                    <a:pt x="38403" y="132580"/>
                    <a:pt x="41345" y="132580"/>
                  </a:cubicBezTo>
                  <a:cubicBezTo>
                    <a:pt x="62655" y="132580"/>
                    <a:pt x="83855" y="127807"/>
                    <a:pt x="105110" y="125032"/>
                  </a:cubicBezTo>
                  <a:cubicBezTo>
                    <a:pt x="119761" y="123146"/>
                    <a:pt x="134523" y="122202"/>
                    <a:pt x="149340" y="122202"/>
                  </a:cubicBezTo>
                  <a:cubicBezTo>
                    <a:pt x="170318" y="122202"/>
                    <a:pt x="191240" y="124089"/>
                    <a:pt x="211885" y="127918"/>
                  </a:cubicBezTo>
                  <a:cubicBezTo>
                    <a:pt x="220486" y="129528"/>
                    <a:pt x="229643" y="131359"/>
                    <a:pt x="238412" y="131359"/>
                  </a:cubicBezTo>
                  <a:cubicBezTo>
                    <a:pt x="246459" y="131359"/>
                    <a:pt x="254173" y="129805"/>
                    <a:pt x="260777" y="125088"/>
                  </a:cubicBezTo>
                  <a:cubicBezTo>
                    <a:pt x="270433" y="118206"/>
                    <a:pt x="273707" y="107884"/>
                    <a:pt x="273707" y="97229"/>
                  </a:cubicBezTo>
                  <a:cubicBezTo>
                    <a:pt x="273707" y="92956"/>
                    <a:pt x="273208" y="88627"/>
                    <a:pt x="272375" y="84409"/>
                  </a:cubicBezTo>
                  <a:cubicBezTo>
                    <a:pt x="269434" y="69648"/>
                    <a:pt x="262275" y="59880"/>
                    <a:pt x="255005" y="47283"/>
                  </a:cubicBezTo>
                  <a:cubicBezTo>
                    <a:pt x="250732" y="39846"/>
                    <a:pt x="245682" y="33076"/>
                    <a:pt x="239744" y="27193"/>
                  </a:cubicBezTo>
                  <a:cubicBezTo>
                    <a:pt x="232918" y="20478"/>
                    <a:pt x="224871" y="14929"/>
                    <a:pt x="215714" y="11155"/>
                  </a:cubicBezTo>
                  <a:cubicBezTo>
                    <a:pt x="201729" y="5328"/>
                    <a:pt x="186467" y="3385"/>
                    <a:pt x="171428" y="2164"/>
                  </a:cubicBezTo>
                  <a:cubicBezTo>
                    <a:pt x="159663" y="1221"/>
                    <a:pt x="148563" y="0"/>
                    <a:pt x="137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551" name="Google Shape;1551;p31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552" name="Google Shape;1552;p31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3" name="Google Shape;1553;p31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4" name="Google Shape;1554;p31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5" name="Google Shape;1555;p31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56" name="Google Shape;1556;p31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557" name="Google Shape;1557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58" name="Google Shape;1558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59" name="Google Shape;1559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0" name="Google Shape;1560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1" name="Google Shape;1561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2" name="Google Shape;1562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63" name="Google Shape;1563;p31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564" name="Google Shape;1564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5" name="Google Shape;1565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6" name="Google Shape;1566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7" name="Google Shape;1567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68" name="Google Shape;1568;p31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569" name="Google Shape;1569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0" name="Google Shape;1570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1" name="Google Shape;1571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2" name="Google Shape;1572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73" name="Google Shape;1573;p31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74" name="Google Shape;1574;p31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5" name="Google Shape;1575;p31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6" name="Google Shape;1576;p31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7" name="Google Shape;1577;p31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8" name="Google Shape;1578;p31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9" name="Google Shape;1579;p31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80" name="Google Shape;1580;p31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81" name="Google Shape;158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82" name="Google Shape;158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83" name="Google Shape;158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84" name="Google Shape;1584;p31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5" name="Google Shape;1585;p31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31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87" name="Google Shape;1587;p31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88" name="Google Shape;1588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89" name="Google Shape;1589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0" name="Google Shape;1590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1" name="Google Shape;1591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2" name="Google Shape;1592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3" name="Google Shape;1593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94" name="Google Shape;1594;p31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95" name="Google Shape;1595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6" name="Google Shape;1596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7" name="Google Shape;1597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8" name="Google Shape;1598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99" name="Google Shape;1599;p31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600" name="Google Shape;1600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01" name="Google Shape;1601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02" name="Google Shape;1602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03" name="Google Shape;1603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604" name="Google Shape;1604;p31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05" name="Google Shape;1605;p31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06" name="Google Shape;1606;p31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07" name="Google Shape;1607;p31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08" name="Google Shape;1608;p31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09" name="Google Shape;1609;p31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610" name="Google Shape;1610;p31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611" name="Google Shape;161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12" name="Google Shape;161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13" name="Google Shape;161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14" name="Google Shape;1614;p31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615" name="Google Shape;1615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16" name="Google Shape;1616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17" name="Google Shape;1617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11080347"/>
      </p:ext>
    </p:extLst>
  </p:cSld>
  <p:clrMapOvr>
    <a:masterClrMapping/>
  </p:clrMapOvr>
  <p:hf sldNum="0"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1_Title slide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2"/>
          <p:cNvSpPr txBox="1">
            <a:spLocks noGrp="1"/>
          </p:cNvSpPr>
          <p:nvPr>
            <p:ph type="ctrTitle"/>
          </p:nvPr>
        </p:nvSpPr>
        <p:spPr>
          <a:xfrm>
            <a:off x="6998208" y="2670048"/>
            <a:ext cx="4352400" cy="238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5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6998208" y="4962144"/>
            <a:ext cx="4352400" cy="11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2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cxnSp>
        <p:nvCxnSpPr>
          <p:cNvPr id="10" name="Google Shape;10;p2"/>
          <p:cNvCxnSpPr/>
          <p:nvPr/>
        </p:nvCxnSpPr>
        <p:spPr>
          <a:xfrm flipH="1">
            <a:off x="7769400" y="6017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" name="Google Shape;11;p2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" name="Google Shape;12;p2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" name="Google Shape;13;p2"/>
          <p:cNvGrpSpPr/>
          <p:nvPr/>
        </p:nvGrpSpPr>
        <p:grpSpPr>
          <a:xfrm>
            <a:off x="10752367" y="1183800"/>
            <a:ext cx="775733" cy="776467"/>
            <a:chOff x="8064275" y="887850"/>
            <a:chExt cx="581800" cy="582350"/>
          </a:xfrm>
        </p:grpSpPr>
        <p:sp>
          <p:nvSpPr>
            <p:cNvPr id="14" name="Google Shape;14;p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21" name="Google Shape;21;p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7587440" y="567744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6" name="Google Shape;26;p2"/>
          <p:cNvSpPr/>
          <p:nvPr/>
        </p:nvSpPr>
        <p:spPr>
          <a:xfrm>
            <a:off x="7584434" y="564367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7" name="Google Shape;27;p2"/>
          <p:cNvSpPr/>
          <p:nvPr/>
        </p:nvSpPr>
        <p:spPr>
          <a:xfrm>
            <a:off x="7636092" y="616413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8" name="Google Shape;28;p2"/>
          <p:cNvSpPr/>
          <p:nvPr/>
        </p:nvSpPr>
        <p:spPr>
          <a:xfrm>
            <a:off x="7633104" y="613036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9" name="Google Shape;29;p2"/>
          <p:cNvSpPr/>
          <p:nvPr/>
        </p:nvSpPr>
        <p:spPr>
          <a:xfrm>
            <a:off x="7688877" y="66918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30" name="Google Shape;30;p2"/>
          <p:cNvSpPr/>
          <p:nvPr/>
        </p:nvSpPr>
        <p:spPr>
          <a:xfrm>
            <a:off x="7685887" y="666190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31" name="Google Shape;31;p2"/>
          <p:cNvGrpSpPr/>
          <p:nvPr/>
        </p:nvGrpSpPr>
        <p:grpSpPr>
          <a:xfrm>
            <a:off x="7257800" y="385700"/>
            <a:ext cx="233351" cy="36000"/>
            <a:chOff x="5662375" y="212375"/>
            <a:chExt cx="175013" cy="27000"/>
          </a:xfrm>
        </p:grpSpPr>
        <p:sp>
          <p:nvSpPr>
            <p:cNvPr id="32" name="Google Shape;32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5" name="Google Shape;35;p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36" name="Google Shape;36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9" name="Google Shape;39;p2"/>
          <p:cNvGrpSpPr/>
          <p:nvPr/>
        </p:nvGrpSpPr>
        <p:grpSpPr>
          <a:xfrm>
            <a:off x="10758334" y="2109067"/>
            <a:ext cx="233351" cy="36000"/>
            <a:chOff x="5662375" y="212375"/>
            <a:chExt cx="175013" cy="27000"/>
          </a:xfrm>
        </p:grpSpPr>
        <p:sp>
          <p:nvSpPr>
            <p:cNvPr id="40" name="Google Shape;40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A93A37A-EC52-704F-ABE6-FD5B119135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33400" y="428625"/>
            <a:ext cx="6172200" cy="612457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3" name="Slide Number Placeholder 1">
            <a:extLst>
              <a:ext uri="{FF2B5EF4-FFF2-40B4-BE49-F238E27FC236}">
                <a16:creationId xmlns:a16="http://schemas.microsoft.com/office/drawing/2014/main" id="{3B73B51A-D313-474E-8E8C-FFAA1D43490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630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190186"/>
      </p:ext>
    </p:extLst>
  </p:cSld>
  <p:clrMapOvr>
    <a:masterClrMapping/>
  </p:clrMapOvr>
  <p:hf sldNum="0" hdr="0" ftr="0" dt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DC0A373-42D3-4496-BAD2-09CFE707F75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3631727-F32A-4485-AFDF-35D1867D1C6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2CD1146-D3C6-429D-B83A-BFD50CF516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219F3E7-E4D1-4207-8D67-22223C9620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BECF54-F848-4444-89BD-69124D7672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72286099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4E2FE26-5D10-498E-B870-2A26E4CFE9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49B1B46-EC95-4478-9C81-EF644428690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DA38C94-DCFD-47CB-9CBA-9294338FC1F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F9B624-5361-4492-A517-08AF3AAD8C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483C924-4D0F-412C-A9AB-9FEFB35A1E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95443862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667A9E-B733-4732-A185-1570AB598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636C8F3-5353-45FB-848A-FFC9D980F43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95EBAD-9421-4D28-AA1B-BCBE0EA6AC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99C192F-B97E-40F3-A5A0-E897B9B4A6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B4D2BFD-072D-482C-905E-569F95A3CC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194493044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7B9C83-6177-485E-AE4E-FA2CD995C9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5829229-9102-4AF7-A3EE-8044C2930E3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C0854DF-5CA6-4D21-B999-D2464F4A802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1BCD4A8-A199-4462-91D5-E22D63D183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BE88BC6-2023-420E-B0A7-9B9A8C1DEB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6A926CE-3E65-47A4-A85A-C74CCB49BC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39274420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454801-09F1-4453-A25E-904FAA5AB9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4AA4926-F2D3-4333-A56C-E42C6A18726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1CCFF89-355A-4D34-8AE3-24DD85661E8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3D7ABDE-5642-44D8-9FA7-987C78F9D85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0EC0DB9-15EC-43EE-B28E-048DCA51002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8162A52-59EB-42C9-975F-568E72824E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E8454C1-D121-4CFE-9A36-BBA38048D3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5E5F55C-E9DA-4C19-9D3B-498F53EB14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56781096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FD0144-8C09-4679-8168-A5EFCA8786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C4CAA41-3CC6-4291-B68D-C82FE18263D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93F14BD-C24F-45B3-93BB-904DC625A9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139605C-E5F1-4737-862A-59488D3607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79926207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ABCDD9FD-BD4B-48F6-ABFC-7F96698E64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849D7D4-498F-4643-A6E1-409EDFF421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64EE6CC-48B4-469F-B821-498613C8BC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62275638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A9B580B-BFA6-4C80-9C6E-784D00B00B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4640262-D12A-4D1B-81BF-742AC72780A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8C3B27F-25EE-49BC-A34E-02BBEEC46A8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1C40A4B-DC7C-4036-9A36-CC5E6C9A6A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58061B6-893D-4C6B-976B-FB180BA0E2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61B6127-DA66-4B3E-A512-ECC5FEDA60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126309170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71827FB-FED4-4C05-94FB-BA6F5E6CA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AC4EC4E-374E-4EFE-9B17-BF2793B2632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D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CA41763-33EF-470D-955B-0A0957645D0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DA18610-8CF9-4BFE-83AF-08A132D5C6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9D504DB-E32D-45EB-A131-8E7857B6D5F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3F6C0C4-B4FA-42D8-AAD3-11F9C6DFEB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84085324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9B0D6D-8849-40BA-86E4-0A7183B273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5305173-D06E-4FDB-AAB1-2AC0FC748AC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AD8739D-9B20-4DD8-8CB3-83512F3EEE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EF5EA72-F76C-44E4-9342-FEA5758FCC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819472D-C3F4-4B4C-BE7A-CA75C62CD6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1005439260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7ADB71C-D80A-4880-8A6E-F4D415F3D2F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3BEAF80-8784-4C20-9F5A-7C762C02B53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69148FA-7A9A-4C89-AC0A-690073D40E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031ECE0-9CB9-4819-B49E-69E4E7B11C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A06E9DF-9D32-44C4-8F07-B877F8C0C0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56046566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 noChangeArrowheads="1"/>
          </p:cNvSpPr>
          <p:nvPr>
            <p:ph type="dt" sz="half" idx="10"/>
          </p:nvPr>
        </p:nvSpPr>
        <p:spPr>
          <a:xfrm>
            <a:off x="254000" y="60960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 sz="160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>
              <a:defRPr/>
            </a:pPr>
            <a:endParaRPr lang="id-ID" dirty="0"/>
          </a:p>
        </p:txBody>
      </p:sp>
      <p:sp>
        <p:nvSpPr>
          <p:cNvPr id="7" name="Slide Number Placeholder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1280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411AAAA9-BB46-4229-BA03-12F90BA9030F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grpSp>
        <p:nvGrpSpPr>
          <p:cNvPr id="8" name="Group 2">
            <a:extLst>
              <a:ext uri="{FF2B5EF4-FFF2-40B4-BE49-F238E27FC236}">
                <a16:creationId xmlns:a16="http://schemas.microsoft.com/office/drawing/2014/main" id="{67CBDF53-594E-4847-8BC4-6301DA5E01AF}"/>
              </a:ext>
            </a:extLst>
          </p:cNvPr>
          <p:cNvGrpSpPr/>
          <p:nvPr userDrawn="1"/>
        </p:nvGrpSpPr>
        <p:grpSpPr>
          <a:xfrm>
            <a:off x="5257800" y="-30866"/>
            <a:ext cx="6934200" cy="6878998"/>
            <a:chOff x="0" y="0"/>
            <a:chExt cx="13826067" cy="13716000"/>
          </a:xfrm>
        </p:grpSpPr>
        <p:pic>
          <p:nvPicPr>
            <p:cNvPr id="9" name="Picture 3">
              <a:extLst>
                <a:ext uri="{FF2B5EF4-FFF2-40B4-BE49-F238E27FC236}">
                  <a16:creationId xmlns:a16="http://schemas.microsoft.com/office/drawing/2014/main" id="{862168C5-4D23-4922-9790-C4F5F301082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 t="13364" b="13364"/>
            <a:stretch>
              <a:fillRect/>
            </a:stretch>
          </p:blipFill>
          <p:spPr>
            <a:xfrm>
              <a:off x="0" y="0"/>
              <a:ext cx="9175044" cy="4487333"/>
            </a:xfrm>
            <a:prstGeom prst="rect">
              <a:avLst/>
            </a:prstGeom>
          </p:spPr>
        </p:pic>
        <p:pic>
          <p:nvPicPr>
            <p:cNvPr id="10" name="Picture 4">
              <a:extLst>
                <a:ext uri="{FF2B5EF4-FFF2-40B4-BE49-F238E27FC236}">
                  <a16:creationId xmlns:a16="http://schemas.microsoft.com/office/drawing/2014/main" id="{60551EA1-EA71-467E-AB93-A7A528C298E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l="20585" r="46267"/>
            <a:stretch>
              <a:fillRect/>
            </a:stretch>
          </p:blipFill>
          <p:spPr>
            <a:xfrm>
              <a:off x="9302044" y="0"/>
              <a:ext cx="4524022" cy="9101667"/>
            </a:xfrm>
            <a:prstGeom prst="rect">
              <a:avLst/>
            </a:prstGeom>
          </p:spPr>
        </p:pic>
        <p:pic>
          <p:nvPicPr>
            <p:cNvPr id="11" name="Picture 5">
              <a:extLst>
                <a:ext uri="{FF2B5EF4-FFF2-40B4-BE49-F238E27FC236}">
                  <a16:creationId xmlns:a16="http://schemas.microsoft.com/office/drawing/2014/main" id="{A00EE472-C169-4625-982A-43678D660FE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l="16383" r="16383"/>
            <a:stretch>
              <a:fillRect/>
            </a:stretch>
          </p:blipFill>
          <p:spPr>
            <a:xfrm>
              <a:off x="4651022" y="4614333"/>
              <a:ext cx="4524022" cy="4487333"/>
            </a:xfrm>
            <a:prstGeom prst="rect">
              <a:avLst/>
            </a:prstGeom>
          </p:spPr>
        </p:pic>
        <p:pic>
          <p:nvPicPr>
            <p:cNvPr id="12" name="Picture 6">
              <a:extLst>
                <a:ext uri="{FF2B5EF4-FFF2-40B4-BE49-F238E27FC236}">
                  <a16:creationId xmlns:a16="http://schemas.microsoft.com/office/drawing/2014/main" id="{242EAC4C-B446-4BB7-9B66-C807039EEF0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l="12650" r="12650"/>
            <a:stretch>
              <a:fillRect/>
            </a:stretch>
          </p:blipFill>
          <p:spPr>
            <a:xfrm>
              <a:off x="0" y="4614333"/>
              <a:ext cx="4524022" cy="9101667"/>
            </a:xfrm>
            <a:prstGeom prst="rect">
              <a:avLst/>
            </a:prstGeom>
          </p:spPr>
        </p:pic>
        <p:pic>
          <p:nvPicPr>
            <p:cNvPr id="13" name="Picture 7">
              <a:extLst>
                <a:ext uri="{FF2B5EF4-FFF2-40B4-BE49-F238E27FC236}">
                  <a16:creationId xmlns:a16="http://schemas.microsoft.com/office/drawing/2014/main" id="{145C65E5-F4AC-415E-8F42-326CFA87487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l="1396" r="1396"/>
            <a:stretch>
              <a:fillRect/>
            </a:stretch>
          </p:blipFill>
          <p:spPr>
            <a:xfrm>
              <a:off x="4651022" y="9228667"/>
              <a:ext cx="9175044" cy="4487333"/>
            </a:xfrm>
            <a:prstGeom prst="rect">
              <a:avLst/>
            </a:prstGeom>
          </p:spPr>
        </p:pic>
      </p:grp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860C99C2-2881-4BCE-8960-7FFC56348C1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57201" y="304800"/>
            <a:ext cx="449580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ADF80DD6-19BC-412A-8622-4282030C81E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57201" y="944562"/>
            <a:ext cx="4495800" cy="5151438"/>
          </a:xfrm>
        </p:spPr>
        <p:txBody>
          <a:bodyPr/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6546267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userDrawn="1">
  <p:cSld name="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51" name="Google Shape;551;p11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2" name="Google Shape;552;p11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3" name="Google Shape;553;p11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4" name="Google Shape;554;p11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55" name="Google Shape;555;p11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556" name="Google Shape;556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7" name="Google Shape;557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8" name="Google Shape;558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9" name="Google Shape;559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0" name="Google Shape;560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1" name="Google Shape;561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62" name="Google Shape;562;p11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563" name="Google Shape;563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4" name="Google Shape;564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5" name="Google Shape;565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6" name="Google Shape;566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67" name="Google Shape;567;p11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568" name="Google Shape;568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9" name="Google Shape;569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0" name="Google Shape;570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1" name="Google Shape;571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72" name="Google Shape;572;p11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573" name="Google Shape;573;p11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4" name="Google Shape;574;p11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5" name="Google Shape;575;p11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6" name="Google Shape;576;p11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7" name="Google Shape;577;p11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8" name="Google Shape;578;p11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79" name="Google Shape;579;p11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580" name="Google Shape;58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1" name="Google Shape;58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2" name="Google Shape;58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83" name="Google Shape;583;p11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4" name="Google Shape;584;p11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5" name="Google Shape;585;p11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86" name="Google Shape;586;p11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587" name="Google Shape;587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93" name="Google Shape;593;p11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594" name="Google Shape;594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7" name="Google Shape;597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98" name="Google Shape;598;p11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599" name="Google Shape;599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03" name="Google Shape;603;p11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4" name="Google Shape;604;p11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5" name="Google Shape;605;p11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6" name="Google Shape;606;p11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7" name="Google Shape;607;p11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8" name="Google Shape;608;p11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609" name="Google Shape;609;p11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610" name="Google Shape;61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1" name="Google Shape;61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13" name="Google Shape;613;p11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614" name="Google Shape;614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17" name="Google Shape;617;p11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618" name="Google Shape;618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9" name="Google Shape;619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614156520"/>
      </p:ext>
    </p:extLst>
  </p:cSld>
  <p:clrMapOvr>
    <a:masterClrMapping/>
  </p:clrMapOvr>
  <p:hf sldNum="0" hdr="0" ftr="0" dt="0"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" name="Google Shape;1419;p29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420" name="Google Shape;1420;p29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21" name="Google Shape;1421;p29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422" name="Google Shape;1422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23" name="Google Shape;1423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24" name="Google Shape;1424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25" name="Google Shape;1425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26" name="Google Shape;1426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27" name="Google Shape;1427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28" name="Google Shape;1428;p29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429" name="Google Shape;1429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0" name="Google Shape;1430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1" name="Google Shape;1431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2" name="Google Shape;1432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33" name="Google Shape;1433;p29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434" name="Google Shape;1434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5" name="Google Shape;1435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6" name="Google Shape;1436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7" name="Google Shape;1437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438" name="Google Shape;1438;p29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39" name="Google Shape;1439;p29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440" name="Google Shape;1440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1" name="Google Shape;1441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2" name="Google Shape;1442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3" name="Google Shape;1443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4" name="Google Shape;1444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5" name="Google Shape;1445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46" name="Google Shape;1446;p29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7" name="Google Shape;1447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8" name="Google Shape;1448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9" name="Google Shape;1449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0" name="Google Shape;1450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51" name="Google Shape;1451;p29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52" name="Google Shape;1452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3" name="Google Shape;1453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4" name="Google Shape;1454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5" name="Google Shape;1455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56" name="Google Shape;1456;p29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457" name="Google Shape;1457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8" name="Google Shape;1458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9" name="Google Shape;1459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60" name="Google Shape;1460;p29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461" name="Google Shape;1461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62" name="Google Shape;1462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63" name="Google Shape;1463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64" name="Google Shape;1464;p29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465" name="Google Shape;1465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66" name="Google Shape;1466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67" name="Google Shape;1467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68" name="Google Shape;1468;p29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469" name="Google Shape;1469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70" name="Google Shape;1470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71" name="Google Shape;1471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472" name="Google Shape;1472;p29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74" name="Google Shape;1474;p29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475" name="Google Shape;1475;p29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476" name="Google Shape;1476;p29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477" name="Google Shape;1477;p29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3828424817"/>
      </p:ext>
    </p:extLst>
  </p:cSld>
  <p:clrMapOvr>
    <a:masterClrMapping/>
  </p:clrMapOvr>
  <p:hf sldNum="0" hdr="0" ftr="0" dt="0"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" name="Google Shape;1398;p28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399" name="Google Shape;1399;p28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01" name="Google Shape;1401;p28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402" name="Google Shape;1402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3" name="Google Shape;1403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4" name="Google Shape;1404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5" name="Google Shape;1405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06" name="Google Shape;1406;p28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407" name="Google Shape;1407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8" name="Google Shape;1408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9" name="Google Shape;1409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0" name="Google Shape;1410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11" name="Google Shape;1411;p28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412" name="Google Shape;1412;p2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3" name="Google Shape;1413;p2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4" name="Google Shape;1414;p2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5" name="Google Shape;1415;p2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6" name="Google Shape;1416;p2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7" name="Google Shape;1417;p2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17878441"/>
      </p:ext>
    </p:extLst>
  </p:cSld>
  <p:clrMapOvr>
    <a:masterClrMapping/>
  </p:clrMapOvr>
  <p:hf sldNum="0" hdr="0" ftr="0" dt="0"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 userDrawn="1">
  <p:cSld name="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6B70BBEB-3126-444C-8818-27F0463FC096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61883526"/>
      </p:ext>
    </p:extLst>
  </p:cSld>
  <p:clrMapOvr>
    <a:masterClrMapping/>
  </p:clrMapOvr>
  <p:hf sldNum="0" hdr="0" ftr="0" dt="0"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41495048"/>
      </p:ext>
    </p:extLst>
  </p:cSld>
  <p:clrMapOvr>
    <a:masterClrMapping/>
  </p:clrMapOvr>
  <p:hf sldNum="0" hdr="0" ftr="0" dt="0"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ighlighted numbers">
  <p:cSld name="Highlighted numbers">
    <p:spTree>
      <p:nvGrpSpPr>
        <p:cNvPr id="1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20"/>
          <p:cNvSpPr txBox="1">
            <a:spLocks noGrp="1"/>
          </p:cNvSpPr>
          <p:nvPr>
            <p:ph type="title" hasCustomPrompt="1"/>
          </p:nvPr>
        </p:nvSpPr>
        <p:spPr>
          <a:xfrm>
            <a:off x="3767328" y="938784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7" name="Google Shape;987;p20"/>
          <p:cNvSpPr txBox="1">
            <a:spLocks noGrp="1"/>
          </p:cNvSpPr>
          <p:nvPr>
            <p:ph type="subTitle" idx="1"/>
          </p:nvPr>
        </p:nvSpPr>
        <p:spPr>
          <a:xfrm>
            <a:off x="3767328" y="1633728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88" name="Google Shape;988;p20"/>
          <p:cNvSpPr txBox="1">
            <a:spLocks noGrp="1"/>
          </p:cNvSpPr>
          <p:nvPr>
            <p:ph type="title" idx="2" hasCustomPrompt="1"/>
          </p:nvPr>
        </p:nvSpPr>
        <p:spPr>
          <a:xfrm>
            <a:off x="3767328" y="291388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9" name="Google Shape;989;p20"/>
          <p:cNvSpPr txBox="1">
            <a:spLocks noGrp="1"/>
          </p:cNvSpPr>
          <p:nvPr>
            <p:ph type="subTitle" idx="3"/>
          </p:nvPr>
        </p:nvSpPr>
        <p:spPr>
          <a:xfrm>
            <a:off x="3767328" y="3596640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90" name="Google Shape;990;p20"/>
          <p:cNvSpPr txBox="1">
            <a:spLocks noGrp="1"/>
          </p:cNvSpPr>
          <p:nvPr>
            <p:ph type="title" idx="4" hasCustomPrompt="1"/>
          </p:nvPr>
        </p:nvSpPr>
        <p:spPr>
          <a:xfrm>
            <a:off x="3767328" y="486460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1" name="Google Shape;991;p20"/>
          <p:cNvSpPr txBox="1">
            <a:spLocks noGrp="1"/>
          </p:cNvSpPr>
          <p:nvPr>
            <p:ph type="subTitle" idx="5"/>
          </p:nvPr>
        </p:nvSpPr>
        <p:spPr>
          <a:xfrm>
            <a:off x="3779520" y="5559552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992" name="Google Shape;992;p20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3" name="Google Shape;993;p20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4" name="Google Shape;994;p20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5" name="Google Shape;995;p20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96" name="Google Shape;996;p20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97" name="Google Shape;997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98" name="Google Shape;998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99" name="Google Shape;999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0" name="Google Shape;1000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1" name="Google Shape;1001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2" name="Google Shape;1002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03" name="Google Shape;1003;p20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004" name="Google Shape;1004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5" name="Google Shape;1005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6" name="Google Shape;1006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7" name="Google Shape;1007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08" name="Google Shape;1008;p20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009" name="Google Shape;1009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0" name="Google Shape;1010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1" name="Google Shape;1011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2" name="Google Shape;1012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13" name="Google Shape;1013;p20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014" name="Google Shape;1014;p2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5" name="Google Shape;1015;p2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6" name="Google Shape;1016;p2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7" name="Google Shape;1017;p2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8" name="Google Shape;1018;p2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9" name="Google Shape;1019;p2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20" name="Google Shape;1020;p20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021" name="Google Shape;102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2" name="Google Shape;102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3" name="Google Shape;102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024" name="Google Shape;1024;p20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5" name="Google Shape;1025;p20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6" name="Google Shape;1026;p20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27" name="Google Shape;1027;p20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028" name="Google Shape;1028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9" name="Google Shape;1029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0" name="Google Shape;1030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1" name="Google Shape;1031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2" name="Google Shape;1032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3" name="Google Shape;1033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34" name="Google Shape;1034;p20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035" name="Google Shape;1035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6" name="Google Shape;1036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7" name="Google Shape;1037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8" name="Google Shape;1038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39" name="Google Shape;1039;p20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040" name="Google Shape;1040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1" name="Google Shape;1041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2" name="Google Shape;1042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3" name="Google Shape;1043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044" name="Google Shape;1044;p20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5" name="Google Shape;1045;p20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6" name="Google Shape;1046;p20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7" name="Google Shape;1047;p20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8" name="Google Shape;1048;p20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9" name="Google Shape;1049;p20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1050" name="Google Shape;1050;p20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051" name="Google Shape;105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2" name="Google Shape;105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3" name="Google Shape;105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54" name="Google Shape;1054;p20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055" name="Google Shape;1055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6" name="Google Shape;1056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7" name="Google Shape;1057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58" name="Google Shape;1058;p20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059" name="Google Shape;1059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4229792092"/>
      </p:ext>
    </p:extLst>
  </p:cSld>
  <p:clrMapOvr>
    <a:masterClrMapping/>
  </p:clrMapOvr>
  <p:hf sldNum="0" hdr="0" ftr="0" dt="0"/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32"/>
          <p:cNvSpPr txBox="1">
            <a:spLocks noGrp="1"/>
          </p:cNvSpPr>
          <p:nvPr>
            <p:ph type="body" idx="1"/>
          </p:nvPr>
        </p:nvSpPr>
        <p:spPr>
          <a:xfrm>
            <a:off x="1692092" y="1662467"/>
            <a:ext cx="4133198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1" name="Google Shape;1621;p32"/>
          <p:cNvSpPr txBox="1">
            <a:spLocks noGrp="1"/>
          </p:cNvSpPr>
          <p:nvPr>
            <p:ph type="body" idx="2"/>
          </p:nvPr>
        </p:nvSpPr>
        <p:spPr>
          <a:xfrm>
            <a:off x="6170617" y="1662467"/>
            <a:ext cx="41332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2" name="Google Shape;1622;p32"/>
          <p:cNvSpPr txBox="1">
            <a:spLocks noGrp="1"/>
          </p:cNvSpPr>
          <p:nvPr>
            <p:ph type="title"/>
          </p:nvPr>
        </p:nvSpPr>
        <p:spPr>
          <a:xfrm>
            <a:off x="3377184" y="451104"/>
            <a:ext cx="54500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200">
                <a:latin typeface="Fjalla One" panose="02000506040000020004" pitchFamily="2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623" name="Google Shape;1623;p32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624" name="Google Shape;1624;p32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25" name="Google Shape;1625;p32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626" name="Google Shape;1626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7" name="Google Shape;1627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8" name="Google Shape;1628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9" name="Google Shape;1629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0" name="Google Shape;1630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1" name="Google Shape;1631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2" name="Google Shape;1632;p32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633" name="Google Shape;1633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4" name="Google Shape;1634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5" name="Google Shape;1635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6" name="Google Shape;1636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7" name="Google Shape;1637;p32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638" name="Google Shape;1638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9" name="Google Shape;1639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0" name="Google Shape;1640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1" name="Google Shape;1641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42" name="Google Shape;1642;p32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43" name="Google Shape;1643;p32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644" name="Google Shape;1644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5" name="Google Shape;1645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6" name="Google Shape;1646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7" name="Google Shape;1647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8" name="Google Shape;1648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9" name="Google Shape;1649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0" name="Google Shape;1650;p32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651" name="Google Shape;1651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2" name="Google Shape;1652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3" name="Google Shape;1653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4" name="Google Shape;1654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5" name="Google Shape;1655;p32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656" name="Google Shape;1656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7" name="Google Shape;1657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8" name="Google Shape;1658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9" name="Google Shape;1659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0" name="Google Shape;1660;p32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661" name="Google Shape;1661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2" name="Google Shape;1662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3" name="Google Shape;1663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4" name="Google Shape;1664;p32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665" name="Google Shape;1665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6" name="Google Shape;1666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7" name="Google Shape;1667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8" name="Google Shape;1668;p32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69" name="Google Shape;1669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0" name="Google Shape;1670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1" name="Google Shape;1671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72" name="Google Shape;1672;p32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73" name="Google Shape;1673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4" name="Google Shape;1674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5" name="Google Shape;1675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76" name="Google Shape;1676;p32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7" name="Google Shape;1677;p32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678" name="Google Shape;1678;p32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3453934200"/>
      </p:ext>
    </p:extLst>
  </p:cSld>
  <p:clrMapOvr>
    <a:masterClrMapping/>
  </p:clrMapOvr>
  <p:hf sldNum="0" hdr="0" ftr="0" dt="0"/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>
  <p:cSld name="Main point 2">
    <p:spTree>
      <p:nvGrpSpPr>
        <p:cNvPr id="1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7" name="Google Shape;1547;p31"/>
          <p:cNvGrpSpPr/>
          <p:nvPr/>
        </p:nvGrpSpPr>
        <p:grpSpPr>
          <a:xfrm>
            <a:off x="1799502" y="797889"/>
            <a:ext cx="8604973" cy="4841515"/>
            <a:chOff x="365750" y="1285025"/>
            <a:chExt cx="6934275" cy="3315500"/>
          </a:xfrm>
        </p:grpSpPr>
        <p:sp>
          <p:nvSpPr>
            <p:cNvPr id="1548" name="Google Shape;1548;p31"/>
            <p:cNvSpPr/>
            <p:nvPr/>
          </p:nvSpPr>
          <p:spPr>
            <a:xfrm>
              <a:off x="365750" y="1285025"/>
              <a:ext cx="6934275" cy="3315500"/>
            </a:xfrm>
            <a:custGeom>
              <a:avLst/>
              <a:gdLst/>
              <a:ahLst/>
              <a:cxnLst/>
              <a:rect l="l" t="t" r="r" b="b"/>
              <a:pathLst>
                <a:path w="277371" h="132620" extrusionOk="0">
                  <a:moveTo>
                    <a:pt x="139292" y="1"/>
                  </a:moveTo>
                  <a:cubicBezTo>
                    <a:pt x="131931" y="1"/>
                    <a:pt x="124510" y="530"/>
                    <a:pt x="116820" y="2020"/>
                  </a:cubicBezTo>
                  <a:cubicBezTo>
                    <a:pt x="97286" y="5794"/>
                    <a:pt x="78528" y="13563"/>
                    <a:pt x="62212" y="24940"/>
                  </a:cubicBezTo>
                  <a:cubicBezTo>
                    <a:pt x="40180" y="40312"/>
                    <a:pt x="16039" y="63953"/>
                    <a:pt x="5883" y="89204"/>
                  </a:cubicBezTo>
                  <a:cubicBezTo>
                    <a:pt x="2054" y="98638"/>
                    <a:pt x="1" y="109904"/>
                    <a:pt x="5162" y="118672"/>
                  </a:cubicBezTo>
                  <a:cubicBezTo>
                    <a:pt x="10878" y="128329"/>
                    <a:pt x="23309" y="131547"/>
                    <a:pt x="34519" y="132324"/>
                  </a:cubicBezTo>
                  <a:cubicBezTo>
                    <a:pt x="37485" y="132528"/>
                    <a:pt x="40447" y="132620"/>
                    <a:pt x="43408" y="132620"/>
                  </a:cubicBezTo>
                  <a:cubicBezTo>
                    <a:pt x="64717" y="132620"/>
                    <a:pt x="85919" y="127832"/>
                    <a:pt x="107164" y="125054"/>
                  </a:cubicBezTo>
                  <a:cubicBezTo>
                    <a:pt x="121795" y="123154"/>
                    <a:pt x="136548" y="122208"/>
                    <a:pt x="151300" y="122208"/>
                  </a:cubicBezTo>
                  <a:cubicBezTo>
                    <a:pt x="172303" y="122208"/>
                    <a:pt x="193303" y="124126"/>
                    <a:pt x="213939" y="127940"/>
                  </a:cubicBezTo>
                  <a:cubicBezTo>
                    <a:pt x="222522" y="129553"/>
                    <a:pt x="231673" y="131360"/>
                    <a:pt x="240407" y="131360"/>
                  </a:cubicBezTo>
                  <a:cubicBezTo>
                    <a:pt x="248501" y="131360"/>
                    <a:pt x="256237" y="129808"/>
                    <a:pt x="262831" y="125110"/>
                  </a:cubicBezTo>
                  <a:cubicBezTo>
                    <a:pt x="276372" y="115454"/>
                    <a:pt x="277371" y="99138"/>
                    <a:pt x="274429" y="84431"/>
                  </a:cubicBezTo>
                  <a:cubicBezTo>
                    <a:pt x="271488" y="69670"/>
                    <a:pt x="264329" y="59902"/>
                    <a:pt x="257059" y="47305"/>
                  </a:cubicBezTo>
                  <a:cubicBezTo>
                    <a:pt x="252786" y="39868"/>
                    <a:pt x="247736" y="33098"/>
                    <a:pt x="241798" y="27215"/>
                  </a:cubicBezTo>
                  <a:cubicBezTo>
                    <a:pt x="234972" y="20500"/>
                    <a:pt x="226925" y="14951"/>
                    <a:pt x="217768" y="11177"/>
                  </a:cubicBezTo>
                  <a:cubicBezTo>
                    <a:pt x="203783" y="5350"/>
                    <a:pt x="188521" y="3407"/>
                    <a:pt x="173482" y="2186"/>
                  </a:cubicBezTo>
                  <a:cubicBezTo>
                    <a:pt x="161726" y="1246"/>
                    <a:pt x="150579" y="1"/>
                    <a:pt x="1392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49" name="Google Shape;1549;p31"/>
            <p:cNvSpPr/>
            <p:nvPr/>
          </p:nvSpPr>
          <p:spPr>
            <a:xfrm>
              <a:off x="417100" y="1285575"/>
              <a:ext cx="6842700" cy="3314500"/>
            </a:xfrm>
            <a:custGeom>
              <a:avLst/>
              <a:gdLst/>
              <a:ahLst/>
              <a:cxnLst/>
              <a:rect l="l" t="t" r="r" b="b"/>
              <a:pathLst>
                <a:path w="273708" h="132580" extrusionOk="0">
                  <a:moveTo>
                    <a:pt x="137298" y="0"/>
                  </a:moveTo>
                  <a:cubicBezTo>
                    <a:pt x="129917" y="0"/>
                    <a:pt x="122480" y="500"/>
                    <a:pt x="114766" y="1998"/>
                  </a:cubicBezTo>
                  <a:cubicBezTo>
                    <a:pt x="95232" y="5772"/>
                    <a:pt x="76474" y="13541"/>
                    <a:pt x="60158" y="24918"/>
                  </a:cubicBezTo>
                  <a:cubicBezTo>
                    <a:pt x="38126" y="40290"/>
                    <a:pt x="13985" y="63931"/>
                    <a:pt x="3829" y="89182"/>
                  </a:cubicBezTo>
                  <a:cubicBezTo>
                    <a:pt x="1609" y="94621"/>
                    <a:pt x="0" y="100614"/>
                    <a:pt x="56" y="106386"/>
                  </a:cubicBezTo>
                  <a:cubicBezTo>
                    <a:pt x="56" y="110715"/>
                    <a:pt x="943" y="114877"/>
                    <a:pt x="3108" y="118650"/>
                  </a:cubicBezTo>
                  <a:cubicBezTo>
                    <a:pt x="8824" y="128307"/>
                    <a:pt x="21255" y="131525"/>
                    <a:pt x="32465" y="132302"/>
                  </a:cubicBezTo>
                  <a:cubicBezTo>
                    <a:pt x="35407" y="132469"/>
                    <a:pt x="38403" y="132580"/>
                    <a:pt x="41345" y="132580"/>
                  </a:cubicBezTo>
                  <a:cubicBezTo>
                    <a:pt x="62655" y="132580"/>
                    <a:pt x="83855" y="127807"/>
                    <a:pt x="105110" y="125032"/>
                  </a:cubicBezTo>
                  <a:cubicBezTo>
                    <a:pt x="119761" y="123146"/>
                    <a:pt x="134523" y="122202"/>
                    <a:pt x="149340" y="122202"/>
                  </a:cubicBezTo>
                  <a:cubicBezTo>
                    <a:pt x="170318" y="122202"/>
                    <a:pt x="191240" y="124089"/>
                    <a:pt x="211885" y="127918"/>
                  </a:cubicBezTo>
                  <a:cubicBezTo>
                    <a:pt x="220486" y="129528"/>
                    <a:pt x="229643" y="131359"/>
                    <a:pt x="238412" y="131359"/>
                  </a:cubicBezTo>
                  <a:cubicBezTo>
                    <a:pt x="246459" y="131359"/>
                    <a:pt x="254173" y="129805"/>
                    <a:pt x="260777" y="125088"/>
                  </a:cubicBezTo>
                  <a:cubicBezTo>
                    <a:pt x="270433" y="118206"/>
                    <a:pt x="273707" y="107884"/>
                    <a:pt x="273707" y="97229"/>
                  </a:cubicBezTo>
                  <a:cubicBezTo>
                    <a:pt x="273707" y="92956"/>
                    <a:pt x="273208" y="88627"/>
                    <a:pt x="272375" y="84409"/>
                  </a:cubicBezTo>
                  <a:cubicBezTo>
                    <a:pt x="269434" y="69648"/>
                    <a:pt x="262275" y="59880"/>
                    <a:pt x="255005" y="47283"/>
                  </a:cubicBezTo>
                  <a:cubicBezTo>
                    <a:pt x="250732" y="39846"/>
                    <a:pt x="245682" y="33076"/>
                    <a:pt x="239744" y="27193"/>
                  </a:cubicBezTo>
                  <a:cubicBezTo>
                    <a:pt x="232918" y="20478"/>
                    <a:pt x="224871" y="14929"/>
                    <a:pt x="215714" y="11155"/>
                  </a:cubicBezTo>
                  <a:cubicBezTo>
                    <a:pt x="201729" y="5328"/>
                    <a:pt x="186467" y="3385"/>
                    <a:pt x="171428" y="2164"/>
                  </a:cubicBezTo>
                  <a:cubicBezTo>
                    <a:pt x="159663" y="1221"/>
                    <a:pt x="148563" y="0"/>
                    <a:pt x="137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550" name="Google Shape;1550;p31"/>
          <p:cNvSpPr txBox="1">
            <a:spLocks noGrp="1"/>
          </p:cNvSpPr>
          <p:nvPr>
            <p:ph type="title"/>
          </p:nvPr>
        </p:nvSpPr>
        <p:spPr>
          <a:xfrm>
            <a:off x="3780730" y="1801594"/>
            <a:ext cx="5206000" cy="278192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1551" name="Google Shape;1551;p31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552" name="Google Shape;1552;p31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3" name="Google Shape;1553;p31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4" name="Google Shape;1554;p31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5" name="Google Shape;1555;p31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56" name="Google Shape;1556;p31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557" name="Google Shape;1557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58" name="Google Shape;1558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59" name="Google Shape;1559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0" name="Google Shape;1560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1" name="Google Shape;1561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2" name="Google Shape;1562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63" name="Google Shape;1563;p31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564" name="Google Shape;1564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5" name="Google Shape;1565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6" name="Google Shape;1566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67" name="Google Shape;1567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68" name="Google Shape;1568;p31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569" name="Google Shape;1569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0" name="Google Shape;1570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1" name="Google Shape;1571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2" name="Google Shape;1572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73" name="Google Shape;1573;p31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74" name="Google Shape;1574;p31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5" name="Google Shape;1575;p31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6" name="Google Shape;1576;p31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7" name="Google Shape;1577;p31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8" name="Google Shape;1578;p31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79" name="Google Shape;1579;p31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80" name="Google Shape;1580;p31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81" name="Google Shape;158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82" name="Google Shape;158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83" name="Google Shape;158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84" name="Google Shape;1584;p31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5" name="Google Shape;1585;p31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31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87" name="Google Shape;1587;p31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88" name="Google Shape;1588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89" name="Google Shape;1589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0" name="Google Shape;1590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1" name="Google Shape;1591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2" name="Google Shape;1592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3" name="Google Shape;1593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94" name="Google Shape;1594;p31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95" name="Google Shape;1595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6" name="Google Shape;1596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7" name="Google Shape;1597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98" name="Google Shape;1598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99" name="Google Shape;1599;p31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600" name="Google Shape;1600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01" name="Google Shape;1601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02" name="Google Shape;1602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03" name="Google Shape;1603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604" name="Google Shape;1604;p31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05" name="Google Shape;1605;p31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06" name="Google Shape;1606;p31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07" name="Google Shape;1607;p31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08" name="Google Shape;1608;p31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09" name="Google Shape;1609;p31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610" name="Google Shape;1610;p31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611" name="Google Shape;161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12" name="Google Shape;161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13" name="Google Shape;161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14" name="Google Shape;1614;p31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615" name="Google Shape;1615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16" name="Google Shape;1616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17" name="Google Shape;1617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1618" name="Google Shape;1618;p31"/>
          <p:cNvSpPr txBox="1">
            <a:spLocks noGrp="1"/>
          </p:cNvSpPr>
          <p:nvPr>
            <p:ph type="subTitle" idx="1"/>
          </p:nvPr>
        </p:nvSpPr>
        <p:spPr>
          <a:xfrm>
            <a:off x="3818108" y="4137763"/>
            <a:ext cx="5242013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114423806"/>
      </p:ext>
    </p:extLst>
  </p:cSld>
  <p:clrMapOvr>
    <a:masterClrMapping/>
  </p:clrMapOvr>
  <p:hf sldNum="0" hdr="0" ftr="0" dt="0"/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>
  <p:cSld name="1_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39" name="Google Shape;639;p14"/>
          <p:cNvSpPr txBox="1">
            <a:spLocks noGrp="1"/>
          </p:cNvSpPr>
          <p:nvPr>
            <p:ph type="subTitle" idx="1"/>
          </p:nvPr>
        </p:nvSpPr>
        <p:spPr>
          <a:xfrm>
            <a:off x="4925568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0" name="Google Shape;640;p14"/>
          <p:cNvSpPr txBox="1">
            <a:spLocks noGrp="1"/>
          </p:cNvSpPr>
          <p:nvPr>
            <p:ph type="subTitle" idx="2"/>
          </p:nvPr>
        </p:nvSpPr>
        <p:spPr>
          <a:xfrm>
            <a:off x="1365504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1" name="Google Shape;641;p14"/>
          <p:cNvSpPr txBox="1">
            <a:spLocks noGrp="1"/>
          </p:cNvSpPr>
          <p:nvPr>
            <p:ph type="subTitle" idx="3"/>
          </p:nvPr>
        </p:nvSpPr>
        <p:spPr>
          <a:xfrm>
            <a:off x="8473440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2" name="Google Shape;642;p14"/>
          <p:cNvSpPr txBox="1">
            <a:spLocks noGrp="1"/>
          </p:cNvSpPr>
          <p:nvPr>
            <p:ph type="subTitle" idx="4"/>
          </p:nvPr>
        </p:nvSpPr>
        <p:spPr>
          <a:xfrm>
            <a:off x="4925568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3" name="Google Shape;643;p14"/>
          <p:cNvSpPr txBox="1">
            <a:spLocks noGrp="1"/>
          </p:cNvSpPr>
          <p:nvPr>
            <p:ph type="subTitle" idx="5"/>
          </p:nvPr>
        </p:nvSpPr>
        <p:spPr>
          <a:xfrm>
            <a:off x="1365504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4" name="Google Shape;644;p14"/>
          <p:cNvSpPr txBox="1">
            <a:spLocks noGrp="1"/>
          </p:cNvSpPr>
          <p:nvPr>
            <p:ph type="subTitle" idx="6"/>
          </p:nvPr>
        </p:nvSpPr>
        <p:spPr>
          <a:xfrm>
            <a:off x="8473440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03112086"/>
      </p:ext>
    </p:extLst>
  </p:cSld>
  <p:clrMapOvr>
    <a:masterClrMapping/>
  </p:clrMapOvr>
  <p:hf sldNum="0" hdr="0" ftr="0" dt="0"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1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" name="Google Shape;1227;p25"/>
          <p:cNvSpPr txBox="1">
            <a:spLocks noGrp="1"/>
          </p:cNvSpPr>
          <p:nvPr>
            <p:ph type="title"/>
          </p:nvPr>
        </p:nvSpPr>
        <p:spPr>
          <a:xfrm>
            <a:off x="1194800" y="2645933"/>
            <a:ext cx="4609600" cy="172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228" name="Google Shape;1228;p25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9" name="Google Shape;1229;p25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30" name="Google Shape;1230;p25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31" name="Google Shape;1231;p25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1232" name="Google Shape;1232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3" name="Google Shape;1233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4" name="Google Shape;1234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5" name="Google Shape;1235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6" name="Google Shape;1236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7" name="Google Shape;1237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38" name="Google Shape;1238;p25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1239" name="Google Shape;1239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0" name="Google Shape;1240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1" name="Google Shape;1241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2" name="Google Shape;1242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243" name="Google Shape;1243;p25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4" name="Google Shape;1244;p25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5" name="Google Shape;1245;p25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6" name="Google Shape;1246;p25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7" name="Google Shape;1247;p25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8" name="Google Shape;1248;p25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1249" name="Google Shape;1249;p25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1250" name="Google Shape;1250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1" name="Google Shape;1251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2" name="Google Shape;1252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53" name="Google Shape;1253;p25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1254" name="Google Shape;1254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5" name="Google Shape;1255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6" name="Google Shape;1256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57" name="Google Shape;1257;p25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1258" name="Google Shape;1258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9" name="Google Shape;1259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0" name="Google Shape;1260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261" name="Google Shape;1261;p25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62" name="Google Shape;1262;p25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63" name="Google Shape;1263;p25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1264" name="Google Shape;1264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5" name="Google Shape;1265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6" name="Google Shape;1266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7" name="Google Shape;1267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8" name="Google Shape;1268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9" name="Google Shape;1269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70" name="Google Shape;1270;p25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1271" name="Google Shape;1271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2" name="Google Shape;1272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3" name="Google Shape;1273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4" name="Google Shape;1274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75" name="Google Shape;1275;p25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1276" name="Google Shape;1276;p25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7" name="Google Shape;1277;p25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8" name="Google Shape;1278;p25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9" name="Google Shape;1279;p25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80" name="Google Shape;1280;p25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1281" name="Google Shape;1281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2" name="Google Shape;1282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3" name="Google Shape;1283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84" name="Google Shape;1284;p25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1285" name="Google Shape;1285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6" name="Google Shape;1286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7" name="Google Shape;1287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1872640700"/>
      </p:ext>
    </p:extLst>
  </p:cSld>
  <p:clrMapOvr>
    <a:masterClrMapping/>
  </p:clrMapOvr>
  <p:hf sldNum="0" hdr="0" ftr="0" dt="0"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1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" name="Google Shape;1289;p26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290" name="Google Shape;1290;p26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91" name="Google Shape;1291;p26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92" name="Google Shape;1292;p26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93" name="Google Shape;1293;p26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1294" name="Google Shape;1294;p2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2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2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2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8" name="Google Shape;1298;p26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1299" name="Google Shape;1299;p26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26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26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26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26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26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05" name="Google Shape;1305;p26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1306" name="Google Shape;1306;p2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2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2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09" name="Google Shape;1309;p26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10" name="Google Shape;1310;p26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1311" name="Google Shape;1311;p26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26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26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6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6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6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17" name="Google Shape;1317;p26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1318" name="Google Shape;1318;p2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22" name="Google Shape;1322;p26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1323" name="Google Shape;1323;p2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2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2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8574508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2"/>
          <p:cNvSpPr txBox="1">
            <a:spLocks noGrp="1"/>
          </p:cNvSpPr>
          <p:nvPr>
            <p:ph type="ctrTitle"/>
          </p:nvPr>
        </p:nvSpPr>
        <p:spPr>
          <a:xfrm>
            <a:off x="6998208" y="2670048"/>
            <a:ext cx="4352400" cy="238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6998208" y="4962144"/>
            <a:ext cx="4352400" cy="11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10" name="Google Shape;10;p2"/>
          <p:cNvCxnSpPr/>
          <p:nvPr/>
        </p:nvCxnSpPr>
        <p:spPr>
          <a:xfrm flipH="1">
            <a:off x="7769400" y="6017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" name="Google Shape;11;p2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" name="Google Shape;12;p2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" name="Google Shape;13;p2"/>
          <p:cNvGrpSpPr/>
          <p:nvPr/>
        </p:nvGrpSpPr>
        <p:grpSpPr>
          <a:xfrm>
            <a:off x="10752367" y="1183800"/>
            <a:ext cx="775733" cy="776467"/>
            <a:chOff x="8064275" y="887850"/>
            <a:chExt cx="581800" cy="582350"/>
          </a:xfrm>
        </p:grpSpPr>
        <p:sp>
          <p:nvSpPr>
            <p:cNvPr id="14" name="Google Shape;14;p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21" name="Google Shape;21;p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7587440" y="567744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7584434" y="564367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>
            <a:off x="7636092" y="616413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" name="Google Shape;28;p2"/>
          <p:cNvSpPr/>
          <p:nvPr/>
        </p:nvSpPr>
        <p:spPr>
          <a:xfrm>
            <a:off x="7633104" y="613036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" name="Google Shape;29;p2"/>
          <p:cNvSpPr/>
          <p:nvPr/>
        </p:nvSpPr>
        <p:spPr>
          <a:xfrm>
            <a:off x="7688877" y="66918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" name="Google Shape;30;p2"/>
          <p:cNvSpPr/>
          <p:nvPr/>
        </p:nvSpPr>
        <p:spPr>
          <a:xfrm>
            <a:off x="7685887" y="666190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" name="Google Shape;31;p2"/>
          <p:cNvGrpSpPr/>
          <p:nvPr/>
        </p:nvGrpSpPr>
        <p:grpSpPr>
          <a:xfrm>
            <a:off x="7257800" y="385700"/>
            <a:ext cx="233351" cy="36000"/>
            <a:chOff x="5662375" y="212375"/>
            <a:chExt cx="175013" cy="27000"/>
          </a:xfrm>
        </p:grpSpPr>
        <p:sp>
          <p:nvSpPr>
            <p:cNvPr id="32" name="Google Shape;32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" name="Google Shape;35;p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36" name="Google Shape;36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" name="Google Shape;39;p2"/>
          <p:cNvGrpSpPr/>
          <p:nvPr/>
        </p:nvGrpSpPr>
        <p:grpSpPr>
          <a:xfrm>
            <a:off x="10758334" y="2109067"/>
            <a:ext cx="233351" cy="36000"/>
            <a:chOff x="5662375" y="212375"/>
            <a:chExt cx="175013" cy="27000"/>
          </a:xfrm>
        </p:grpSpPr>
        <p:sp>
          <p:nvSpPr>
            <p:cNvPr id="40" name="Google Shape;40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02116219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9"/>
          <p:cNvSpPr txBox="1">
            <a:spLocks noGrp="1"/>
          </p:cNvSpPr>
          <p:nvPr>
            <p:ph type="title"/>
          </p:nvPr>
        </p:nvSpPr>
        <p:spPr>
          <a:xfrm>
            <a:off x="1194816" y="2718816"/>
            <a:ext cx="4754800" cy="181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40" name="Google Shape;440;p9"/>
          <p:cNvSpPr txBox="1">
            <a:spLocks noGrp="1"/>
          </p:cNvSpPr>
          <p:nvPr>
            <p:ph type="body" idx="1"/>
          </p:nvPr>
        </p:nvSpPr>
        <p:spPr>
          <a:xfrm>
            <a:off x="6532200" y="1095800"/>
            <a:ext cx="4128000" cy="46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441" name="Google Shape;441;p9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2" name="Google Shape;442;p9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3" name="Google Shape;443;p9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44" name="Google Shape;444;p9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445" name="Google Shape;445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1" name="Google Shape;451;p9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452" name="Google Shape;452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56" name="Google Shape;456;p9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7" name="Google Shape;457;p9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8" name="Google Shape;458;p9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9" name="Google Shape;459;p9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9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9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2" name="Google Shape;462;p9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463" name="Google Shape;463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6" name="Google Shape;466;p9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467" name="Google Shape;467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0" name="Google Shape;470;p9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471" name="Google Shape;471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474" name="Google Shape;474;p9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5" name="Google Shape;475;p9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76" name="Google Shape;476;p9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477" name="Google Shape;477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3" name="Google Shape;483;p9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484" name="Google Shape;484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8" name="Google Shape;488;p9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489" name="Google Shape;489;p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3" name="Google Shape;493;p9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494" name="Google Shape;494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7" name="Google Shape;497;p9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498" name="Google Shape;498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2878359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27" name="Google Shape;1327;p27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8" name="Google Shape;1328;p27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9" name="Google Shape;1329;p27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30" name="Google Shape;1330;p27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31" name="Google Shape;1331;p27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1332" name="Google Shape;1332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38" name="Google Shape;1338;p27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339" name="Google Shape;1339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3" name="Google Shape;1343;p27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344" name="Google Shape;1344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8" name="Google Shape;1348;p27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349" name="Google Shape;1349;p2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2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2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2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2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2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5" name="Google Shape;1355;p27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356" name="Google Shape;135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59" name="Google Shape;1359;p27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0" name="Google Shape;1360;p27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1" name="Google Shape;1361;p27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62" name="Google Shape;1362;p27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363" name="Google Shape;1363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69" name="Google Shape;1369;p27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370" name="Google Shape;1370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74" name="Google Shape;1374;p27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375" name="Google Shape;1375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9" name="Google Shape;1379;p27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0" name="Google Shape;1380;p27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1" name="Google Shape;1381;p27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2" name="Google Shape;1382;p27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3" name="Google Shape;1383;p27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27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85" name="Google Shape;1385;p27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386" name="Google Shape;138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89" name="Google Shape;1389;p27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390" name="Google Shape;1390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93" name="Google Shape;1393;p27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394" name="Google Shape;1394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1517783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" name="Google Shape;1419;p29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420" name="Google Shape;1420;p29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21" name="Google Shape;1421;p29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422" name="Google Shape;1422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3" name="Google Shape;1423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4" name="Google Shape;1424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5" name="Google Shape;1425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28" name="Google Shape;1428;p29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429" name="Google Shape;1429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2" name="Google Shape;1432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3" name="Google Shape;1433;p29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434" name="Google Shape;1434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5" name="Google Shape;1435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38" name="Google Shape;1438;p29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39" name="Google Shape;1439;p29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440" name="Google Shape;1440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2" name="Google Shape;1442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3" name="Google Shape;1443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4" name="Google Shape;1444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5" name="Google Shape;1445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46" name="Google Shape;1446;p29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7" name="Google Shape;1447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1" name="Google Shape;1451;p29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52" name="Google Shape;1452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3" name="Google Shape;1453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4" name="Google Shape;1454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5" name="Google Shape;1455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6" name="Google Shape;1456;p29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457" name="Google Shape;1457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0" name="Google Shape;1460;p29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461" name="Google Shape;1461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2" name="Google Shape;1462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3" name="Google Shape;1463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4" name="Google Shape;1464;p29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465" name="Google Shape;1465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8" name="Google Shape;1468;p29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469" name="Google Shape;1469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72" name="Google Shape;1472;p29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74" name="Google Shape;1474;p29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9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9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9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4609662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874041" y="2172043"/>
            <a:ext cx="10443915" cy="57203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17" b="1" i="1">
                <a:solidFill>
                  <a:srgbClr val="0070C0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793739" y="4620396"/>
            <a:ext cx="1060452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2/29/2024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54708374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115837" y="748564"/>
            <a:ext cx="11945843" cy="534359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269"/>
          </a:p>
        </p:txBody>
      </p:sp>
      <p:sp>
        <p:nvSpPr>
          <p:cNvPr id="17" name="bg object 17"/>
          <p:cNvSpPr/>
          <p:nvPr/>
        </p:nvSpPr>
        <p:spPr>
          <a:xfrm>
            <a:off x="11528709" y="5658051"/>
            <a:ext cx="332312" cy="285031"/>
          </a:xfrm>
          <a:custGeom>
            <a:avLst/>
            <a:gdLst/>
            <a:ahLst/>
            <a:cxnLst/>
            <a:rect l="l" t="t" r="r" b="b"/>
            <a:pathLst>
              <a:path w="291465" h="314325">
                <a:moveTo>
                  <a:pt x="0" y="0"/>
                </a:moveTo>
                <a:lnTo>
                  <a:pt x="291153" y="0"/>
                </a:lnTo>
                <a:lnTo>
                  <a:pt x="291153" y="313736"/>
                </a:lnTo>
                <a:lnTo>
                  <a:pt x="0" y="313736"/>
                </a:lnTo>
                <a:lnTo>
                  <a:pt x="0" y="0"/>
                </a:lnTo>
                <a:close/>
              </a:path>
            </a:pathLst>
          </a:custGeom>
          <a:ln w="10913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269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11" b="0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2/29/2024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3180909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10"/>
          <p:cNvSpPr txBox="1">
            <a:spLocks noGrp="1"/>
          </p:cNvSpPr>
          <p:nvPr>
            <p:ph type="body" idx="1"/>
          </p:nvPr>
        </p:nvSpPr>
        <p:spPr>
          <a:xfrm>
            <a:off x="1496067" y="2596896"/>
            <a:ext cx="37184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70" lvl="0" indent="-30478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arlow Semi Condensed"/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5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21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8" y="702568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2" y="227835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8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9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5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</p:spTree>
    <p:extLst>
      <p:ext uri="{BB962C8B-B14F-4D97-AF65-F5344CB8AC3E}">
        <p14:creationId xmlns:p14="http://schemas.microsoft.com/office/powerpoint/2010/main" val="2443791339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DABB80-DDA7-4047-8AFF-07E0DAAE27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C9C73416-F0D7-4A83-982C-B65057DA4FC9}"/>
              </a:ext>
            </a:extLst>
          </p:cNvPr>
          <p:cNvGrpSpPr/>
          <p:nvPr userDrawn="1"/>
        </p:nvGrpSpPr>
        <p:grpSpPr>
          <a:xfrm>
            <a:off x="-2558463" y="4495800"/>
            <a:ext cx="3281016" cy="2667000"/>
            <a:chOff x="1346663" y="1028701"/>
            <a:chExt cx="4866313" cy="4295386"/>
          </a:xfrm>
          <a:solidFill>
            <a:srgbClr val="E7BD69"/>
          </a:solidFill>
        </p:grpSpPr>
        <p:grpSp>
          <p:nvGrpSpPr>
            <p:cNvPr id="7" name="Group 7">
              <a:extLst>
                <a:ext uri="{FF2B5EF4-FFF2-40B4-BE49-F238E27FC236}">
                  <a16:creationId xmlns:a16="http://schemas.microsoft.com/office/drawing/2014/main" id="{5B5DE51B-58D9-4242-8859-4994EFA0B849}"/>
                </a:ext>
              </a:extLst>
            </p:cNvPr>
            <p:cNvGrpSpPr/>
            <p:nvPr/>
          </p:nvGrpSpPr>
          <p:grpSpPr>
            <a:xfrm>
              <a:off x="1346663" y="1028701"/>
              <a:ext cx="2174376" cy="1872676"/>
              <a:chOff x="-4993988" y="-2780512"/>
              <a:chExt cx="3143893" cy="2356322"/>
            </a:xfrm>
            <a:grpFill/>
          </p:grpSpPr>
          <p:sp>
            <p:nvSpPr>
              <p:cNvPr id="12" name="Freeform 8">
                <a:extLst>
                  <a:ext uri="{FF2B5EF4-FFF2-40B4-BE49-F238E27FC236}">
                    <a16:creationId xmlns:a16="http://schemas.microsoft.com/office/drawing/2014/main" id="{A6DFBF76-B4E8-436B-8A65-9D0A0487A6D8}"/>
                  </a:ext>
                </a:extLst>
              </p:cNvPr>
              <p:cNvSpPr/>
              <p:nvPr/>
            </p:nvSpPr>
            <p:spPr>
              <a:xfrm>
                <a:off x="-4993988" y="-2780512"/>
                <a:ext cx="3143893" cy="2356322"/>
              </a:xfrm>
              <a:custGeom>
                <a:avLst/>
                <a:gdLst/>
                <a:ahLst/>
                <a:cxnLst/>
                <a:rect l="l" t="t" r="r" b="b"/>
                <a:pathLst>
                  <a:path w="4916132" h="3737662">
                    <a:moveTo>
                      <a:pt x="252805" y="95462"/>
                    </a:moveTo>
                    <a:cubicBezTo>
                      <a:pt x="252805" y="148171"/>
                      <a:pt x="196196" y="190924"/>
                      <a:pt x="126403" y="190924"/>
                    </a:cubicBezTo>
                    <a:cubicBezTo>
                      <a:pt x="56610" y="190924"/>
                      <a:pt x="0" y="148171"/>
                      <a:pt x="0" y="95462"/>
                    </a:cubicBezTo>
                    <a:cubicBezTo>
                      <a:pt x="0" y="42753"/>
                      <a:pt x="56610" y="0"/>
                      <a:pt x="126403" y="0"/>
                    </a:cubicBezTo>
                    <a:cubicBezTo>
                      <a:pt x="196196" y="0"/>
                      <a:pt x="252805" y="42753"/>
                      <a:pt x="252805" y="95462"/>
                    </a:cubicBezTo>
                    <a:close/>
                    <a:moveTo>
                      <a:pt x="1680845" y="0"/>
                    </a:moveTo>
                    <a:cubicBezTo>
                      <a:pt x="1611052" y="0"/>
                      <a:pt x="1554442" y="42753"/>
                      <a:pt x="1554442" y="95462"/>
                    </a:cubicBezTo>
                    <a:cubicBezTo>
                      <a:pt x="1554442" y="148171"/>
                      <a:pt x="1611052" y="190924"/>
                      <a:pt x="1680845" y="190924"/>
                    </a:cubicBezTo>
                    <a:cubicBezTo>
                      <a:pt x="1750638" y="190924"/>
                      <a:pt x="1807248" y="148171"/>
                      <a:pt x="1807248" y="95462"/>
                    </a:cubicBezTo>
                    <a:cubicBezTo>
                      <a:pt x="1807248" y="42753"/>
                      <a:pt x="1750638" y="0"/>
                      <a:pt x="1680845" y="0"/>
                    </a:cubicBezTo>
                    <a:close/>
                    <a:moveTo>
                      <a:pt x="3235288" y="0"/>
                    </a:moveTo>
                    <a:cubicBezTo>
                      <a:pt x="3165495" y="0"/>
                      <a:pt x="3108885" y="42753"/>
                      <a:pt x="3108885" y="95462"/>
                    </a:cubicBezTo>
                    <a:cubicBezTo>
                      <a:pt x="3108885" y="148171"/>
                      <a:pt x="3165495" y="190924"/>
                      <a:pt x="3235288" y="190924"/>
                    </a:cubicBezTo>
                    <a:cubicBezTo>
                      <a:pt x="3305080" y="190924"/>
                      <a:pt x="3361690" y="148171"/>
                      <a:pt x="3361690" y="95462"/>
                    </a:cubicBezTo>
                    <a:cubicBezTo>
                      <a:pt x="3361690" y="42753"/>
                      <a:pt x="3305080" y="0"/>
                      <a:pt x="3235288" y="0"/>
                    </a:cubicBezTo>
                    <a:close/>
                    <a:moveTo>
                      <a:pt x="4789730" y="190924"/>
                    </a:moveTo>
                    <a:cubicBezTo>
                      <a:pt x="4859523" y="190924"/>
                      <a:pt x="4916132" y="148171"/>
                      <a:pt x="4916132" y="95462"/>
                    </a:cubicBezTo>
                    <a:cubicBezTo>
                      <a:pt x="4916132" y="42753"/>
                      <a:pt x="4859523" y="0"/>
                      <a:pt x="4789730" y="0"/>
                    </a:cubicBezTo>
                    <a:cubicBezTo>
                      <a:pt x="4719937" y="0"/>
                      <a:pt x="4663327" y="42753"/>
                      <a:pt x="4663327" y="95462"/>
                    </a:cubicBezTo>
                    <a:cubicBezTo>
                      <a:pt x="4663327" y="148171"/>
                      <a:pt x="4719937" y="190924"/>
                      <a:pt x="4789730" y="190924"/>
                    </a:cubicBezTo>
                    <a:close/>
                    <a:moveTo>
                      <a:pt x="126403" y="1182148"/>
                    </a:moveTo>
                    <a:cubicBezTo>
                      <a:pt x="56610" y="1182148"/>
                      <a:pt x="0" y="1224901"/>
                      <a:pt x="0" y="1277610"/>
                    </a:cubicBezTo>
                    <a:cubicBezTo>
                      <a:pt x="0" y="1330320"/>
                      <a:pt x="56610" y="1373072"/>
                      <a:pt x="126403" y="1373072"/>
                    </a:cubicBezTo>
                    <a:cubicBezTo>
                      <a:pt x="196196" y="1373072"/>
                      <a:pt x="252805" y="1330320"/>
                      <a:pt x="252805" y="1277610"/>
                    </a:cubicBezTo>
                    <a:cubicBezTo>
                      <a:pt x="252805" y="1224901"/>
                      <a:pt x="196196" y="1182148"/>
                      <a:pt x="126403" y="1182148"/>
                    </a:cubicBezTo>
                    <a:close/>
                    <a:moveTo>
                      <a:pt x="1680845" y="1182148"/>
                    </a:moveTo>
                    <a:cubicBezTo>
                      <a:pt x="1611052" y="1182148"/>
                      <a:pt x="1554442" y="1224901"/>
                      <a:pt x="1554442" y="1277610"/>
                    </a:cubicBezTo>
                    <a:cubicBezTo>
                      <a:pt x="1554442" y="1330320"/>
                      <a:pt x="1611052" y="1373072"/>
                      <a:pt x="1680845" y="1373072"/>
                    </a:cubicBezTo>
                    <a:cubicBezTo>
                      <a:pt x="1750638" y="1373072"/>
                      <a:pt x="1807248" y="1330320"/>
                      <a:pt x="1807248" y="1277610"/>
                    </a:cubicBezTo>
                    <a:cubicBezTo>
                      <a:pt x="1807248" y="1224901"/>
                      <a:pt x="1750638" y="1182148"/>
                      <a:pt x="1680845" y="1182148"/>
                    </a:cubicBezTo>
                    <a:close/>
                    <a:moveTo>
                      <a:pt x="3235288" y="1182148"/>
                    </a:moveTo>
                    <a:cubicBezTo>
                      <a:pt x="3165495" y="1182148"/>
                      <a:pt x="3108885" y="1224901"/>
                      <a:pt x="3108885" y="1277610"/>
                    </a:cubicBezTo>
                    <a:cubicBezTo>
                      <a:pt x="3108885" y="1330320"/>
                      <a:pt x="3165495" y="1373072"/>
                      <a:pt x="3235288" y="1373072"/>
                    </a:cubicBezTo>
                    <a:cubicBezTo>
                      <a:pt x="3305080" y="1373072"/>
                      <a:pt x="3361690" y="1330320"/>
                      <a:pt x="3361690" y="1277610"/>
                    </a:cubicBezTo>
                    <a:cubicBezTo>
                      <a:pt x="3361690" y="1224901"/>
                      <a:pt x="3305080" y="1182148"/>
                      <a:pt x="3235288" y="1182148"/>
                    </a:cubicBezTo>
                    <a:close/>
                    <a:moveTo>
                      <a:pt x="4789730" y="1182148"/>
                    </a:moveTo>
                    <a:cubicBezTo>
                      <a:pt x="4719937" y="1182148"/>
                      <a:pt x="4663327" y="1224901"/>
                      <a:pt x="4663327" y="1277610"/>
                    </a:cubicBezTo>
                    <a:cubicBezTo>
                      <a:pt x="4663327" y="1330320"/>
                      <a:pt x="4719937" y="1373072"/>
                      <a:pt x="4789730" y="1373072"/>
                    </a:cubicBezTo>
                    <a:cubicBezTo>
                      <a:pt x="4859523" y="1373072"/>
                      <a:pt x="4916132" y="1330320"/>
                      <a:pt x="4916132" y="1277610"/>
                    </a:cubicBezTo>
                    <a:cubicBezTo>
                      <a:pt x="4916132" y="1224901"/>
                      <a:pt x="4859523" y="1182148"/>
                      <a:pt x="4789730" y="1182148"/>
                    </a:cubicBezTo>
                    <a:close/>
                    <a:moveTo>
                      <a:pt x="126403" y="2364590"/>
                    </a:moveTo>
                    <a:cubicBezTo>
                      <a:pt x="56610" y="2364590"/>
                      <a:pt x="0" y="2407343"/>
                      <a:pt x="0" y="2460052"/>
                    </a:cubicBezTo>
                    <a:cubicBezTo>
                      <a:pt x="0" y="2512761"/>
                      <a:pt x="56610" y="2555514"/>
                      <a:pt x="126403" y="2555514"/>
                    </a:cubicBezTo>
                    <a:cubicBezTo>
                      <a:pt x="196196" y="2555514"/>
                      <a:pt x="252805" y="2512761"/>
                      <a:pt x="252805" y="2460052"/>
                    </a:cubicBezTo>
                    <a:cubicBezTo>
                      <a:pt x="252805" y="2407343"/>
                      <a:pt x="196196" y="2364590"/>
                      <a:pt x="126403" y="2364590"/>
                    </a:cubicBezTo>
                    <a:close/>
                    <a:moveTo>
                      <a:pt x="1680845" y="2364590"/>
                    </a:moveTo>
                    <a:cubicBezTo>
                      <a:pt x="1611052" y="2364590"/>
                      <a:pt x="1554442" y="2407343"/>
                      <a:pt x="1554442" y="2460052"/>
                    </a:cubicBezTo>
                    <a:cubicBezTo>
                      <a:pt x="1554442" y="2512761"/>
                      <a:pt x="1611052" y="2555514"/>
                      <a:pt x="1680845" y="2555514"/>
                    </a:cubicBezTo>
                    <a:cubicBezTo>
                      <a:pt x="1750638" y="2555514"/>
                      <a:pt x="1807248" y="2512761"/>
                      <a:pt x="1807248" y="2460052"/>
                    </a:cubicBezTo>
                    <a:cubicBezTo>
                      <a:pt x="1807248" y="2407343"/>
                      <a:pt x="1750638" y="2364590"/>
                      <a:pt x="1680845" y="2364590"/>
                    </a:cubicBezTo>
                    <a:close/>
                    <a:moveTo>
                      <a:pt x="3235288" y="2364590"/>
                    </a:moveTo>
                    <a:cubicBezTo>
                      <a:pt x="3165495" y="2364590"/>
                      <a:pt x="3108885" y="2407343"/>
                      <a:pt x="3108885" y="2460052"/>
                    </a:cubicBezTo>
                    <a:cubicBezTo>
                      <a:pt x="3108885" y="2512761"/>
                      <a:pt x="3165495" y="2555514"/>
                      <a:pt x="3235288" y="2555514"/>
                    </a:cubicBezTo>
                    <a:cubicBezTo>
                      <a:pt x="3305080" y="2555514"/>
                      <a:pt x="3361690" y="2512761"/>
                      <a:pt x="3361690" y="2460052"/>
                    </a:cubicBezTo>
                    <a:cubicBezTo>
                      <a:pt x="3361690" y="2407343"/>
                      <a:pt x="3305080" y="2364590"/>
                      <a:pt x="3235288" y="2364590"/>
                    </a:cubicBezTo>
                    <a:close/>
                    <a:moveTo>
                      <a:pt x="4789730" y="2364590"/>
                    </a:moveTo>
                    <a:cubicBezTo>
                      <a:pt x="4719937" y="2364590"/>
                      <a:pt x="4663327" y="2407343"/>
                      <a:pt x="4663327" y="2460052"/>
                    </a:cubicBezTo>
                    <a:cubicBezTo>
                      <a:pt x="4663327" y="2512761"/>
                      <a:pt x="4719937" y="2555514"/>
                      <a:pt x="4789730" y="2555514"/>
                    </a:cubicBezTo>
                    <a:cubicBezTo>
                      <a:pt x="4859523" y="2555514"/>
                      <a:pt x="4916132" y="2512761"/>
                      <a:pt x="4916132" y="2460052"/>
                    </a:cubicBezTo>
                    <a:cubicBezTo>
                      <a:pt x="4916132" y="2407343"/>
                      <a:pt x="4859523" y="2364590"/>
                      <a:pt x="4789730" y="2364590"/>
                    </a:cubicBezTo>
                    <a:close/>
                    <a:moveTo>
                      <a:pt x="126403" y="3546738"/>
                    </a:moveTo>
                    <a:cubicBezTo>
                      <a:pt x="56610" y="3546738"/>
                      <a:pt x="0" y="3589491"/>
                      <a:pt x="0" y="3642200"/>
                    </a:cubicBezTo>
                    <a:cubicBezTo>
                      <a:pt x="0" y="3694909"/>
                      <a:pt x="56610" y="3737662"/>
                      <a:pt x="126403" y="3737662"/>
                    </a:cubicBezTo>
                    <a:cubicBezTo>
                      <a:pt x="196196" y="3737662"/>
                      <a:pt x="252805" y="3694909"/>
                      <a:pt x="252805" y="3642200"/>
                    </a:cubicBezTo>
                    <a:cubicBezTo>
                      <a:pt x="252805" y="3589491"/>
                      <a:pt x="196196" y="3546738"/>
                      <a:pt x="126403" y="3546738"/>
                    </a:cubicBezTo>
                    <a:close/>
                    <a:moveTo>
                      <a:pt x="1680845" y="3546738"/>
                    </a:moveTo>
                    <a:cubicBezTo>
                      <a:pt x="1611052" y="3546738"/>
                      <a:pt x="1554442" y="3589491"/>
                      <a:pt x="1554442" y="3642200"/>
                    </a:cubicBezTo>
                    <a:cubicBezTo>
                      <a:pt x="1554442" y="3694909"/>
                      <a:pt x="1611052" y="3737662"/>
                      <a:pt x="1680845" y="3737662"/>
                    </a:cubicBezTo>
                    <a:cubicBezTo>
                      <a:pt x="1750638" y="3737662"/>
                      <a:pt x="1807248" y="3694909"/>
                      <a:pt x="1807248" y="3642200"/>
                    </a:cubicBezTo>
                    <a:cubicBezTo>
                      <a:pt x="1807248" y="3589491"/>
                      <a:pt x="1750638" y="3546738"/>
                      <a:pt x="1680845" y="3546738"/>
                    </a:cubicBezTo>
                    <a:close/>
                    <a:moveTo>
                      <a:pt x="3235288" y="3546738"/>
                    </a:moveTo>
                    <a:cubicBezTo>
                      <a:pt x="3165495" y="3546738"/>
                      <a:pt x="3108885" y="3589491"/>
                      <a:pt x="3108885" y="3642200"/>
                    </a:cubicBezTo>
                    <a:cubicBezTo>
                      <a:pt x="3108885" y="3694909"/>
                      <a:pt x="3165495" y="3737662"/>
                      <a:pt x="3235288" y="3737662"/>
                    </a:cubicBezTo>
                    <a:cubicBezTo>
                      <a:pt x="3305080" y="3737662"/>
                      <a:pt x="3361690" y="3694909"/>
                      <a:pt x="3361690" y="3642200"/>
                    </a:cubicBezTo>
                    <a:cubicBezTo>
                      <a:pt x="3361690" y="3589491"/>
                      <a:pt x="3305080" y="3546738"/>
                      <a:pt x="3235288" y="3546738"/>
                    </a:cubicBezTo>
                    <a:close/>
                    <a:moveTo>
                      <a:pt x="4789730" y="3546738"/>
                    </a:moveTo>
                    <a:cubicBezTo>
                      <a:pt x="4719937" y="3546738"/>
                      <a:pt x="4663327" y="3589491"/>
                      <a:pt x="4663327" y="3642200"/>
                    </a:cubicBezTo>
                    <a:cubicBezTo>
                      <a:pt x="4663327" y="3694909"/>
                      <a:pt x="4719937" y="3737662"/>
                      <a:pt x="4789730" y="3737662"/>
                    </a:cubicBezTo>
                    <a:cubicBezTo>
                      <a:pt x="4859523" y="3737662"/>
                      <a:pt x="4916132" y="3694909"/>
                      <a:pt x="4916132" y="3642200"/>
                    </a:cubicBezTo>
                    <a:cubicBezTo>
                      <a:pt x="4916132" y="3589491"/>
                      <a:pt x="4859523" y="3546738"/>
                      <a:pt x="4789730" y="3546738"/>
                    </a:cubicBezTo>
                    <a:close/>
                  </a:path>
                </a:pathLst>
              </a:custGeom>
              <a:grpFill/>
            </p:spPr>
          </p:sp>
        </p:grp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2F663E14-06C4-4B38-A7FD-5FBA59F1979B}"/>
                </a:ext>
              </a:extLst>
            </p:cNvPr>
            <p:cNvSpPr/>
            <p:nvPr/>
          </p:nvSpPr>
          <p:spPr>
            <a:xfrm>
              <a:off x="1346663" y="3451411"/>
              <a:ext cx="2174376" cy="1872676"/>
            </a:xfrm>
            <a:custGeom>
              <a:avLst/>
              <a:gdLst/>
              <a:ahLst/>
              <a:cxnLst/>
              <a:rect l="l" t="t" r="r" b="b"/>
              <a:pathLst>
                <a:path w="4916132" h="3737662">
                  <a:moveTo>
                    <a:pt x="252805" y="95462"/>
                  </a:moveTo>
                  <a:cubicBezTo>
                    <a:pt x="252805" y="148171"/>
                    <a:pt x="196196" y="190924"/>
                    <a:pt x="126403" y="190924"/>
                  </a:cubicBezTo>
                  <a:cubicBezTo>
                    <a:pt x="56610" y="190924"/>
                    <a:pt x="0" y="148171"/>
                    <a:pt x="0" y="95462"/>
                  </a:cubicBezTo>
                  <a:cubicBezTo>
                    <a:pt x="0" y="42753"/>
                    <a:pt x="56610" y="0"/>
                    <a:pt x="126403" y="0"/>
                  </a:cubicBezTo>
                  <a:cubicBezTo>
                    <a:pt x="196196" y="0"/>
                    <a:pt x="252805" y="42753"/>
                    <a:pt x="252805" y="95462"/>
                  </a:cubicBezTo>
                  <a:close/>
                  <a:moveTo>
                    <a:pt x="1680845" y="0"/>
                  </a:moveTo>
                  <a:cubicBezTo>
                    <a:pt x="1611052" y="0"/>
                    <a:pt x="1554442" y="42753"/>
                    <a:pt x="1554442" y="95462"/>
                  </a:cubicBezTo>
                  <a:cubicBezTo>
                    <a:pt x="1554442" y="148171"/>
                    <a:pt x="1611052" y="190924"/>
                    <a:pt x="1680845" y="190924"/>
                  </a:cubicBezTo>
                  <a:cubicBezTo>
                    <a:pt x="1750638" y="190924"/>
                    <a:pt x="1807248" y="148171"/>
                    <a:pt x="1807248" y="95462"/>
                  </a:cubicBezTo>
                  <a:cubicBezTo>
                    <a:pt x="1807248" y="42753"/>
                    <a:pt x="1750638" y="0"/>
                    <a:pt x="1680845" y="0"/>
                  </a:cubicBezTo>
                  <a:close/>
                  <a:moveTo>
                    <a:pt x="3235288" y="0"/>
                  </a:moveTo>
                  <a:cubicBezTo>
                    <a:pt x="3165495" y="0"/>
                    <a:pt x="3108885" y="42753"/>
                    <a:pt x="3108885" y="95462"/>
                  </a:cubicBezTo>
                  <a:cubicBezTo>
                    <a:pt x="3108885" y="148171"/>
                    <a:pt x="3165495" y="190924"/>
                    <a:pt x="3235288" y="190924"/>
                  </a:cubicBezTo>
                  <a:cubicBezTo>
                    <a:pt x="3305080" y="190924"/>
                    <a:pt x="3361690" y="148171"/>
                    <a:pt x="3361690" y="95462"/>
                  </a:cubicBezTo>
                  <a:cubicBezTo>
                    <a:pt x="3361690" y="42753"/>
                    <a:pt x="3305080" y="0"/>
                    <a:pt x="3235288" y="0"/>
                  </a:cubicBezTo>
                  <a:close/>
                  <a:moveTo>
                    <a:pt x="4789730" y="190924"/>
                  </a:moveTo>
                  <a:cubicBezTo>
                    <a:pt x="4859523" y="190924"/>
                    <a:pt x="4916132" y="148171"/>
                    <a:pt x="4916132" y="95462"/>
                  </a:cubicBezTo>
                  <a:cubicBezTo>
                    <a:pt x="4916132" y="42753"/>
                    <a:pt x="4859523" y="0"/>
                    <a:pt x="4789730" y="0"/>
                  </a:cubicBezTo>
                  <a:cubicBezTo>
                    <a:pt x="4719937" y="0"/>
                    <a:pt x="4663327" y="42753"/>
                    <a:pt x="4663327" y="95462"/>
                  </a:cubicBezTo>
                  <a:cubicBezTo>
                    <a:pt x="4663327" y="148171"/>
                    <a:pt x="4719937" y="190924"/>
                    <a:pt x="4789730" y="190924"/>
                  </a:cubicBezTo>
                  <a:close/>
                  <a:moveTo>
                    <a:pt x="126403" y="1182148"/>
                  </a:moveTo>
                  <a:cubicBezTo>
                    <a:pt x="56610" y="1182148"/>
                    <a:pt x="0" y="1224901"/>
                    <a:pt x="0" y="1277610"/>
                  </a:cubicBezTo>
                  <a:cubicBezTo>
                    <a:pt x="0" y="1330320"/>
                    <a:pt x="56610" y="1373072"/>
                    <a:pt x="126403" y="1373072"/>
                  </a:cubicBezTo>
                  <a:cubicBezTo>
                    <a:pt x="196196" y="1373072"/>
                    <a:pt x="252805" y="1330320"/>
                    <a:pt x="252805" y="1277610"/>
                  </a:cubicBezTo>
                  <a:cubicBezTo>
                    <a:pt x="252805" y="1224901"/>
                    <a:pt x="196196" y="1182148"/>
                    <a:pt x="126403" y="1182148"/>
                  </a:cubicBezTo>
                  <a:close/>
                  <a:moveTo>
                    <a:pt x="1680845" y="1182148"/>
                  </a:moveTo>
                  <a:cubicBezTo>
                    <a:pt x="1611052" y="1182148"/>
                    <a:pt x="1554442" y="1224901"/>
                    <a:pt x="1554442" y="1277610"/>
                  </a:cubicBezTo>
                  <a:cubicBezTo>
                    <a:pt x="1554442" y="1330320"/>
                    <a:pt x="1611052" y="1373072"/>
                    <a:pt x="1680845" y="1373072"/>
                  </a:cubicBezTo>
                  <a:cubicBezTo>
                    <a:pt x="1750638" y="1373072"/>
                    <a:pt x="1807248" y="1330320"/>
                    <a:pt x="1807248" y="1277610"/>
                  </a:cubicBezTo>
                  <a:cubicBezTo>
                    <a:pt x="1807248" y="1224901"/>
                    <a:pt x="1750638" y="1182148"/>
                    <a:pt x="1680845" y="1182148"/>
                  </a:cubicBezTo>
                  <a:close/>
                  <a:moveTo>
                    <a:pt x="3235288" y="1182148"/>
                  </a:moveTo>
                  <a:cubicBezTo>
                    <a:pt x="3165495" y="1182148"/>
                    <a:pt x="3108885" y="1224901"/>
                    <a:pt x="3108885" y="1277610"/>
                  </a:cubicBezTo>
                  <a:cubicBezTo>
                    <a:pt x="3108885" y="1330320"/>
                    <a:pt x="3165495" y="1373072"/>
                    <a:pt x="3235288" y="1373072"/>
                  </a:cubicBezTo>
                  <a:cubicBezTo>
                    <a:pt x="3305080" y="1373072"/>
                    <a:pt x="3361690" y="1330320"/>
                    <a:pt x="3361690" y="1277610"/>
                  </a:cubicBezTo>
                  <a:cubicBezTo>
                    <a:pt x="3361690" y="1224901"/>
                    <a:pt x="3305080" y="1182148"/>
                    <a:pt x="3235288" y="1182148"/>
                  </a:cubicBezTo>
                  <a:close/>
                  <a:moveTo>
                    <a:pt x="4789730" y="1182148"/>
                  </a:moveTo>
                  <a:cubicBezTo>
                    <a:pt x="4719937" y="1182148"/>
                    <a:pt x="4663327" y="1224901"/>
                    <a:pt x="4663327" y="1277610"/>
                  </a:cubicBezTo>
                  <a:cubicBezTo>
                    <a:pt x="4663327" y="1330320"/>
                    <a:pt x="4719937" y="1373072"/>
                    <a:pt x="4789730" y="1373072"/>
                  </a:cubicBezTo>
                  <a:cubicBezTo>
                    <a:pt x="4859523" y="1373072"/>
                    <a:pt x="4916132" y="1330320"/>
                    <a:pt x="4916132" y="1277610"/>
                  </a:cubicBezTo>
                  <a:cubicBezTo>
                    <a:pt x="4916132" y="1224901"/>
                    <a:pt x="4859523" y="1182148"/>
                    <a:pt x="4789730" y="1182148"/>
                  </a:cubicBezTo>
                  <a:close/>
                  <a:moveTo>
                    <a:pt x="126403" y="2364590"/>
                  </a:moveTo>
                  <a:cubicBezTo>
                    <a:pt x="56610" y="2364590"/>
                    <a:pt x="0" y="2407343"/>
                    <a:pt x="0" y="2460052"/>
                  </a:cubicBezTo>
                  <a:cubicBezTo>
                    <a:pt x="0" y="2512761"/>
                    <a:pt x="56610" y="2555514"/>
                    <a:pt x="126403" y="2555514"/>
                  </a:cubicBezTo>
                  <a:cubicBezTo>
                    <a:pt x="196196" y="2555514"/>
                    <a:pt x="252805" y="2512761"/>
                    <a:pt x="252805" y="2460052"/>
                  </a:cubicBezTo>
                  <a:cubicBezTo>
                    <a:pt x="252805" y="2407343"/>
                    <a:pt x="196196" y="2364590"/>
                    <a:pt x="126403" y="2364590"/>
                  </a:cubicBezTo>
                  <a:close/>
                  <a:moveTo>
                    <a:pt x="1680845" y="2364590"/>
                  </a:moveTo>
                  <a:cubicBezTo>
                    <a:pt x="1611052" y="2364590"/>
                    <a:pt x="1554442" y="2407343"/>
                    <a:pt x="1554442" y="2460052"/>
                  </a:cubicBezTo>
                  <a:cubicBezTo>
                    <a:pt x="1554442" y="2512761"/>
                    <a:pt x="1611052" y="2555514"/>
                    <a:pt x="1680845" y="2555514"/>
                  </a:cubicBezTo>
                  <a:cubicBezTo>
                    <a:pt x="1750638" y="2555514"/>
                    <a:pt x="1807248" y="2512761"/>
                    <a:pt x="1807248" y="2460052"/>
                  </a:cubicBezTo>
                  <a:cubicBezTo>
                    <a:pt x="1807248" y="2407343"/>
                    <a:pt x="1750638" y="2364590"/>
                    <a:pt x="1680845" y="2364590"/>
                  </a:cubicBezTo>
                  <a:close/>
                  <a:moveTo>
                    <a:pt x="3235288" y="2364590"/>
                  </a:moveTo>
                  <a:cubicBezTo>
                    <a:pt x="3165495" y="2364590"/>
                    <a:pt x="3108885" y="2407343"/>
                    <a:pt x="3108885" y="2460052"/>
                  </a:cubicBezTo>
                  <a:cubicBezTo>
                    <a:pt x="3108885" y="2512761"/>
                    <a:pt x="3165495" y="2555514"/>
                    <a:pt x="3235288" y="2555514"/>
                  </a:cubicBezTo>
                  <a:cubicBezTo>
                    <a:pt x="3305080" y="2555514"/>
                    <a:pt x="3361690" y="2512761"/>
                    <a:pt x="3361690" y="2460052"/>
                  </a:cubicBezTo>
                  <a:cubicBezTo>
                    <a:pt x="3361690" y="2407343"/>
                    <a:pt x="3305080" y="2364590"/>
                    <a:pt x="3235288" y="2364590"/>
                  </a:cubicBezTo>
                  <a:close/>
                  <a:moveTo>
                    <a:pt x="4789730" y="2364590"/>
                  </a:moveTo>
                  <a:cubicBezTo>
                    <a:pt x="4719937" y="2364590"/>
                    <a:pt x="4663327" y="2407343"/>
                    <a:pt x="4663327" y="2460052"/>
                  </a:cubicBezTo>
                  <a:cubicBezTo>
                    <a:pt x="4663327" y="2512761"/>
                    <a:pt x="4719937" y="2555514"/>
                    <a:pt x="4789730" y="2555514"/>
                  </a:cubicBezTo>
                  <a:cubicBezTo>
                    <a:pt x="4859523" y="2555514"/>
                    <a:pt x="4916132" y="2512761"/>
                    <a:pt x="4916132" y="2460052"/>
                  </a:cubicBezTo>
                  <a:cubicBezTo>
                    <a:pt x="4916132" y="2407343"/>
                    <a:pt x="4859523" y="2364590"/>
                    <a:pt x="4789730" y="2364590"/>
                  </a:cubicBezTo>
                  <a:close/>
                  <a:moveTo>
                    <a:pt x="126403" y="3546738"/>
                  </a:moveTo>
                  <a:cubicBezTo>
                    <a:pt x="56610" y="3546738"/>
                    <a:pt x="0" y="3589491"/>
                    <a:pt x="0" y="3642200"/>
                  </a:cubicBezTo>
                  <a:cubicBezTo>
                    <a:pt x="0" y="3694909"/>
                    <a:pt x="56610" y="3737662"/>
                    <a:pt x="126403" y="3737662"/>
                  </a:cubicBezTo>
                  <a:cubicBezTo>
                    <a:pt x="196196" y="3737662"/>
                    <a:pt x="252805" y="3694909"/>
                    <a:pt x="252805" y="3642200"/>
                  </a:cubicBezTo>
                  <a:cubicBezTo>
                    <a:pt x="252805" y="3589491"/>
                    <a:pt x="196196" y="3546738"/>
                    <a:pt x="126403" y="3546738"/>
                  </a:cubicBezTo>
                  <a:close/>
                  <a:moveTo>
                    <a:pt x="1680845" y="3546738"/>
                  </a:moveTo>
                  <a:cubicBezTo>
                    <a:pt x="1611052" y="3546738"/>
                    <a:pt x="1554442" y="3589491"/>
                    <a:pt x="1554442" y="3642200"/>
                  </a:cubicBezTo>
                  <a:cubicBezTo>
                    <a:pt x="1554442" y="3694909"/>
                    <a:pt x="1611052" y="3737662"/>
                    <a:pt x="1680845" y="3737662"/>
                  </a:cubicBezTo>
                  <a:cubicBezTo>
                    <a:pt x="1750638" y="3737662"/>
                    <a:pt x="1807248" y="3694909"/>
                    <a:pt x="1807248" y="3642200"/>
                  </a:cubicBezTo>
                  <a:cubicBezTo>
                    <a:pt x="1807248" y="3589491"/>
                    <a:pt x="1750638" y="3546738"/>
                    <a:pt x="1680845" y="3546738"/>
                  </a:cubicBezTo>
                  <a:close/>
                  <a:moveTo>
                    <a:pt x="3235288" y="3546738"/>
                  </a:moveTo>
                  <a:cubicBezTo>
                    <a:pt x="3165495" y="3546738"/>
                    <a:pt x="3108885" y="3589491"/>
                    <a:pt x="3108885" y="3642200"/>
                  </a:cubicBezTo>
                  <a:cubicBezTo>
                    <a:pt x="3108885" y="3694909"/>
                    <a:pt x="3165495" y="3737662"/>
                    <a:pt x="3235288" y="3737662"/>
                  </a:cubicBezTo>
                  <a:cubicBezTo>
                    <a:pt x="3305080" y="3737662"/>
                    <a:pt x="3361690" y="3694909"/>
                    <a:pt x="3361690" y="3642200"/>
                  </a:cubicBezTo>
                  <a:cubicBezTo>
                    <a:pt x="3361690" y="3589491"/>
                    <a:pt x="3305080" y="3546738"/>
                    <a:pt x="3235288" y="3546738"/>
                  </a:cubicBezTo>
                  <a:close/>
                  <a:moveTo>
                    <a:pt x="4789730" y="3546738"/>
                  </a:moveTo>
                  <a:cubicBezTo>
                    <a:pt x="4719937" y="3546738"/>
                    <a:pt x="4663327" y="3589491"/>
                    <a:pt x="4663327" y="3642200"/>
                  </a:cubicBezTo>
                  <a:cubicBezTo>
                    <a:pt x="4663327" y="3694909"/>
                    <a:pt x="4719937" y="3737662"/>
                    <a:pt x="4789730" y="3737662"/>
                  </a:cubicBezTo>
                  <a:cubicBezTo>
                    <a:pt x="4859523" y="3737662"/>
                    <a:pt x="4916132" y="3694909"/>
                    <a:pt x="4916132" y="3642200"/>
                  </a:cubicBezTo>
                  <a:cubicBezTo>
                    <a:pt x="4916132" y="3589491"/>
                    <a:pt x="4859523" y="3546738"/>
                    <a:pt x="4789730" y="3546738"/>
                  </a:cubicBezTo>
                  <a:close/>
                </a:path>
              </a:pathLst>
            </a:custGeom>
            <a:grpFill/>
          </p:spPr>
        </p:sp>
        <p:grpSp>
          <p:nvGrpSpPr>
            <p:cNvPr id="9" name="Group 7">
              <a:extLst>
                <a:ext uri="{FF2B5EF4-FFF2-40B4-BE49-F238E27FC236}">
                  <a16:creationId xmlns:a16="http://schemas.microsoft.com/office/drawing/2014/main" id="{D3DB637B-660C-4D83-8E39-ADC134845014}"/>
                </a:ext>
              </a:extLst>
            </p:cNvPr>
            <p:cNvGrpSpPr/>
            <p:nvPr/>
          </p:nvGrpSpPr>
          <p:grpSpPr>
            <a:xfrm>
              <a:off x="4038600" y="1028701"/>
              <a:ext cx="2174376" cy="1872676"/>
              <a:chOff x="-4993988" y="-2780512"/>
              <a:chExt cx="3143893" cy="2356322"/>
            </a:xfrm>
            <a:grpFill/>
          </p:grpSpPr>
          <p:sp>
            <p:nvSpPr>
              <p:cNvPr id="11" name="Freeform 8">
                <a:extLst>
                  <a:ext uri="{FF2B5EF4-FFF2-40B4-BE49-F238E27FC236}">
                    <a16:creationId xmlns:a16="http://schemas.microsoft.com/office/drawing/2014/main" id="{EBFECC6F-4B92-4996-A470-441FAAA56370}"/>
                  </a:ext>
                </a:extLst>
              </p:cNvPr>
              <p:cNvSpPr/>
              <p:nvPr/>
            </p:nvSpPr>
            <p:spPr>
              <a:xfrm>
                <a:off x="-4993988" y="-2780512"/>
                <a:ext cx="3143893" cy="2356322"/>
              </a:xfrm>
              <a:custGeom>
                <a:avLst/>
                <a:gdLst/>
                <a:ahLst/>
                <a:cxnLst/>
                <a:rect l="l" t="t" r="r" b="b"/>
                <a:pathLst>
                  <a:path w="4916132" h="3737662">
                    <a:moveTo>
                      <a:pt x="252805" y="95462"/>
                    </a:moveTo>
                    <a:cubicBezTo>
                      <a:pt x="252805" y="148171"/>
                      <a:pt x="196196" y="190924"/>
                      <a:pt x="126403" y="190924"/>
                    </a:cubicBezTo>
                    <a:cubicBezTo>
                      <a:pt x="56610" y="190924"/>
                      <a:pt x="0" y="148171"/>
                      <a:pt x="0" y="95462"/>
                    </a:cubicBezTo>
                    <a:cubicBezTo>
                      <a:pt x="0" y="42753"/>
                      <a:pt x="56610" y="0"/>
                      <a:pt x="126403" y="0"/>
                    </a:cubicBezTo>
                    <a:cubicBezTo>
                      <a:pt x="196196" y="0"/>
                      <a:pt x="252805" y="42753"/>
                      <a:pt x="252805" y="95462"/>
                    </a:cubicBezTo>
                    <a:close/>
                    <a:moveTo>
                      <a:pt x="1680845" y="0"/>
                    </a:moveTo>
                    <a:cubicBezTo>
                      <a:pt x="1611052" y="0"/>
                      <a:pt x="1554442" y="42753"/>
                      <a:pt x="1554442" y="95462"/>
                    </a:cubicBezTo>
                    <a:cubicBezTo>
                      <a:pt x="1554442" y="148171"/>
                      <a:pt x="1611052" y="190924"/>
                      <a:pt x="1680845" y="190924"/>
                    </a:cubicBezTo>
                    <a:cubicBezTo>
                      <a:pt x="1750638" y="190924"/>
                      <a:pt x="1807248" y="148171"/>
                      <a:pt x="1807248" y="95462"/>
                    </a:cubicBezTo>
                    <a:cubicBezTo>
                      <a:pt x="1807248" y="42753"/>
                      <a:pt x="1750638" y="0"/>
                      <a:pt x="1680845" y="0"/>
                    </a:cubicBezTo>
                    <a:close/>
                    <a:moveTo>
                      <a:pt x="3235288" y="0"/>
                    </a:moveTo>
                    <a:cubicBezTo>
                      <a:pt x="3165495" y="0"/>
                      <a:pt x="3108885" y="42753"/>
                      <a:pt x="3108885" y="95462"/>
                    </a:cubicBezTo>
                    <a:cubicBezTo>
                      <a:pt x="3108885" y="148171"/>
                      <a:pt x="3165495" y="190924"/>
                      <a:pt x="3235288" y="190924"/>
                    </a:cubicBezTo>
                    <a:cubicBezTo>
                      <a:pt x="3305080" y="190924"/>
                      <a:pt x="3361690" y="148171"/>
                      <a:pt x="3361690" y="95462"/>
                    </a:cubicBezTo>
                    <a:cubicBezTo>
                      <a:pt x="3361690" y="42753"/>
                      <a:pt x="3305080" y="0"/>
                      <a:pt x="3235288" y="0"/>
                    </a:cubicBezTo>
                    <a:close/>
                    <a:moveTo>
                      <a:pt x="4789730" y="190924"/>
                    </a:moveTo>
                    <a:cubicBezTo>
                      <a:pt x="4859523" y="190924"/>
                      <a:pt x="4916132" y="148171"/>
                      <a:pt x="4916132" y="95462"/>
                    </a:cubicBezTo>
                    <a:cubicBezTo>
                      <a:pt x="4916132" y="42753"/>
                      <a:pt x="4859523" y="0"/>
                      <a:pt x="4789730" y="0"/>
                    </a:cubicBezTo>
                    <a:cubicBezTo>
                      <a:pt x="4719937" y="0"/>
                      <a:pt x="4663327" y="42753"/>
                      <a:pt x="4663327" y="95462"/>
                    </a:cubicBezTo>
                    <a:cubicBezTo>
                      <a:pt x="4663327" y="148171"/>
                      <a:pt x="4719937" y="190924"/>
                      <a:pt x="4789730" y="190924"/>
                    </a:cubicBezTo>
                    <a:close/>
                    <a:moveTo>
                      <a:pt x="126403" y="1182148"/>
                    </a:moveTo>
                    <a:cubicBezTo>
                      <a:pt x="56610" y="1182148"/>
                      <a:pt x="0" y="1224901"/>
                      <a:pt x="0" y="1277610"/>
                    </a:cubicBezTo>
                    <a:cubicBezTo>
                      <a:pt x="0" y="1330320"/>
                      <a:pt x="56610" y="1373072"/>
                      <a:pt x="126403" y="1373072"/>
                    </a:cubicBezTo>
                    <a:cubicBezTo>
                      <a:pt x="196196" y="1373072"/>
                      <a:pt x="252805" y="1330320"/>
                      <a:pt x="252805" y="1277610"/>
                    </a:cubicBezTo>
                    <a:cubicBezTo>
                      <a:pt x="252805" y="1224901"/>
                      <a:pt x="196196" y="1182148"/>
                      <a:pt x="126403" y="1182148"/>
                    </a:cubicBezTo>
                    <a:close/>
                    <a:moveTo>
                      <a:pt x="1680845" y="1182148"/>
                    </a:moveTo>
                    <a:cubicBezTo>
                      <a:pt x="1611052" y="1182148"/>
                      <a:pt x="1554442" y="1224901"/>
                      <a:pt x="1554442" y="1277610"/>
                    </a:cubicBezTo>
                    <a:cubicBezTo>
                      <a:pt x="1554442" y="1330320"/>
                      <a:pt x="1611052" y="1373072"/>
                      <a:pt x="1680845" y="1373072"/>
                    </a:cubicBezTo>
                    <a:cubicBezTo>
                      <a:pt x="1750638" y="1373072"/>
                      <a:pt x="1807248" y="1330320"/>
                      <a:pt x="1807248" y="1277610"/>
                    </a:cubicBezTo>
                    <a:cubicBezTo>
                      <a:pt x="1807248" y="1224901"/>
                      <a:pt x="1750638" y="1182148"/>
                      <a:pt x="1680845" y="1182148"/>
                    </a:cubicBezTo>
                    <a:close/>
                    <a:moveTo>
                      <a:pt x="3235288" y="1182148"/>
                    </a:moveTo>
                    <a:cubicBezTo>
                      <a:pt x="3165495" y="1182148"/>
                      <a:pt x="3108885" y="1224901"/>
                      <a:pt x="3108885" y="1277610"/>
                    </a:cubicBezTo>
                    <a:cubicBezTo>
                      <a:pt x="3108885" y="1330320"/>
                      <a:pt x="3165495" y="1373072"/>
                      <a:pt x="3235288" y="1373072"/>
                    </a:cubicBezTo>
                    <a:cubicBezTo>
                      <a:pt x="3305080" y="1373072"/>
                      <a:pt x="3361690" y="1330320"/>
                      <a:pt x="3361690" y="1277610"/>
                    </a:cubicBezTo>
                    <a:cubicBezTo>
                      <a:pt x="3361690" y="1224901"/>
                      <a:pt x="3305080" y="1182148"/>
                      <a:pt x="3235288" y="1182148"/>
                    </a:cubicBezTo>
                    <a:close/>
                    <a:moveTo>
                      <a:pt x="4789730" y="1182148"/>
                    </a:moveTo>
                    <a:cubicBezTo>
                      <a:pt x="4719937" y="1182148"/>
                      <a:pt x="4663327" y="1224901"/>
                      <a:pt x="4663327" y="1277610"/>
                    </a:cubicBezTo>
                    <a:cubicBezTo>
                      <a:pt x="4663327" y="1330320"/>
                      <a:pt x="4719937" y="1373072"/>
                      <a:pt x="4789730" y="1373072"/>
                    </a:cubicBezTo>
                    <a:cubicBezTo>
                      <a:pt x="4859523" y="1373072"/>
                      <a:pt x="4916132" y="1330320"/>
                      <a:pt x="4916132" y="1277610"/>
                    </a:cubicBezTo>
                    <a:cubicBezTo>
                      <a:pt x="4916132" y="1224901"/>
                      <a:pt x="4859523" y="1182148"/>
                      <a:pt x="4789730" y="1182148"/>
                    </a:cubicBezTo>
                    <a:close/>
                    <a:moveTo>
                      <a:pt x="126403" y="2364590"/>
                    </a:moveTo>
                    <a:cubicBezTo>
                      <a:pt x="56610" y="2364590"/>
                      <a:pt x="0" y="2407343"/>
                      <a:pt x="0" y="2460052"/>
                    </a:cubicBezTo>
                    <a:cubicBezTo>
                      <a:pt x="0" y="2512761"/>
                      <a:pt x="56610" y="2555514"/>
                      <a:pt x="126403" y="2555514"/>
                    </a:cubicBezTo>
                    <a:cubicBezTo>
                      <a:pt x="196196" y="2555514"/>
                      <a:pt x="252805" y="2512761"/>
                      <a:pt x="252805" y="2460052"/>
                    </a:cubicBezTo>
                    <a:cubicBezTo>
                      <a:pt x="252805" y="2407343"/>
                      <a:pt x="196196" y="2364590"/>
                      <a:pt x="126403" y="2364590"/>
                    </a:cubicBezTo>
                    <a:close/>
                    <a:moveTo>
                      <a:pt x="1680845" y="2364590"/>
                    </a:moveTo>
                    <a:cubicBezTo>
                      <a:pt x="1611052" y="2364590"/>
                      <a:pt x="1554442" y="2407343"/>
                      <a:pt x="1554442" y="2460052"/>
                    </a:cubicBezTo>
                    <a:cubicBezTo>
                      <a:pt x="1554442" y="2512761"/>
                      <a:pt x="1611052" y="2555514"/>
                      <a:pt x="1680845" y="2555514"/>
                    </a:cubicBezTo>
                    <a:cubicBezTo>
                      <a:pt x="1750638" y="2555514"/>
                      <a:pt x="1807248" y="2512761"/>
                      <a:pt x="1807248" y="2460052"/>
                    </a:cubicBezTo>
                    <a:cubicBezTo>
                      <a:pt x="1807248" y="2407343"/>
                      <a:pt x="1750638" y="2364590"/>
                      <a:pt x="1680845" y="2364590"/>
                    </a:cubicBezTo>
                    <a:close/>
                    <a:moveTo>
                      <a:pt x="3235288" y="2364590"/>
                    </a:moveTo>
                    <a:cubicBezTo>
                      <a:pt x="3165495" y="2364590"/>
                      <a:pt x="3108885" y="2407343"/>
                      <a:pt x="3108885" y="2460052"/>
                    </a:cubicBezTo>
                    <a:cubicBezTo>
                      <a:pt x="3108885" y="2512761"/>
                      <a:pt x="3165495" y="2555514"/>
                      <a:pt x="3235288" y="2555514"/>
                    </a:cubicBezTo>
                    <a:cubicBezTo>
                      <a:pt x="3305080" y="2555514"/>
                      <a:pt x="3361690" y="2512761"/>
                      <a:pt x="3361690" y="2460052"/>
                    </a:cubicBezTo>
                    <a:cubicBezTo>
                      <a:pt x="3361690" y="2407343"/>
                      <a:pt x="3305080" y="2364590"/>
                      <a:pt x="3235288" y="2364590"/>
                    </a:cubicBezTo>
                    <a:close/>
                    <a:moveTo>
                      <a:pt x="4789730" y="2364590"/>
                    </a:moveTo>
                    <a:cubicBezTo>
                      <a:pt x="4719937" y="2364590"/>
                      <a:pt x="4663327" y="2407343"/>
                      <a:pt x="4663327" y="2460052"/>
                    </a:cubicBezTo>
                    <a:cubicBezTo>
                      <a:pt x="4663327" y="2512761"/>
                      <a:pt x="4719937" y="2555514"/>
                      <a:pt x="4789730" y="2555514"/>
                    </a:cubicBezTo>
                    <a:cubicBezTo>
                      <a:pt x="4859523" y="2555514"/>
                      <a:pt x="4916132" y="2512761"/>
                      <a:pt x="4916132" y="2460052"/>
                    </a:cubicBezTo>
                    <a:cubicBezTo>
                      <a:pt x="4916132" y="2407343"/>
                      <a:pt x="4859523" y="2364590"/>
                      <a:pt x="4789730" y="2364590"/>
                    </a:cubicBezTo>
                    <a:close/>
                    <a:moveTo>
                      <a:pt x="126403" y="3546738"/>
                    </a:moveTo>
                    <a:cubicBezTo>
                      <a:pt x="56610" y="3546738"/>
                      <a:pt x="0" y="3589491"/>
                      <a:pt x="0" y="3642200"/>
                    </a:cubicBezTo>
                    <a:cubicBezTo>
                      <a:pt x="0" y="3694909"/>
                      <a:pt x="56610" y="3737662"/>
                      <a:pt x="126403" y="3737662"/>
                    </a:cubicBezTo>
                    <a:cubicBezTo>
                      <a:pt x="196196" y="3737662"/>
                      <a:pt x="252805" y="3694909"/>
                      <a:pt x="252805" y="3642200"/>
                    </a:cubicBezTo>
                    <a:cubicBezTo>
                      <a:pt x="252805" y="3589491"/>
                      <a:pt x="196196" y="3546738"/>
                      <a:pt x="126403" y="3546738"/>
                    </a:cubicBezTo>
                    <a:close/>
                    <a:moveTo>
                      <a:pt x="1680845" y="3546738"/>
                    </a:moveTo>
                    <a:cubicBezTo>
                      <a:pt x="1611052" y="3546738"/>
                      <a:pt x="1554442" y="3589491"/>
                      <a:pt x="1554442" y="3642200"/>
                    </a:cubicBezTo>
                    <a:cubicBezTo>
                      <a:pt x="1554442" y="3694909"/>
                      <a:pt x="1611052" y="3737662"/>
                      <a:pt x="1680845" y="3737662"/>
                    </a:cubicBezTo>
                    <a:cubicBezTo>
                      <a:pt x="1750638" y="3737662"/>
                      <a:pt x="1807248" y="3694909"/>
                      <a:pt x="1807248" y="3642200"/>
                    </a:cubicBezTo>
                    <a:cubicBezTo>
                      <a:pt x="1807248" y="3589491"/>
                      <a:pt x="1750638" y="3546738"/>
                      <a:pt x="1680845" y="3546738"/>
                    </a:cubicBezTo>
                    <a:close/>
                    <a:moveTo>
                      <a:pt x="3235288" y="3546738"/>
                    </a:moveTo>
                    <a:cubicBezTo>
                      <a:pt x="3165495" y="3546738"/>
                      <a:pt x="3108885" y="3589491"/>
                      <a:pt x="3108885" y="3642200"/>
                    </a:cubicBezTo>
                    <a:cubicBezTo>
                      <a:pt x="3108885" y="3694909"/>
                      <a:pt x="3165495" y="3737662"/>
                      <a:pt x="3235288" y="3737662"/>
                    </a:cubicBezTo>
                    <a:cubicBezTo>
                      <a:pt x="3305080" y="3737662"/>
                      <a:pt x="3361690" y="3694909"/>
                      <a:pt x="3361690" y="3642200"/>
                    </a:cubicBezTo>
                    <a:cubicBezTo>
                      <a:pt x="3361690" y="3589491"/>
                      <a:pt x="3305080" y="3546738"/>
                      <a:pt x="3235288" y="3546738"/>
                    </a:cubicBezTo>
                    <a:close/>
                    <a:moveTo>
                      <a:pt x="4789730" y="3546738"/>
                    </a:moveTo>
                    <a:cubicBezTo>
                      <a:pt x="4719937" y="3546738"/>
                      <a:pt x="4663327" y="3589491"/>
                      <a:pt x="4663327" y="3642200"/>
                    </a:cubicBezTo>
                    <a:cubicBezTo>
                      <a:pt x="4663327" y="3694909"/>
                      <a:pt x="4719937" y="3737662"/>
                      <a:pt x="4789730" y="3737662"/>
                    </a:cubicBezTo>
                    <a:cubicBezTo>
                      <a:pt x="4859523" y="3737662"/>
                      <a:pt x="4916132" y="3694909"/>
                      <a:pt x="4916132" y="3642200"/>
                    </a:cubicBezTo>
                    <a:cubicBezTo>
                      <a:pt x="4916132" y="3589491"/>
                      <a:pt x="4859523" y="3546738"/>
                      <a:pt x="4789730" y="3546738"/>
                    </a:cubicBezTo>
                    <a:close/>
                  </a:path>
                </a:pathLst>
              </a:custGeom>
              <a:grpFill/>
            </p:spPr>
          </p:sp>
        </p:grp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8F3B8305-0528-4F67-9193-272F369AEFC5}"/>
                </a:ext>
              </a:extLst>
            </p:cNvPr>
            <p:cNvSpPr/>
            <p:nvPr/>
          </p:nvSpPr>
          <p:spPr>
            <a:xfrm>
              <a:off x="4038600" y="3451411"/>
              <a:ext cx="2174376" cy="1872676"/>
            </a:xfrm>
            <a:custGeom>
              <a:avLst/>
              <a:gdLst/>
              <a:ahLst/>
              <a:cxnLst/>
              <a:rect l="l" t="t" r="r" b="b"/>
              <a:pathLst>
                <a:path w="4916132" h="3737662">
                  <a:moveTo>
                    <a:pt x="252805" y="95462"/>
                  </a:moveTo>
                  <a:cubicBezTo>
                    <a:pt x="252805" y="148171"/>
                    <a:pt x="196196" y="190924"/>
                    <a:pt x="126403" y="190924"/>
                  </a:cubicBezTo>
                  <a:cubicBezTo>
                    <a:pt x="56610" y="190924"/>
                    <a:pt x="0" y="148171"/>
                    <a:pt x="0" y="95462"/>
                  </a:cubicBezTo>
                  <a:cubicBezTo>
                    <a:pt x="0" y="42753"/>
                    <a:pt x="56610" y="0"/>
                    <a:pt x="126403" y="0"/>
                  </a:cubicBezTo>
                  <a:cubicBezTo>
                    <a:pt x="196196" y="0"/>
                    <a:pt x="252805" y="42753"/>
                    <a:pt x="252805" y="95462"/>
                  </a:cubicBezTo>
                  <a:close/>
                  <a:moveTo>
                    <a:pt x="1680845" y="0"/>
                  </a:moveTo>
                  <a:cubicBezTo>
                    <a:pt x="1611052" y="0"/>
                    <a:pt x="1554442" y="42753"/>
                    <a:pt x="1554442" y="95462"/>
                  </a:cubicBezTo>
                  <a:cubicBezTo>
                    <a:pt x="1554442" y="148171"/>
                    <a:pt x="1611052" y="190924"/>
                    <a:pt x="1680845" y="190924"/>
                  </a:cubicBezTo>
                  <a:cubicBezTo>
                    <a:pt x="1750638" y="190924"/>
                    <a:pt x="1807248" y="148171"/>
                    <a:pt x="1807248" y="95462"/>
                  </a:cubicBezTo>
                  <a:cubicBezTo>
                    <a:pt x="1807248" y="42753"/>
                    <a:pt x="1750638" y="0"/>
                    <a:pt x="1680845" y="0"/>
                  </a:cubicBezTo>
                  <a:close/>
                  <a:moveTo>
                    <a:pt x="3235288" y="0"/>
                  </a:moveTo>
                  <a:cubicBezTo>
                    <a:pt x="3165495" y="0"/>
                    <a:pt x="3108885" y="42753"/>
                    <a:pt x="3108885" y="95462"/>
                  </a:cubicBezTo>
                  <a:cubicBezTo>
                    <a:pt x="3108885" y="148171"/>
                    <a:pt x="3165495" y="190924"/>
                    <a:pt x="3235288" y="190924"/>
                  </a:cubicBezTo>
                  <a:cubicBezTo>
                    <a:pt x="3305080" y="190924"/>
                    <a:pt x="3361690" y="148171"/>
                    <a:pt x="3361690" y="95462"/>
                  </a:cubicBezTo>
                  <a:cubicBezTo>
                    <a:pt x="3361690" y="42753"/>
                    <a:pt x="3305080" y="0"/>
                    <a:pt x="3235288" y="0"/>
                  </a:cubicBezTo>
                  <a:close/>
                  <a:moveTo>
                    <a:pt x="4789730" y="190924"/>
                  </a:moveTo>
                  <a:cubicBezTo>
                    <a:pt x="4859523" y="190924"/>
                    <a:pt x="4916132" y="148171"/>
                    <a:pt x="4916132" y="95462"/>
                  </a:cubicBezTo>
                  <a:cubicBezTo>
                    <a:pt x="4916132" y="42753"/>
                    <a:pt x="4859523" y="0"/>
                    <a:pt x="4789730" y="0"/>
                  </a:cubicBezTo>
                  <a:cubicBezTo>
                    <a:pt x="4719937" y="0"/>
                    <a:pt x="4663327" y="42753"/>
                    <a:pt x="4663327" y="95462"/>
                  </a:cubicBezTo>
                  <a:cubicBezTo>
                    <a:pt x="4663327" y="148171"/>
                    <a:pt x="4719937" y="190924"/>
                    <a:pt x="4789730" y="190924"/>
                  </a:cubicBezTo>
                  <a:close/>
                  <a:moveTo>
                    <a:pt x="126403" y="1182148"/>
                  </a:moveTo>
                  <a:cubicBezTo>
                    <a:pt x="56610" y="1182148"/>
                    <a:pt x="0" y="1224901"/>
                    <a:pt x="0" y="1277610"/>
                  </a:cubicBezTo>
                  <a:cubicBezTo>
                    <a:pt x="0" y="1330320"/>
                    <a:pt x="56610" y="1373072"/>
                    <a:pt x="126403" y="1373072"/>
                  </a:cubicBezTo>
                  <a:cubicBezTo>
                    <a:pt x="196196" y="1373072"/>
                    <a:pt x="252805" y="1330320"/>
                    <a:pt x="252805" y="1277610"/>
                  </a:cubicBezTo>
                  <a:cubicBezTo>
                    <a:pt x="252805" y="1224901"/>
                    <a:pt x="196196" y="1182148"/>
                    <a:pt x="126403" y="1182148"/>
                  </a:cubicBezTo>
                  <a:close/>
                  <a:moveTo>
                    <a:pt x="1680845" y="1182148"/>
                  </a:moveTo>
                  <a:cubicBezTo>
                    <a:pt x="1611052" y="1182148"/>
                    <a:pt x="1554442" y="1224901"/>
                    <a:pt x="1554442" y="1277610"/>
                  </a:cubicBezTo>
                  <a:cubicBezTo>
                    <a:pt x="1554442" y="1330320"/>
                    <a:pt x="1611052" y="1373072"/>
                    <a:pt x="1680845" y="1373072"/>
                  </a:cubicBezTo>
                  <a:cubicBezTo>
                    <a:pt x="1750638" y="1373072"/>
                    <a:pt x="1807248" y="1330320"/>
                    <a:pt x="1807248" y="1277610"/>
                  </a:cubicBezTo>
                  <a:cubicBezTo>
                    <a:pt x="1807248" y="1224901"/>
                    <a:pt x="1750638" y="1182148"/>
                    <a:pt x="1680845" y="1182148"/>
                  </a:cubicBezTo>
                  <a:close/>
                  <a:moveTo>
                    <a:pt x="3235288" y="1182148"/>
                  </a:moveTo>
                  <a:cubicBezTo>
                    <a:pt x="3165495" y="1182148"/>
                    <a:pt x="3108885" y="1224901"/>
                    <a:pt x="3108885" y="1277610"/>
                  </a:cubicBezTo>
                  <a:cubicBezTo>
                    <a:pt x="3108885" y="1330320"/>
                    <a:pt x="3165495" y="1373072"/>
                    <a:pt x="3235288" y="1373072"/>
                  </a:cubicBezTo>
                  <a:cubicBezTo>
                    <a:pt x="3305080" y="1373072"/>
                    <a:pt x="3361690" y="1330320"/>
                    <a:pt x="3361690" y="1277610"/>
                  </a:cubicBezTo>
                  <a:cubicBezTo>
                    <a:pt x="3361690" y="1224901"/>
                    <a:pt x="3305080" y="1182148"/>
                    <a:pt x="3235288" y="1182148"/>
                  </a:cubicBezTo>
                  <a:close/>
                  <a:moveTo>
                    <a:pt x="4789730" y="1182148"/>
                  </a:moveTo>
                  <a:cubicBezTo>
                    <a:pt x="4719937" y="1182148"/>
                    <a:pt x="4663327" y="1224901"/>
                    <a:pt x="4663327" y="1277610"/>
                  </a:cubicBezTo>
                  <a:cubicBezTo>
                    <a:pt x="4663327" y="1330320"/>
                    <a:pt x="4719937" y="1373072"/>
                    <a:pt x="4789730" y="1373072"/>
                  </a:cubicBezTo>
                  <a:cubicBezTo>
                    <a:pt x="4859523" y="1373072"/>
                    <a:pt x="4916132" y="1330320"/>
                    <a:pt x="4916132" y="1277610"/>
                  </a:cubicBezTo>
                  <a:cubicBezTo>
                    <a:pt x="4916132" y="1224901"/>
                    <a:pt x="4859523" y="1182148"/>
                    <a:pt x="4789730" y="1182148"/>
                  </a:cubicBezTo>
                  <a:close/>
                  <a:moveTo>
                    <a:pt x="126403" y="2364590"/>
                  </a:moveTo>
                  <a:cubicBezTo>
                    <a:pt x="56610" y="2364590"/>
                    <a:pt x="0" y="2407343"/>
                    <a:pt x="0" y="2460052"/>
                  </a:cubicBezTo>
                  <a:cubicBezTo>
                    <a:pt x="0" y="2512761"/>
                    <a:pt x="56610" y="2555514"/>
                    <a:pt x="126403" y="2555514"/>
                  </a:cubicBezTo>
                  <a:cubicBezTo>
                    <a:pt x="196196" y="2555514"/>
                    <a:pt x="252805" y="2512761"/>
                    <a:pt x="252805" y="2460052"/>
                  </a:cubicBezTo>
                  <a:cubicBezTo>
                    <a:pt x="252805" y="2407343"/>
                    <a:pt x="196196" y="2364590"/>
                    <a:pt x="126403" y="2364590"/>
                  </a:cubicBezTo>
                  <a:close/>
                  <a:moveTo>
                    <a:pt x="1680845" y="2364590"/>
                  </a:moveTo>
                  <a:cubicBezTo>
                    <a:pt x="1611052" y="2364590"/>
                    <a:pt x="1554442" y="2407343"/>
                    <a:pt x="1554442" y="2460052"/>
                  </a:cubicBezTo>
                  <a:cubicBezTo>
                    <a:pt x="1554442" y="2512761"/>
                    <a:pt x="1611052" y="2555514"/>
                    <a:pt x="1680845" y="2555514"/>
                  </a:cubicBezTo>
                  <a:cubicBezTo>
                    <a:pt x="1750638" y="2555514"/>
                    <a:pt x="1807248" y="2512761"/>
                    <a:pt x="1807248" y="2460052"/>
                  </a:cubicBezTo>
                  <a:cubicBezTo>
                    <a:pt x="1807248" y="2407343"/>
                    <a:pt x="1750638" y="2364590"/>
                    <a:pt x="1680845" y="2364590"/>
                  </a:cubicBezTo>
                  <a:close/>
                  <a:moveTo>
                    <a:pt x="3235288" y="2364590"/>
                  </a:moveTo>
                  <a:cubicBezTo>
                    <a:pt x="3165495" y="2364590"/>
                    <a:pt x="3108885" y="2407343"/>
                    <a:pt x="3108885" y="2460052"/>
                  </a:cubicBezTo>
                  <a:cubicBezTo>
                    <a:pt x="3108885" y="2512761"/>
                    <a:pt x="3165495" y="2555514"/>
                    <a:pt x="3235288" y="2555514"/>
                  </a:cubicBezTo>
                  <a:cubicBezTo>
                    <a:pt x="3305080" y="2555514"/>
                    <a:pt x="3361690" y="2512761"/>
                    <a:pt x="3361690" y="2460052"/>
                  </a:cubicBezTo>
                  <a:cubicBezTo>
                    <a:pt x="3361690" y="2407343"/>
                    <a:pt x="3305080" y="2364590"/>
                    <a:pt x="3235288" y="2364590"/>
                  </a:cubicBezTo>
                  <a:close/>
                  <a:moveTo>
                    <a:pt x="4789730" y="2364590"/>
                  </a:moveTo>
                  <a:cubicBezTo>
                    <a:pt x="4719937" y="2364590"/>
                    <a:pt x="4663327" y="2407343"/>
                    <a:pt x="4663327" y="2460052"/>
                  </a:cubicBezTo>
                  <a:cubicBezTo>
                    <a:pt x="4663327" y="2512761"/>
                    <a:pt x="4719937" y="2555514"/>
                    <a:pt x="4789730" y="2555514"/>
                  </a:cubicBezTo>
                  <a:cubicBezTo>
                    <a:pt x="4859523" y="2555514"/>
                    <a:pt x="4916132" y="2512761"/>
                    <a:pt x="4916132" y="2460052"/>
                  </a:cubicBezTo>
                  <a:cubicBezTo>
                    <a:pt x="4916132" y="2407343"/>
                    <a:pt x="4859523" y="2364590"/>
                    <a:pt x="4789730" y="2364590"/>
                  </a:cubicBezTo>
                  <a:close/>
                  <a:moveTo>
                    <a:pt x="126403" y="3546738"/>
                  </a:moveTo>
                  <a:cubicBezTo>
                    <a:pt x="56610" y="3546738"/>
                    <a:pt x="0" y="3589491"/>
                    <a:pt x="0" y="3642200"/>
                  </a:cubicBezTo>
                  <a:cubicBezTo>
                    <a:pt x="0" y="3694909"/>
                    <a:pt x="56610" y="3737662"/>
                    <a:pt x="126403" y="3737662"/>
                  </a:cubicBezTo>
                  <a:cubicBezTo>
                    <a:pt x="196196" y="3737662"/>
                    <a:pt x="252805" y="3694909"/>
                    <a:pt x="252805" y="3642200"/>
                  </a:cubicBezTo>
                  <a:cubicBezTo>
                    <a:pt x="252805" y="3589491"/>
                    <a:pt x="196196" y="3546738"/>
                    <a:pt x="126403" y="3546738"/>
                  </a:cubicBezTo>
                  <a:close/>
                  <a:moveTo>
                    <a:pt x="1680845" y="3546738"/>
                  </a:moveTo>
                  <a:cubicBezTo>
                    <a:pt x="1611052" y="3546738"/>
                    <a:pt x="1554442" y="3589491"/>
                    <a:pt x="1554442" y="3642200"/>
                  </a:cubicBezTo>
                  <a:cubicBezTo>
                    <a:pt x="1554442" y="3694909"/>
                    <a:pt x="1611052" y="3737662"/>
                    <a:pt x="1680845" y="3737662"/>
                  </a:cubicBezTo>
                  <a:cubicBezTo>
                    <a:pt x="1750638" y="3737662"/>
                    <a:pt x="1807248" y="3694909"/>
                    <a:pt x="1807248" y="3642200"/>
                  </a:cubicBezTo>
                  <a:cubicBezTo>
                    <a:pt x="1807248" y="3589491"/>
                    <a:pt x="1750638" y="3546738"/>
                    <a:pt x="1680845" y="3546738"/>
                  </a:cubicBezTo>
                  <a:close/>
                  <a:moveTo>
                    <a:pt x="3235288" y="3546738"/>
                  </a:moveTo>
                  <a:cubicBezTo>
                    <a:pt x="3165495" y="3546738"/>
                    <a:pt x="3108885" y="3589491"/>
                    <a:pt x="3108885" y="3642200"/>
                  </a:cubicBezTo>
                  <a:cubicBezTo>
                    <a:pt x="3108885" y="3694909"/>
                    <a:pt x="3165495" y="3737662"/>
                    <a:pt x="3235288" y="3737662"/>
                  </a:cubicBezTo>
                  <a:cubicBezTo>
                    <a:pt x="3305080" y="3737662"/>
                    <a:pt x="3361690" y="3694909"/>
                    <a:pt x="3361690" y="3642200"/>
                  </a:cubicBezTo>
                  <a:cubicBezTo>
                    <a:pt x="3361690" y="3589491"/>
                    <a:pt x="3305080" y="3546738"/>
                    <a:pt x="3235288" y="3546738"/>
                  </a:cubicBezTo>
                  <a:close/>
                  <a:moveTo>
                    <a:pt x="4789730" y="3546738"/>
                  </a:moveTo>
                  <a:cubicBezTo>
                    <a:pt x="4719937" y="3546738"/>
                    <a:pt x="4663327" y="3589491"/>
                    <a:pt x="4663327" y="3642200"/>
                  </a:cubicBezTo>
                  <a:cubicBezTo>
                    <a:pt x="4663327" y="3694909"/>
                    <a:pt x="4719937" y="3737662"/>
                    <a:pt x="4789730" y="3737662"/>
                  </a:cubicBezTo>
                  <a:cubicBezTo>
                    <a:pt x="4859523" y="3737662"/>
                    <a:pt x="4916132" y="3694909"/>
                    <a:pt x="4916132" y="3642200"/>
                  </a:cubicBezTo>
                  <a:cubicBezTo>
                    <a:pt x="4916132" y="3589491"/>
                    <a:pt x="4859523" y="3546738"/>
                    <a:pt x="4789730" y="3546738"/>
                  </a:cubicBezTo>
                  <a:close/>
                </a:path>
              </a:pathLst>
            </a:custGeom>
            <a:grpFill/>
          </p:spPr>
        </p:sp>
      </p:grp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FF8390A5-BA1F-4633-BBBC-9149E06E8ED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0927" y="1769970"/>
            <a:ext cx="8534400" cy="4811460"/>
          </a:xfrm>
          <a:noFill/>
        </p:spPr>
        <p:txBody>
          <a:bodyPr/>
          <a:lstStyle>
            <a:lvl1pPr marL="228594" indent="-228594">
              <a:spcBef>
                <a:spcPts val="600"/>
              </a:spcBef>
              <a:defRPr sz="2400"/>
            </a:lvl1pPr>
            <a:lvl2pPr marL="579424" indent="-230182">
              <a:spcBef>
                <a:spcPts val="600"/>
              </a:spcBef>
              <a:defRPr sz="2400"/>
            </a:lvl2pPr>
            <a:lvl3pPr marL="912791" indent="-228594">
              <a:spcBef>
                <a:spcPts val="600"/>
              </a:spcBef>
              <a:defRPr sz="2400"/>
            </a:lvl3pPr>
            <a:lvl4pPr marL="1263619" indent="-228594">
              <a:spcBef>
                <a:spcPts val="600"/>
              </a:spcBef>
              <a:defRPr sz="2400"/>
            </a:lvl4pPr>
            <a:lvl5pPr marL="1600160" indent="-228594">
              <a:spcBef>
                <a:spcPts val="600"/>
              </a:spcBef>
              <a:defRPr sz="2400"/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</p:txBody>
      </p:sp>
      <p:pic>
        <p:nvPicPr>
          <p:cNvPr id="3" name="Picture 2" descr="tnjtj.jpg">
            <a:extLst>
              <a:ext uri="{FF2B5EF4-FFF2-40B4-BE49-F238E27FC236}">
                <a16:creationId xmlns:a16="http://schemas.microsoft.com/office/drawing/2014/main" id="{166FFB1B-3738-411F-84C9-06E8F91301E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8115421" y="2065728"/>
            <a:ext cx="3271015" cy="2121091"/>
          </a:xfrm>
          <a:prstGeom prst="rect">
            <a:avLst/>
          </a:prstGeom>
        </p:spPr>
      </p:pic>
      <p:pic>
        <p:nvPicPr>
          <p:cNvPr id="4" name="Picture 3" descr="accounting.jpg">
            <a:extLst>
              <a:ext uri="{FF2B5EF4-FFF2-40B4-BE49-F238E27FC236}">
                <a16:creationId xmlns:a16="http://schemas.microsoft.com/office/drawing/2014/main" id="{8332FB31-4673-4250-B77A-97AF6107FEA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/>
          <a:stretch>
            <a:fillRect/>
          </a:stretch>
        </p:blipFill>
        <p:spPr>
          <a:xfrm>
            <a:off x="8493609" y="4337992"/>
            <a:ext cx="3582887" cy="20922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608574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52AC2A-19E9-4A7B-89EB-B056415870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-111432"/>
            <a:ext cx="8534400" cy="127512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pic>
        <p:nvPicPr>
          <p:cNvPr id="4" name="Picture 8">
            <a:extLst>
              <a:ext uri="{FF2B5EF4-FFF2-40B4-BE49-F238E27FC236}">
                <a16:creationId xmlns:a16="http://schemas.microsoft.com/office/drawing/2014/main" id="{4556C6E2-E410-4491-83F3-1CCF6BF1FEF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2842" r="22842"/>
          <a:stretch>
            <a:fillRect/>
          </a:stretch>
        </p:blipFill>
        <p:spPr>
          <a:xfrm>
            <a:off x="9443711" y="-76214"/>
            <a:ext cx="2839991" cy="2565564"/>
          </a:xfrm>
          <a:prstGeom prst="rect">
            <a:avLst/>
          </a:prstGeom>
        </p:spPr>
      </p:pic>
      <p:pic>
        <p:nvPicPr>
          <p:cNvPr id="5" name="Picture 9">
            <a:extLst>
              <a:ext uri="{FF2B5EF4-FFF2-40B4-BE49-F238E27FC236}">
                <a16:creationId xmlns:a16="http://schemas.microsoft.com/office/drawing/2014/main" id="{4EB1758F-3ACA-49A7-84C5-269AE518CEE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0196" r="10196"/>
          <a:stretch>
            <a:fillRect/>
          </a:stretch>
        </p:blipFill>
        <p:spPr>
          <a:xfrm>
            <a:off x="9448802" y="2456383"/>
            <a:ext cx="2868119" cy="2559048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6B735877-BF5B-4B53-AEAB-81B6D0863B27}"/>
              </a:ext>
            </a:extLst>
          </p:cNvPr>
          <p:cNvGrpSpPr/>
          <p:nvPr userDrawn="1"/>
        </p:nvGrpSpPr>
        <p:grpSpPr>
          <a:xfrm>
            <a:off x="10131969" y="4419600"/>
            <a:ext cx="3281016" cy="2667000"/>
            <a:chOff x="1346663" y="1028701"/>
            <a:chExt cx="4866313" cy="4295386"/>
          </a:xfrm>
          <a:solidFill>
            <a:srgbClr val="E7BD69"/>
          </a:solidFill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2F02850-DD9E-4721-8566-53D95EB34B86}"/>
                </a:ext>
              </a:extLst>
            </p:cNvPr>
            <p:cNvGrpSpPr/>
            <p:nvPr/>
          </p:nvGrpSpPr>
          <p:grpSpPr>
            <a:xfrm>
              <a:off x="1346663" y="1028701"/>
              <a:ext cx="2174376" cy="1872676"/>
              <a:chOff x="-4993988" y="-2780512"/>
              <a:chExt cx="3143893" cy="2356322"/>
            </a:xfrm>
            <a:grpFill/>
          </p:grpSpPr>
          <p:sp>
            <p:nvSpPr>
              <p:cNvPr id="13" name="Freeform 8">
                <a:extLst>
                  <a:ext uri="{FF2B5EF4-FFF2-40B4-BE49-F238E27FC236}">
                    <a16:creationId xmlns:a16="http://schemas.microsoft.com/office/drawing/2014/main" id="{311B8A6F-53DE-4318-80E5-3089C60DFE66}"/>
                  </a:ext>
                </a:extLst>
              </p:cNvPr>
              <p:cNvSpPr/>
              <p:nvPr/>
            </p:nvSpPr>
            <p:spPr>
              <a:xfrm>
                <a:off x="-4993988" y="-2780512"/>
                <a:ext cx="3143893" cy="2356322"/>
              </a:xfrm>
              <a:custGeom>
                <a:avLst/>
                <a:gdLst/>
                <a:ahLst/>
                <a:cxnLst/>
                <a:rect l="l" t="t" r="r" b="b"/>
                <a:pathLst>
                  <a:path w="4916132" h="3737662">
                    <a:moveTo>
                      <a:pt x="252805" y="95462"/>
                    </a:moveTo>
                    <a:cubicBezTo>
                      <a:pt x="252805" y="148171"/>
                      <a:pt x="196196" y="190924"/>
                      <a:pt x="126403" y="190924"/>
                    </a:cubicBezTo>
                    <a:cubicBezTo>
                      <a:pt x="56610" y="190924"/>
                      <a:pt x="0" y="148171"/>
                      <a:pt x="0" y="95462"/>
                    </a:cubicBezTo>
                    <a:cubicBezTo>
                      <a:pt x="0" y="42753"/>
                      <a:pt x="56610" y="0"/>
                      <a:pt x="126403" y="0"/>
                    </a:cubicBezTo>
                    <a:cubicBezTo>
                      <a:pt x="196196" y="0"/>
                      <a:pt x="252805" y="42753"/>
                      <a:pt x="252805" y="95462"/>
                    </a:cubicBezTo>
                    <a:close/>
                    <a:moveTo>
                      <a:pt x="1680845" y="0"/>
                    </a:moveTo>
                    <a:cubicBezTo>
                      <a:pt x="1611052" y="0"/>
                      <a:pt x="1554442" y="42753"/>
                      <a:pt x="1554442" y="95462"/>
                    </a:cubicBezTo>
                    <a:cubicBezTo>
                      <a:pt x="1554442" y="148171"/>
                      <a:pt x="1611052" y="190924"/>
                      <a:pt x="1680845" y="190924"/>
                    </a:cubicBezTo>
                    <a:cubicBezTo>
                      <a:pt x="1750638" y="190924"/>
                      <a:pt x="1807248" y="148171"/>
                      <a:pt x="1807248" y="95462"/>
                    </a:cubicBezTo>
                    <a:cubicBezTo>
                      <a:pt x="1807248" y="42753"/>
                      <a:pt x="1750638" y="0"/>
                      <a:pt x="1680845" y="0"/>
                    </a:cubicBezTo>
                    <a:close/>
                    <a:moveTo>
                      <a:pt x="3235288" y="0"/>
                    </a:moveTo>
                    <a:cubicBezTo>
                      <a:pt x="3165495" y="0"/>
                      <a:pt x="3108885" y="42753"/>
                      <a:pt x="3108885" y="95462"/>
                    </a:cubicBezTo>
                    <a:cubicBezTo>
                      <a:pt x="3108885" y="148171"/>
                      <a:pt x="3165495" y="190924"/>
                      <a:pt x="3235288" y="190924"/>
                    </a:cubicBezTo>
                    <a:cubicBezTo>
                      <a:pt x="3305080" y="190924"/>
                      <a:pt x="3361690" y="148171"/>
                      <a:pt x="3361690" y="95462"/>
                    </a:cubicBezTo>
                    <a:cubicBezTo>
                      <a:pt x="3361690" y="42753"/>
                      <a:pt x="3305080" y="0"/>
                      <a:pt x="3235288" y="0"/>
                    </a:cubicBezTo>
                    <a:close/>
                    <a:moveTo>
                      <a:pt x="4789730" y="190924"/>
                    </a:moveTo>
                    <a:cubicBezTo>
                      <a:pt x="4859523" y="190924"/>
                      <a:pt x="4916132" y="148171"/>
                      <a:pt x="4916132" y="95462"/>
                    </a:cubicBezTo>
                    <a:cubicBezTo>
                      <a:pt x="4916132" y="42753"/>
                      <a:pt x="4859523" y="0"/>
                      <a:pt x="4789730" y="0"/>
                    </a:cubicBezTo>
                    <a:cubicBezTo>
                      <a:pt x="4719937" y="0"/>
                      <a:pt x="4663327" y="42753"/>
                      <a:pt x="4663327" y="95462"/>
                    </a:cubicBezTo>
                    <a:cubicBezTo>
                      <a:pt x="4663327" y="148171"/>
                      <a:pt x="4719937" y="190924"/>
                      <a:pt x="4789730" y="190924"/>
                    </a:cubicBezTo>
                    <a:close/>
                    <a:moveTo>
                      <a:pt x="126403" y="1182148"/>
                    </a:moveTo>
                    <a:cubicBezTo>
                      <a:pt x="56610" y="1182148"/>
                      <a:pt x="0" y="1224901"/>
                      <a:pt x="0" y="1277610"/>
                    </a:cubicBezTo>
                    <a:cubicBezTo>
                      <a:pt x="0" y="1330320"/>
                      <a:pt x="56610" y="1373072"/>
                      <a:pt x="126403" y="1373072"/>
                    </a:cubicBezTo>
                    <a:cubicBezTo>
                      <a:pt x="196196" y="1373072"/>
                      <a:pt x="252805" y="1330320"/>
                      <a:pt x="252805" y="1277610"/>
                    </a:cubicBezTo>
                    <a:cubicBezTo>
                      <a:pt x="252805" y="1224901"/>
                      <a:pt x="196196" y="1182148"/>
                      <a:pt x="126403" y="1182148"/>
                    </a:cubicBezTo>
                    <a:close/>
                    <a:moveTo>
                      <a:pt x="1680845" y="1182148"/>
                    </a:moveTo>
                    <a:cubicBezTo>
                      <a:pt x="1611052" y="1182148"/>
                      <a:pt x="1554442" y="1224901"/>
                      <a:pt x="1554442" y="1277610"/>
                    </a:cubicBezTo>
                    <a:cubicBezTo>
                      <a:pt x="1554442" y="1330320"/>
                      <a:pt x="1611052" y="1373072"/>
                      <a:pt x="1680845" y="1373072"/>
                    </a:cubicBezTo>
                    <a:cubicBezTo>
                      <a:pt x="1750638" y="1373072"/>
                      <a:pt x="1807248" y="1330320"/>
                      <a:pt x="1807248" y="1277610"/>
                    </a:cubicBezTo>
                    <a:cubicBezTo>
                      <a:pt x="1807248" y="1224901"/>
                      <a:pt x="1750638" y="1182148"/>
                      <a:pt x="1680845" y="1182148"/>
                    </a:cubicBezTo>
                    <a:close/>
                    <a:moveTo>
                      <a:pt x="3235288" y="1182148"/>
                    </a:moveTo>
                    <a:cubicBezTo>
                      <a:pt x="3165495" y="1182148"/>
                      <a:pt x="3108885" y="1224901"/>
                      <a:pt x="3108885" y="1277610"/>
                    </a:cubicBezTo>
                    <a:cubicBezTo>
                      <a:pt x="3108885" y="1330320"/>
                      <a:pt x="3165495" y="1373072"/>
                      <a:pt x="3235288" y="1373072"/>
                    </a:cubicBezTo>
                    <a:cubicBezTo>
                      <a:pt x="3305080" y="1373072"/>
                      <a:pt x="3361690" y="1330320"/>
                      <a:pt x="3361690" y="1277610"/>
                    </a:cubicBezTo>
                    <a:cubicBezTo>
                      <a:pt x="3361690" y="1224901"/>
                      <a:pt x="3305080" y="1182148"/>
                      <a:pt x="3235288" y="1182148"/>
                    </a:cubicBezTo>
                    <a:close/>
                    <a:moveTo>
                      <a:pt x="4789730" y="1182148"/>
                    </a:moveTo>
                    <a:cubicBezTo>
                      <a:pt x="4719937" y="1182148"/>
                      <a:pt x="4663327" y="1224901"/>
                      <a:pt x="4663327" y="1277610"/>
                    </a:cubicBezTo>
                    <a:cubicBezTo>
                      <a:pt x="4663327" y="1330320"/>
                      <a:pt x="4719937" y="1373072"/>
                      <a:pt x="4789730" y="1373072"/>
                    </a:cubicBezTo>
                    <a:cubicBezTo>
                      <a:pt x="4859523" y="1373072"/>
                      <a:pt x="4916132" y="1330320"/>
                      <a:pt x="4916132" y="1277610"/>
                    </a:cubicBezTo>
                    <a:cubicBezTo>
                      <a:pt x="4916132" y="1224901"/>
                      <a:pt x="4859523" y="1182148"/>
                      <a:pt x="4789730" y="1182148"/>
                    </a:cubicBezTo>
                    <a:close/>
                    <a:moveTo>
                      <a:pt x="126403" y="2364590"/>
                    </a:moveTo>
                    <a:cubicBezTo>
                      <a:pt x="56610" y="2364590"/>
                      <a:pt x="0" y="2407343"/>
                      <a:pt x="0" y="2460052"/>
                    </a:cubicBezTo>
                    <a:cubicBezTo>
                      <a:pt x="0" y="2512761"/>
                      <a:pt x="56610" y="2555514"/>
                      <a:pt x="126403" y="2555514"/>
                    </a:cubicBezTo>
                    <a:cubicBezTo>
                      <a:pt x="196196" y="2555514"/>
                      <a:pt x="252805" y="2512761"/>
                      <a:pt x="252805" y="2460052"/>
                    </a:cubicBezTo>
                    <a:cubicBezTo>
                      <a:pt x="252805" y="2407343"/>
                      <a:pt x="196196" y="2364590"/>
                      <a:pt x="126403" y="2364590"/>
                    </a:cubicBezTo>
                    <a:close/>
                    <a:moveTo>
                      <a:pt x="1680845" y="2364590"/>
                    </a:moveTo>
                    <a:cubicBezTo>
                      <a:pt x="1611052" y="2364590"/>
                      <a:pt x="1554442" y="2407343"/>
                      <a:pt x="1554442" y="2460052"/>
                    </a:cubicBezTo>
                    <a:cubicBezTo>
                      <a:pt x="1554442" y="2512761"/>
                      <a:pt x="1611052" y="2555514"/>
                      <a:pt x="1680845" y="2555514"/>
                    </a:cubicBezTo>
                    <a:cubicBezTo>
                      <a:pt x="1750638" y="2555514"/>
                      <a:pt x="1807248" y="2512761"/>
                      <a:pt x="1807248" y="2460052"/>
                    </a:cubicBezTo>
                    <a:cubicBezTo>
                      <a:pt x="1807248" y="2407343"/>
                      <a:pt x="1750638" y="2364590"/>
                      <a:pt x="1680845" y="2364590"/>
                    </a:cubicBezTo>
                    <a:close/>
                    <a:moveTo>
                      <a:pt x="3235288" y="2364590"/>
                    </a:moveTo>
                    <a:cubicBezTo>
                      <a:pt x="3165495" y="2364590"/>
                      <a:pt x="3108885" y="2407343"/>
                      <a:pt x="3108885" y="2460052"/>
                    </a:cubicBezTo>
                    <a:cubicBezTo>
                      <a:pt x="3108885" y="2512761"/>
                      <a:pt x="3165495" y="2555514"/>
                      <a:pt x="3235288" y="2555514"/>
                    </a:cubicBezTo>
                    <a:cubicBezTo>
                      <a:pt x="3305080" y="2555514"/>
                      <a:pt x="3361690" y="2512761"/>
                      <a:pt x="3361690" y="2460052"/>
                    </a:cubicBezTo>
                    <a:cubicBezTo>
                      <a:pt x="3361690" y="2407343"/>
                      <a:pt x="3305080" y="2364590"/>
                      <a:pt x="3235288" y="2364590"/>
                    </a:cubicBezTo>
                    <a:close/>
                    <a:moveTo>
                      <a:pt x="4789730" y="2364590"/>
                    </a:moveTo>
                    <a:cubicBezTo>
                      <a:pt x="4719937" y="2364590"/>
                      <a:pt x="4663327" y="2407343"/>
                      <a:pt x="4663327" y="2460052"/>
                    </a:cubicBezTo>
                    <a:cubicBezTo>
                      <a:pt x="4663327" y="2512761"/>
                      <a:pt x="4719937" y="2555514"/>
                      <a:pt x="4789730" y="2555514"/>
                    </a:cubicBezTo>
                    <a:cubicBezTo>
                      <a:pt x="4859523" y="2555514"/>
                      <a:pt x="4916132" y="2512761"/>
                      <a:pt x="4916132" y="2460052"/>
                    </a:cubicBezTo>
                    <a:cubicBezTo>
                      <a:pt x="4916132" y="2407343"/>
                      <a:pt x="4859523" y="2364590"/>
                      <a:pt x="4789730" y="2364590"/>
                    </a:cubicBezTo>
                    <a:close/>
                    <a:moveTo>
                      <a:pt x="126403" y="3546738"/>
                    </a:moveTo>
                    <a:cubicBezTo>
                      <a:pt x="56610" y="3546738"/>
                      <a:pt x="0" y="3589491"/>
                      <a:pt x="0" y="3642200"/>
                    </a:cubicBezTo>
                    <a:cubicBezTo>
                      <a:pt x="0" y="3694909"/>
                      <a:pt x="56610" y="3737662"/>
                      <a:pt x="126403" y="3737662"/>
                    </a:cubicBezTo>
                    <a:cubicBezTo>
                      <a:pt x="196196" y="3737662"/>
                      <a:pt x="252805" y="3694909"/>
                      <a:pt x="252805" y="3642200"/>
                    </a:cubicBezTo>
                    <a:cubicBezTo>
                      <a:pt x="252805" y="3589491"/>
                      <a:pt x="196196" y="3546738"/>
                      <a:pt x="126403" y="3546738"/>
                    </a:cubicBezTo>
                    <a:close/>
                    <a:moveTo>
                      <a:pt x="1680845" y="3546738"/>
                    </a:moveTo>
                    <a:cubicBezTo>
                      <a:pt x="1611052" y="3546738"/>
                      <a:pt x="1554442" y="3589491"/>
                      <a:pt x="1554442" y="3642200"/>
                    </a:cubicBezTo>
                    <a:cubicBezTo>
                      <a:pt x="1554442" y="3694909"/>
                      <a:pt x="1611052" y="3737662"/>
                      <a:pt x="1680845" y="3737662"/>
                    </a:cubicBezTo>
                    <a:cubicBezTo>
                      <a:pt x="1750638" y="3737662"/>
                      <a:pt x="1807248" y="3694909"/>
                      <a:pt x="1807248" y="3642200"/>
                    </a:cubicBezTo>
                    <a:cubicBezTo>
                      <a:pt x="1807248" y="3589491"/>
                      <a:pt x="1750638" y="3546738"/>
                      <a:pt x="1680845" y="3546738"/>
                    </a:cubicBezTo>
                    <a:close/>
                    <a:moveTo>
                      <a:pt x="3235288" y="3546738"/>
                    </a:moveTo>
                    <a:cubicBezTo>
                      <a:pt x="3165495" y="3546738"/>
                      <a:pt x="3108885" y="3589491"/>
                      <a:pt x="3108885" y="3642200"/>
                    </a:cubicBezTo>
                    <a:cubicBezTo>
                      <a:pt x="3108885" y="3694909"/>
                      <a:pt x="3165495" y="3737662"/>
                      <a:pt x="3235288" y="3737662"/>
                    </a:cubicBezTo>
                    <a:cubicBezTo>
                      <a:pt x="3305080" y="3737662"/>
                      <a:pt x="3361690" y="3694909"/>
                      <a:pt x="3361690" y="3642200"/>
                    </a:cubicBezTo>
                    <a:cubicBezTo>
                      <a:pt x="3361690" y="3589491"/>
                      <a:pt x="3305080" y="3546738"/>
                      <a:pt x="3235288" y="3546738"/>
                    </a:cubicBezTo>
                    <a:close/>
                    <a:moveTo>
                      <a:pt x="4789730" y="3546738"/>
                    </a:moveTo>
                    <a:cubicBezTo>
                      <a:pt x="4719937" y="3546738"/>
                      <a:pt x="4663327" y="3589491"/>
                      <a:pt x="4663327" y="3642200"/>
                    </a:cubicBezTo>
                    <a:cubicBezTo>
                      <a:pt x="4663327" y="3694909"/>
                      <a:pt x="4719937" y="3737662"/>
                      <a:pt x="4789730" y="3737662"/>
                    </a:cubicBezTo>
                    <a:cubicBezTo>
                      <a:pt x="4859523" y="3737662"/>
                      <a:pt x="4916132" y="3694909"/>
                      <a:pt x="4916132" y="3642200"/>
                    </a:cubicBezTo>
                    <a:cubicBezTo>
                      <a:pt x="4916132" y="3589491"/>
                      <a:pt x="4859523" y="3546738"/>
                      <a:pt x="4789730" y="3546738"/>
                    </a:cubicBezTo>
                    <a:close/>
                  </a:path>
                </a:pathLst>
              </a:custGeom>
              <a:grpFill/>
            </p:spPr>
          </p:sp>
        </p:grp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7F44ECA4-BC8C-49FA-B1C7-0A27DC119542}"/>
                </a:ext>
              </a:extLst>
            </p:cNvPr>
            <p:cNvSpPr/>
            <p:nvPr/>
          </p:nvSpPr>
          <p:spPr>
            <a:xfrm>
              <a:off x="1346663" y="3451411"/>
              <a:ext cx="2174376" cy="1872676"/>
            </a:xfrm>
            <a:custGeom>
              <a:avLst/>
              <a:gdLst/>
              <a:ahLst/>
              <a:cxnLst/>
              <a:rect l="l" t="t" r="r" b="b"/>
              <a:pathLst>
                <a:path w="4916132" h="3737662">
                  <a:moveTo>
                    <a:pt x="252805" y="95462"/>
                  </a:moveTo>
                  <a:cubicBezTo>
                    <a:pt x="252805" y="148171"/>
                    <a:pt x="196196" y="190924"/>
                    <a:pt x="126403" y="190924"/>
                  </a:cubicBezTo>
                  <a:cubicBezTo>
                    <a:pt x="56610" y="190924"/>
                    <a:pt x="0" y="148171"/>
                    <a:pt x="0" y="95462"/>
                  </a:cubicBezTo>
                  <a:cubicBezTo>
                    <a:pt x="0" y="42753"/>
                    <a:pt x="56610" y="0"/>
                    <a:pt x="126403" y="0"/>
                  </a:cubicBezTo>
                  <a:cubicBezTo>
                    <a:pt x="196196" y="0"/>
                    <a:pt x="252805" y="42753"/>
                    <a:pt x="252805" y="95462"/>
                  </a:cubicBezTo>
                  <a:close/>
                  <a:moveTo>
                    <a:pt x="1680845" y="0"/>
                  </a:moveTo>
                  <a:cubicBezTo>
                    <a:pt x="1611052" y="0"/>
                    <a:pt x="1554442" y="42753"/>
                    <a:pt x="1554442" y="95462"/>
                  </a:cubicBezTo>
                  <a:cubicBezTo>
                    <a:pt x="1554442" y="148171"/>
                    <a:pt x="1611052" y="190924"/>
                    <a:pt x="1680845" y="190924"/>
                  </a:cubicBezTo>
                  <a:cubicBezTo>
                    <a:pt x="1750638" y="190924"/>
                    <a:pt x="1807248" y="148171"/>
                    <a:pt x="1807248" y="95462"/>
                  </a:cubicBezTo>
                  <a:cubicBezTo>
                    <a:pt x="1807248" y="42753"/>
                    <a:pt x="1750638" y="0"/>
                    <a:pt x="1680845" y="0"/>
                  </a:cubicBezTo>
                  <a:close/>
                  <a:moveTo>
                    <a:pt x="3235288" y="0"/>
                  </a:moveTo>
                  <a:cubicBezTo>
                    <a:pt x="3165495" y="0"/>
                    <a:pt x="3108885" y="42753"/>
                    <a:pt x="3108885" y="95462"/>
                  </a:cubicBezTo>
                  <a:cubicBezTo>
                    <a:pt x="3108885" y="148171"/>
                    <a:pt x="3165495" y="190924"/>
                    <a:pt x="3235288" y="190924"/>
                  </a:cubicBezTo>
                  <a:cubicBezTo>
                    <a:pt x="3305080" y="190924"/>
                    <a:pt x="3361690" y="148171"/>
                    <a:pt x="3361690" y="95462"/>
                  </a:cubicBezTo>
                  <a:cubicBezTo>
                    <a:pt x="3361690" y="42753"/>
                    <a:pt x="3305080" y="0"/>
                    <a:pt x="3235288" y="0"/>
                  </a:cubicBezTo>
                  <a:close/>
                  <a:moveTo>
                    <a:pt x="4789730" y="190924"/>
                  </a:moveTo>
                  <a:cubicBezTo>
                    <a:pt x="4859523" y="190924"/>
                    <a:pt x="4916132" y="148171"/>
                    <a:pt x="4916132" y="95462"/>
                  </a:cubicBezTo>
                  <a:cubicBezTo>
                    <a:pt x="4916132" y="42753"/>
                    <a:pt x="4859523" y="0"/>
                    <a:pt x="4789730" y="0"/>
                  </a:cubicBezTo>
                  <a:cubicBezTo>
                    <a:pt x="4719937" y="0"/>
                    <a:pt x="4663327" y="42753"/>
                    <a:pt x="4663327" y="95462"/>
                  </a:cubicBezTo>
                  <a:cubicBezTo>
                    <a:pt x="4663327" y="148171"/>
                    <a:pt x="4719937" y="190924"/>
                    <a:pt x="4789730" y="190924"/>
                  </a:cubicBezTo>
                  <a:close/>
                  <a:moveTo>
                    <a:pt x="126403" y="1182148"/>
                  </a:moveTo>
                  <a:cubicBezTo>
                    <a:pt x="56610" y="1182148"/>
                    <a:pt x="0" y="1224901"/>
                    <a:pt x="0" y="1277610"/>
                  </a:cubicBezTo>
                  <a:cubicBezTo>
                    <a:pt x="0" y="1330320"/>
                    <a:pt x="56610" y="1373072"/>
                    <a:pt x="126403" y="1373072"/>
                  </a:cubicBezTo>
                  <a:cubicBezTo>
                    <a:pt x="196196" y="1373072"/>
                    <a:pt x="252805" y="1330320"/>
                    <a:pt x="252805" y="1277610"/>
                  </a:cubicBezTo>
                  <a:cubicBezTo>
                    <a:pt x="252805" y="1224901"/>
                    <a:pt x="196196" y="1182148"/>
                    <a:pt x="126403" y="1182148"/>
                  </a:cubicBezTo>
                  <a:close/>
                  <a:moveTo>
                    <a:pt x="1680845" y="1182148"/>
                  </a:moveTo>
                  <a:cubicBezTo>
                    <a:pt x="1611052" y="1182148"/>
                    <a:pt x="1554442" y="1224901"/>
                    <a:pt x="1554442" y="1277610"/>
                  </a:cubicBezTo>
                  <a:cubicBezTo>
                    <a:pt x="1554442" y="1330320"/>
                    <a:pt x="1611052" y="1373072"/>
                    <a:pt x="1680845" y="1373072"/>
                  </a:cubicBezTo>
                  <a:cubicBezTo>
                    <a:pt x="1750638" y="1373072"/>
                    <a:pt x="1807248" y="1330320"/>
                    <a:pt x="1807248" y="1277610"/>
                  </a:cubicBezTo>
                  <a:cubicBezTo>
                    <a:pt x="1807248" y="1224901"/>
                    <a:pt x="1750638" y="1182148"/>
                    <a:pt x="1680845" y="1182148"/>
                  </a:cubicBezTo>
                  <a:close/>
                  <a:moveTo>
                    <a:pt x="3235288" y="1182148"/>
                  </a:moveTo>
                  <a:cubicBezTo>
                    <a:pt x="3165495" y="1182148"/>
                    <a:pt x="3108885" y="1224901"/>
                    <a:pt x="3108885" y="1277610"/>
                  </a:cubicBezTo>
                  <a:cubicBezTo>
                    <a:pt x="3108885" y="1330320"/>
                    <a:pt x="3165495" y="1373072"/>
                    <a:pt x="3235288" y="1373072"/>
                  </a:cubicBezTo>
                  <a:cubicBezTo>
                    <a:pt x="3305080" y="1373072"/>
                    <a:pt x="3361690" y="1330320"/>
                    <a:pt x="3361690" y="1277610"/>
                  </a:cubicBezTo>
                  <a:cubicBezTo>
                    <a:pt x="3361690" y="1224901"/>
                    <a:pt x="3305080" y="1182148"/>
                    <a:pt x="3235288" y="1182148"/>
                  </a:cubicBezTo>
                  <a:close/>
                  <a:moveTo>
                    <a:pt x="4789730" y="1182148"/>
                  </a:moveTo>
                  <a:cubicBezTo>
                    <a:pt x="4719937" y="1182148"/>
                    <a:pt x="4663327" y="1224901"/>
                    <a:pt x="4663327" y="1277610"/>
                  </a:cubicBezTo>
                  <a:cubicBezTo>
                    <a:pt x="4663327" y="1330320"/>
                    <a:pt x="4719937" y="1373072"/>
                    <a:pt x="4789730" y="1373072"/>
                  </a:cubicBezTo>
                  <a:cubicBezTo>
                    <a:pt x="4859523" y="1373072"/>
                    <a:pt x="4916132" y="1330320"/>
                    <a:pt x="4916132" y="1277610"/>
                  </a:cubicBezTo>
                  <a:cubicBezTo>
                    <a:pt x="4916132" y="1224901"/>
                    <a:pt x="4859523" y="1182148"/>
                    <a:pt x="4789730" y="1182148"/>
                  </a:cubicBezTo>
                  <a:close/>
                  <a:moveTo>
                    <a:pt x="126403" y="2364590"/>
                  </a:moveTo>
                  <a:cubicBezTo>
                    <a:pt x="56610" y="2364590"/>
                    <a:pt x="0" y="2407343"/>
                    <a:pt x="0" y="2460052"/>
                  </a:cubicBezTo>
                  <a:cubicBezTo>
                    <a:pt x="0" y="2512761"/>
                    <a:pt x="56610" y="2555514"/>
                    <a:pt x="126403" y="2555514"/>
                  </a:cubicBezTo>
                  <a:cubicBezTo>
                    <a:pt x="196196" y="2555514"/>
                    <a:pt x="252805" y="2512761"/>
                    <a:pt x="252805" y="2460052"/>
                  </a:cubicBezTo>
                  <a:cubicBezTo>
                    <a:pt x="252805" y="2407343"/>
                    <a:pt x="196196" y="2364590"/>
                    <a:pt x="126403" y="2364590"/>
                  </a:cubicBezTo>
                  <a:close/>
                  <a:moveTo>
                    <a:pt x="1680845" y="2364590"/>
                  </a:moveTo>
                  <a:cubicBezTo>
                    <a:pt x="1611052" y="2364590"/>
                    <a:pt x="1554442" y="2407343"/>
                    <a:pt x="1554442" y="2460052"/>
                  </a:cubicBezTo>
                  <a:cubicBezTo>
                    <a:pt x="1554442" y="2512761"/>
                    <a:pt x="1611052" y="2555514"/>
                    <a:pt x="1680845" y="2555514"/>
                  </a:cubicBezTo>
                  <a:cubicBezTo>
                    <a:pt x="1750638" y="2555514"/>
                    <a:pt x="1807248" y="2512761"/>
                    <a:pt x="1807248" y="2460052"/>
                  </a:cubicBezTo>
                  <a:cubicBezTo>
                    <a:pt x="1807248" y="2407343"/>
                    <a:pt x="1750638" y="2364590"/>
                    <a:pt x="1680845" y="2364590"/>
                  </a:cubicBezTo>
                  <a:close/>
                  <a:moveTo>
                    <a:pt x="3235288" y="2364590"/>
                  </a:moveTo>
                  <a:cubicBezTo>
                    <a:pt x="3165495" y="2364590"/>
                    <a:pt x="3108885" y="2407343"/>
                    <a:pt x="3108885" y="2460052"/>
                  </a:cubicBezTo>
                  <a:cubicBezTo>
                    <a:pt x="3108885" y="2512761"/>
                    <a:pt x="3165495" y="2555514"/>
                    <a:pt x="3235288" y="2555514"/>
                  </a:cubicBezTo>
                  <a:cubicBezTo>
                    <a:pt x="3305080" y="2555514"/>
                    <a:pt x="3361690" y="2512761"/>
                    <a:pt x="3361690" y="2460052"/>
                  </a:cubicBezTo>
                  <a:cubicBezTo>
                    <a:pt x="3361690" y="2407343"/>
                    <a:pt x="3305080" y="2364590"/>
                    <a:pt x="3235288" y="2364590"/>
                  </a:cubicBezTo>
                  <a:close/>
                  <a:moveTo>
                    <a:pt x="4789730" y="2364590"/>
                  </a:moveTo>
                  <a:cubicBezTo>
                    <a:pt x="4719937" y="2364590"/>
                    <a:pt x="4663327" y="2407343"/>
                    <a:pt x="4663327" y="2460052"/>
                  </a:cubicBezTo>
                  <a:cubicBezTo>
                    <a:pt x="4663327" y="2512761"/>
                    <a:pt x="4719937" y="2555514"/>
                    <a:pt x="4789730" y="2555514"/>
                  </a:cubicBezTo>
                  <a:cubicBezTo>
                    <a:pt x="4859523" y="2555514"/>
                    <a:pt x="4916132" y="2512761"/>
                    <a:pt x="4916132" y="2460052"/>
                  </a:cubicBezTo>
                  <a:cubicBezTo>
                    <a:pt x="4916132" y="2407343"/>
                    <a:pt x="4859523" y="2364590"/>
                    <a:pt x="4789730" y="2364590"/>
                  </a:cubicBezTo>
                  <a:close/>
                  <a:moveTo>
                    <a:pt x="126403" y="3546738"/>
                  </a:moveTo>
                  <a:cubicBezTo>
                    <a:pt x="56610" y="3546738"/>
                    <a:pt x="0" y="3589491"/>
                    <a:pt x="0" y="3642200"/>
                  </a:cubicBezTo>
                  <a:cubicBezTo>
                    <a:pt x="0" y="3694909"/>
                    <a:pt x="56610" y="3737662"/>
                    <a:pt x="126403" y="3737662"/>
                  </a:cubicBezTo>
                  <a:cubicBezTo>
                    <a:pt x="196196" y="3737662"/>
                    <a:pt x="252805" y="3694909"/>
                    <a:pt x="252805" y="3642200"/>
                  </a:cubicBezTo>
                  <a:cubicBezTo>
                    <a:pt x="252805" y="3589491"/>
                    <a:pt x="196196" y="3546738"/>
                    <a:pt x="126403" y="3546738"/>
                  </a:cubicBezTo>
                  <a:close/>
                  <a:moveTo>
                    <a:pt x="1680845" y="3546738"/>
                  </a:moveTo>
                  <a:cubicBezTo>
                    <a:pt x="1611052" y="3546738"/>
                    <a:pt x="1554442" y="3589491"/>
                    <a:pt x="1554442" y="3642200"/>
                  </a:cubicBezTo>
                  <a:cubicBezTo>
                    <a:pt x="1554442" y="3694909"/>
                    <a:pt x="1611052" y="3737662"/>
                    <a:pt x="1680845" y="3737662"/>
                  </a:cubicBezTo>
                  <a:cubicBezTo>
                    <a:pt x="1750638" y="3737662"/>
                    <a:pt x="1807248" y="3694909"/>
                    <a:pt x="1807248" y="3642200"/>
                  </a:cubicBezTo>
                  <a:cubicBezTo>
                    <a:pt x="1807248" y="3589491"/>
                    <a:pt x="1750638" y="3546738"/>
                    <a:pt x="1680845" y="3546738"/>
                  </a:cubicBezTo>
                  <a:close/>
                  <a:moveTo>
                    <a:pt x="3235288" y="3546738"/>
                  </a:moveTo>
                  <a:cubicBezTo>
                    <a:pt x="3165495" y="3546738"/>
                    <a:pt x="3108885" y="3589491"/>
                    <a:pt x="3108885" y="3642200"/>
                  </a:cubicBezTo>
                  <a:cubicBezTo>
                    <a:pt x="3108885" y="3694909"/>
                    <a:pt x="3165495" y="3737662"/>
                    <a:pt x="3235288" y="3737662"/>
                  </a:cubicBezTo>
                  <a:cubicBezTo>
                    <a:pt x="3305080" y="3737662"/>
                    <a:pt x="3361690" y="3694909"/>
                    <a:pt x="3361690" y="3642200"/>
                  </a:cubicBezTo>
                  <a:cubicBezTo>
                    <a:pt x="3361690" y="3589491"/>
                    <a:pt x="3305080" y="3546738"/>
                    <a:pt x="3235288" y="3546738"/>
                  </a:cubicBezTo>
                  <a:close/>
                  <a:moveTo>
                    <a:pt x="4789730" y="3546738"/>
                  </a:moveTo>
                  <a:cubicBezTo>
                    <a:pt x="4719937" y="3546738"/>
                    <a:pt x="4663327" y="3589491"/>
                    <a:pt x="4663327" y="3642200"/>
                  </a:cubicBezTo>
                  <a:cubicBezTo>
                    <a:pt x="4663327" y="3694909"/>
                    <a:pt x="4719937" y="3737662"/>
                    <a:pt x="4789730" y="3737662"/>
                  </a:cubicBezTo>
                  <a:cubicBezTo>
                    <a:pt x="4859523" y="3737662"/>
                    <a:pt x="4916132" y="3694909"/>
                    <a:pt x="4916132" y="3642200"/>
                  </a:cubicBezTo>
                  <a:cubicBezTo>
                    <a:pt x="4916132" y="3589491"/>
                    <a:pt x="4859523" y="3546738"/>
                    <a:pt x="4789730" y="3546738"/>
                  </a:cubicBezTo>
                  <a:close/>
                </a:path>
              </a:pathLst>
            </a:custGeom>
            <a:grpFill/>
          </p:spPr>
        </p:sp>
        <p:grpSp>
          <p:nvGrpSpPr>
            <p:cNvPr id="10" name="Group 7">
              <a:extLst>
                <a:ext uri="{FF2B5EF4-FFF2-40B4-BE49-F238E27FC236}">
                  <a16:creationId xmlns:a16="http://schemas.microsoft.com/office/drawing/2014/main" id="{7F2C8D33-8952-4F48-A499-8B755CBB7301}"/>
                </a:ext>
              </a:extLst>
            </p:cNvPr>
            <p:cNvGrpSpPr/>
            <p:nvPr/>
          </p:nvGrpSpPr>
          <p:grpSpPr>
            <a:xfrm>
              <a:off x="4038600" y="1028701"/>
              <a:ext cx="2174376" cy="1872676"/>
              <a:chOff x="-4993988" y="-2780512"/>
              <a:chExt cx="3143893" cy="2356322"/>
            </a:xfrm>
            <a:grpFill/>
          </p:grpSpPr>
          <p:sp>
            <p:nvSpPr>
              <p:cNvPr id="12" name="Freeform 8">
                <a:extLst>
                  <a:ext uri="{FF2B5EF4-FFF2-40B4-BE49-F238E27FC236}">
                    <a16:creationId xmlns:a16="http://schemas.microsoft.com/office/drawing/2014/main" id="{10B967D9-AADE-48DB-AF95-87151587B2E3}"/>
                  </a:ext>
                </a:extLst>
              </p:cNvPr>
              <p:cNvSpPr/>
              <p:nvPr/>
            </p:nvSpPr>
            <p:spPr>
              <a:xfrm>
                <a:off x="-4993988" y="-2780512"/>
                <a:ext cx="3143893" cy="2356322"/>
              </a:xfrm>
              <a:custGeom>
                <a:avLst/>
                <a:gdLst/>
                <a:ahLst/>
                <a:cxnLst/>
                <a:rect l="l" t="t" r="r" b="b"/>
                <a:pathLst>
                  <a:path w="4916132" h="3737662">
                    <a:moveTo>
                      <a:pt x="252805" y="95462"/>
                    </a:moveTo>
                    <a:cubicBezTo>
                      <a:pt x="252805" y="148171"/>
                      <a:pt x="196196" y="190924"/>
                      <a:pt x="126403" y="190924"/>
                    </a:cubicBezTo>
                    <a:cubicBezTo>
                      <a:pt x="56610" y="190924"/>
                      <a:pt x="0" y="148171"/>
                      <a:pt x="0" y="95462"/>
                    </a:cubicBezTo>
                    <a:cubicBezTo>
                      <a:pt x="0" y="42753"/>
                      <a:pt x="56610" y="0"/>
                      <a:pt x="126403" y="0"/>
                    </a:cubicBezTo>
                    <a:cubicBezTo>
                      <a:pt x="196196" y="0"/>
                      <a:pt x="252805" y="42753"/>
                      <a:pt x="252805" y="95462"/>
                    </a:cubicBezTo>
                    <a:close/>
                    <a:moveTo>
                      <a:pt x="1680845" y="0"/>
                    </a:moveTo>
                    <a:cubicBezTo>
                      <a:pt x="1611052" y="0"/>
                      <a:pt x="1554442" y="42753"/>
                      <a:pt x="1554442" y="95462"/>
                    </a:cubicBezTo>
                    <a:cubicBezTo>
                      <a:pt x="1554442" y="148171"/>
                      <a:pt x="1611052" y="190924"/>
                      <a:pt x="1680845" y="190924"/>
                    </a:cubicBezTo>
                    <a:cubicBezTo>
                      <a:pt x="1750638" y="190924"/>
                      <a:pt x="1807248" y="148171"/>
                      <a:pt x="1807248" y="95462"/>
                    </a:cubicBezTo>
                    <a:cubicBezTo>
                      <a:pt x="1807248" y="42753"/>
                      <a:pt x="1750638" y="0"/>
                      <a:pt x="1680845" y="0"/>
                    </a:cubicBezTo>
                    <a:close/>
                    <a:moveTo>
                      <a:pt x="3235288" y="0"/>
                    </a:moveTo>
                    <a:cubicBezTo>
                      <a:pt x="3165495" y="0"/>
                      <a:pt x="3108885" y="42753"/>
                      <a:pt x="3108885" y="95462"/>
                    </a:cubicBezTo>
                    <a:cubicBezTo>
                      <a:pt x="3108885" y="148171"/>
                      <a:pt x="3165495" y="190924"/>
                      <a:pt x="3235288" y="190924"/>
                    </a:cubicBezTo>
                    <a:cubicBezTo>
                      <a:pt x="3305080" y="190924"/>
                      <a:pt x="3361690" y="148171"/>
                      <a:pt x="3361690" y="95462"/>
                    </a:cubicBezTo>
                    <a:cubicBezTo>
                      <a:pt x="3361690" y="42753"/>
                      <a:pt x="3305080" y="0"/>
                      <a:pt x="3235288" y="0"/>
                    </a:cubicBezTo>
                    <a:close/>
                    <a:moveTo>
                      <a:pt x="4789730" y="190924"/>
                    </a:moveTo>
                    <a:cubicBezTo>
                      <a:pt x="4859523" y="190924"/>
                      <a:pt x="4916132" y="148171"/>
                      <a:pt x="4916132" y="95462"/>
                    </a:cubicBezTo>
                    <a:cubicBezTo>
                      <a:pt x="4916132" y="42753"/>
                      <a:pt x="4859523" y="0"/>
                      <a:pt x="4789730" y="0"/>
                    </a:cubicBezTo>
                    <a:cubicBezTo>
                      <a:pt x="4719937" y="0"/>
                      <a:pt x="4663327" y="42753"/>
                      <a:pt x="4663327" y="95462"/>
                    </a:cubicBezTo>
                    <a:cubicBezTo>
                      <a:pt x="4663327" y="148171"/>
                      <a:pt x="4719937" y="190924"/>
                      <a:pt x="4789730" y="190924"/>
                    </a:cubicBezTo>
                    <a:close/>
                    <a:moveTo>
                      <a:pt x="126403" y="1182148"/>
                    </a:moveTo>
                    <a:cubicBezTo>
                      <a:pt x="56610" y="1182148"/>
                      <a:pt x="0" y="1224901"/>
                      <a:pt x="0" y="1277610"/>
                    </a:cubicBezTo>
                    <a:cubicBezTo>
                      <a:pt x="0" y="1330320"/>
                      <a:pt x="56610" y="1373072"/>
                      <a:pt x="126403" y="1373072"/>
                    </a:cubicBezTo>
                    <a:cubicBezTo>
                      <a:pt x="196196" y="1373072"/>
                      <a:pt x="252805" y="1330320"/>
                      <a:pt x="252805" y="1277610"/>
                    </a:cubicBezTo>
                    <a:cubicBezTo>
                      <a:pt x="252805" y="1224901"/>
                      <a:pt x="196196" y="1182148"/>
                      <a:pt x="126403" y="1182148"/>
                    </a:cubicBezTo>
                    <a:close/>
                    <a:moveTo>
                      <a:pt x="1680845" y="1182148"/>
                    </a:moveTo>
                    <a:cubicBezTo>
                      <a:pt x="1611052" y="1182148"/>
                      <a:pt x="1554442" y="1224901"/>
                      <a:pt x="1554442" y="1277610"/>
                    </a:cubicBezTo>
                    <a:cubicBezTo>
                      <a:pt x="1554442" y="1330320"/>
                      <a:pt x="1611052" y="1373072"/>
                      <a:pt x="1680845" y="1373072"/>
                    </a:cubicBezTo>
                    <a:cubicBezTo>
                      <a:pt x="1750638" y="1373072"/>
                      <a:pt x="1807248" y="1330320"/>
                      <a:pt x="1807248" y="1277610"/>
                    </a:cubicBezTo>
                    <a:cubicBezTo>
                      <a:pt x="1807248" y="1224901"/>
                      <a:pt x="1750638" y="1182148"/>
                      <a:pt x="1680845" y="1182148"/>
                    </a:cubicBezTo>
                    <a:close/>
                    <a:moveTo>
                      <a:pt x="3235288" y="1182148"/>
                    </a:moveTo>
                    <a:cubicBezTo>
                      <a:pt x="3165495" y="1182148"/>
                      <a:pt x="3108885" y="1224901"/>
                      <a:pt x="3108885" y="1277610"/>
                    </a:cubicBezTo>
                    <a:cubicBezTo>
                      <a:pt x="3108885" y="1330320"/>
                      <a:pt x="3165495" y="1373072"/>
                      <a:pt x="3235288" y="1373072"/>
                    </a:cubicBezTo>
                    <a:cubicBezTo>
                      <a:pt x="3305080" y="1373072"/>
                      <a:pt x="3361690" y="1330320"/>
                      <a:pt x="3361690" y="1277610"/>
                    </a:cubicBezTo>
                    <a:cubicBezTo>
                      <a:pt x="3361690" y="1224901"/>
                      <a:pt x="3305080" y="1182148"/>
                      <a:pt x="3235288" y="1182148"/>
                    </a:cubicBezTo>
                    <a:close/>
                    <a:moveTo>
                      <a:pt x="4789730" y="1182148"/>
                    </a:moveTo>
                    <a:cubicBezTo>
                      <a:pt x="4719937" y="1182148"/>
                      <a:pt x="4663327" y="1224901"/>
                      <a:pt x="4663327" y="1277610"/>
                    </a:cubicBezTo>
                    <a:cubicBezTo>
                      <a:pt x="4663327" y="1330320"/>
                      <a:pt x="4719937" y="1373072"/>
                      <a:pt x="4789730" y="1373072"/>
                    </a:cubicBezTo>
                    <a:cubicBezTo>
                      <a:pt x="4859523" y="1373072"/>
                      <a:pt x="4916132" y="1330320"/>
                      <a:pt x="4916132" y="1277610"/>
                    </a:cubicBezTo>
                    <a:cubicBezTo>
                      <a:pt x="4916132" y="1224901"/>
                      <a:pt x="4859523" y="1182148"/>
                      <a:pt x="4789730" y="1182148"/>
                    </a:cubicBezTo>
                    <a:close/>
                    <a:moveTo>
                      <a:pt x="126403" y="2364590"/>
                    </a:moveTo>
                    <a:cubicBezTo>
                      <a:pt x="56610" y="2364590"/>
                      <a:pt x="0" y="2407343"/>
                      <a:pt x="0" y="2460052"/>
                    </a:cubicBezTo>
                    <a:cubicBezTo>
                      <a:pt x="0" y="2512761"/>
                      <a:pt x="56610" y="2555514"/>
                      <a:pt x="126403" y="2555514"/>
                    </a:cubicBezTo>
                    <a:cubicBezTo>
                      <a:pt x="196196" y="2555514"/>
                      <a:pt x="252805" y="2512761"/>
                      <a:pt x="252805" y="2460052"/>
                    </a:cubicBezTo>
                    <a:cubicBezTo>
                      <a:pt x="252805" y="2407343"/>
                      <a:pt x="196196" y="2364590"/>
                      <a:pt x="126403" y="2364590"/>
                    </a:cubicBezTo>
                    <a:close/>
                    <a:moveTo>
                      <a:pt x="1680845" y="2364590"/>
                    </a:moveTo>
                    <a:cubicBezTo>
                      <a:pt x="1611052" y="2364590"/>
                      <a:pt x="1554442" y="2407343"/>
                      <a:pt x="1554442" y="2460052"/>
                    </a:cubicBezTo>
                    <a:cubicBezTo>
                      <a:pt x="1554442" y="2512761"/>
                      <a:pt x="1611052" y="2555514"/>
                      <a:pt x="1680845" y="2555514"/>
                    </a:cubicBezTo>
                    <a:cubicBezTo>
                      <a:pt x="1750638" y="2555514"/>
                      <a:pt x="1807248" y="2512761"/>
                      <a:pt x="1807248" y="2460052"/>
                    </a:cubicBezTo>
                    <a:cubicBezTo>
                      <a:pt x="1807248" y="2407343"/>
                      <a:pt x="1750638" y="2364590"/>
                      <a:pt x="1680845" y="2364590"/>
                    </a:cubicBezTo>
                    <a:close/>
                    <a:moveTo>
                      <a:pt x="3235288" y="2364590"/>
                    </a:moveTo>
                    <a:cubicBezTo>
                      <a:pt x="3165495" y="2364590"/>
                      <a:pt x="3108885" y="2407343"/>
                      <a:pt x="3108885" y="2460052"/>
                    </a:cubicBezTo>
                    <a:cubicBezTo>
                      <a:pt x="3108885" y="2512761"/>
                      <a:pt x="3165495" y="2555514"/>
                      <a:pt x="3235288" y="2555514"/>
                    </a:cubicBezTo>
                    <a:cubicBezTo>
                      <a:pt x="3305080" y="2555514"/>
                      <a:pt x="3361690" y="2512761"/>
                      <a:pt x="3361690" y="2460052"/>
                    </a:cubicBezTo>
                    <a:cubicBezTo>
                      <a:pt x="3361690" y="2407343"/>
                      <a:pt x="3305080" y="2364590"/>
                      <a:pt x="3235288" y="2364590"/>
                    </a:cubicBezTo>
                    <a:close/>
                    <a:moveTo>
                      <a:pt x="4789730" y="2364590"/>
                    </a:moveTo>
                    <a:cubicBezTo>
                      <a:pt x="4719937" y="2364590"/>
                      <a:pt x="4663327" y="2407343"/>
                      <a:pt x="4663327" y="2460052"/>
                    </a:cubicBezTo>
                    <a:cubicBezTo>
                      <a:pt x="4663327" y="2512761"/>
                      <a:pt x="4719937" y="2555514"/>
                      <a:pt x="4789730" y="2555514"/>
                    </a:cubicBezTo>
                    <a:cubicBezTo>
                      <a:pt x="4859523" y="2555514"/>
                      <a:pt x="4916132" y="2512761"/>
                      <a:pt x="4916132" y="2460052"/>
                    </a:cubicBezTo>
                    <a:cubicBezTo>
                      <a:pt x="4916132" y="2407343"/>
                      <a:pt x="4859523" y="2364590"/>
                      <a:pt x="4789730" y="2364590"/>
                    </a:cubicBezTo>
                    <a:close/>
                    <a:moveTo>
                      <a:pt x="126403" y="3546738"/>
                    </a:moveTo>
                    <a:cubicBezTo>
                      <a:pt x="56610" y="3546738"/>
                      <a:pt x="0" y="3589491"/>
                      <a:pt x="0" y="3642200"/>
                    </a:cubicBezTo>
                    <a:cubicBezTo>
                      <a:pt x="0" y="3694909"/>
                      <a:pt x="56610" y="3737662"/>
                      <a:pt x="126403" y="3737662"/>
                    </a:cubicBezTo>
                    <a:cubicBezTo>
                      <a:pt x="196196" y="3737662"/>
                      <a:pt x="252805" y="3694909"/>
                      <a:pt x="252805" y="3642200"/>
                    </a:cubicBezTo>
                    <a:cubicBezTo>
                      <a:pt x="252805" y="3589491"/>
                      <a:pt x="196196" y="3546738"/>
                      <a:pt x="126403" y="3546738"/>
                    </a:cubicBezTo>
                    <a:close/>
                    <a:moveTo>
                      <a:pt x="1680845" y="3546738"/>
                    </a:moveTo>
                    <a:cubicBezTo>
                      <a:pt x="1611052" y="3546738"/>
                      <a:pt x="1554442" y="3589491"/>
                      <a:pt x="1554442" y="3642200"/>
                    </a:cubicBezTo>
                    <a:cubicBezTo>
                      <a:pt x="1554442" y="3694909"/>
                      <a:pt x="1611052" y="3737662"/>
                      <a:pt x="1680845" y="3737662"/>
                    </a:cubicBezTo>
                    <a:cubicBezTo>
                      <a:pt x="1750638" y="3737662"/>
                      <a:pt x="1807248" y="3694909"/>
                      <a:pt x="1807248" y="3642200"/>
                    </a:cubicBezTo>
                    <a:cubicBezTo>
                      <a:pt x="1807248" y="3589491"/>
                      <a:pt x="1750638" y="3546738"/>
                      <a:pt x="1680845" y="3546738"/>
                    </a:cubicBezTo>
                    <a:close/>
                    <a:moveTo>
                      <a:pt x="3235288" y="3546738"/>
                    </a:moveTo>
                    <a:cubicBezTo>
                      <a:pt x="3165495" y="3546738"/>
                      <a:pt x="3108885" y="3589491"/>
                      <a:pt x="3108885" y="3642200"/>
                    </a:cubicBezTo>
                    <a:cubicBezTo>
                      <a:pt x="3108885" y="3694909"/>
                      <a:pt x="3165495" y="3737662"/>
                      <a:pt x="3235288" y="3737662"/>
                    </a:cubicBezTo>
                    <a:cubicBezTo>
                      <a:pt x="3305080" y="3737662"/>
                      <a:pt x="3361690" y="3694909"/>
                      <a:pt x="3361690" y="3642200"/>
                    </a:cubicBezTo>
                    <a:cubicBezTo>
                      <a:pt x="3361690" y="3589491"/>
                      <a:pt x="3305080" y="3546738"/>
                      <a:pt x="3235288" y="3546738"/>
                    </a:cubicBezTo>
                    <a:close/>
                    <a:moveTo>
                      <a:pt x="4789730" y="3546738"/>
                    </a:moveTo>
                    <a:cubicBezTo>
                      <a:pt x="4719937" y="3546738"/>
                      <a:pt x="4663327" y="3589491"/>
                      <a:pt x="4663327" y="3642200"/>
                    </a:cubicBezTo>
                    <a:cubicBezTo>
                      <a:pt x="4663327" y="3694909"/>
                      <a:pt x="4719937" y="3737662"/>
                      <a:pt x="4789730" y="3737662"/>
                    </a:cubicBezTo>
                    <a:cubicBezTo>
                      <a:pt x="4859523" y="3737662"/>
                      <a:pt x="4916132" y="3694909"/>
                      <a:pt x="4916132" y="3642200"/>
                    </a:cubicBezTo>
                    <a:cubicBezTo>
                      <a:pt x="4916132" y="3589491"/>
                      <a:pt x="4859523" y="3546738"/>
                      <a:pt x="4789730" y="3546738"/>
                    </a:cubicBezTo>
                    <a:close/>
                  </a:path>
                </a:pathLst>
              </a:custGeom>
              <a:grpFill/>
            </p:spPr>
          </p:sp>
        </p:grp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C83C7038-8454-494E-BE4E-EA1C1A8D8B64}"/>
                </a:ext>
              </a:extLst>
            </p:cNvPr>
            <p:cNvSpPr/>
            <p:nvPr/>
          </p:nvSpPr>
          <p:spPr>
            <a:xfrm>
              <a:off x="4038600" y="3451411"/>
              <a:ext cx="2174376" cy="1872676"/>
            </a:xfrm>
            <a:custGeom>
              <a:avLst/>
              <a:gdLst/>
              <a:ahLst/>
              <a:cxnLst/>
              <a:rect l="l" t="t" r="r" b="b"/>
              <a:pathLst>
                <a:path w="4916132" h="3737662">
                  <a:moveTo>
                    <a:pt x="252805" y="95462"/>
                  </a:moveTo>
                  <a:cubicBezTo>
                    <a:pt x="252805" y="148171"/>
                    <a:pt x="196196" y="190924"/>
                    <a:pt x="126403" y="190924"/>
                  </a:cubicBezTo>
                  <a:cubicBezTo>
                    <a:pt x="56610" y="190924"/>
                    <a:pt x="0" y="148171"/>
                    <a:pt x="0" y="95462"/>
                  </a:cubicBezTo>
                  <a:cubicBezTo>
                    <a:pt x="0" y="42753"/>
                    <a:pt x="56610" y="0"/>
                    <a:pt x="126403" y="0"/>
                  </a:cubicBezTo>
                  <a:cubicBezTo>
                    <a:pt x="196196" y="0"/>
                    <a:pt x="252805" y="42753"/>
                    <a:pt x="252805" y="95462"/>
                  </a:cubicBezTo>
                  <a:close/>
                  <a:moveTo>
                    <a:pt x="1680845" y="0"/>
                  </a:moveTo>
                  <a:cubicBezTo>
                    <a:pt x="1611052" y="0"/>
                    <a:pt x="1554442" y="42753"/>
                    <a:pt x="1554442" y="95462"/>
                  </a:cubicBezTo>
                  <a:cubicBezTo>
                    <a:pt x="1554442" y="148171"/>
                    <a:pt x="1611052" y="190924"/>
                    <a:pt x="1680845" y="190924"/>
                  </a:cubicBezTo>
                  <a:cubicBezTo>
                    <a:pt x="1750638" y="190924"/>
                    <a:pt x="1807248" y="148171"/>
                    <a:pt x="1807248" y="95462"/>
                  </a:cubicBezTo>
                  <a:cubicBezTo>
                    <a:pt x="1807248" y="42753"/>
                    <a:pt x="1750638" y="0"/>
                    <a:pt x="1680845" y="0"/>
                  </a:cubicBezTo>
                  <a:close/>
                  <a:moveTo>
                    <a:pt x="3235288" y="0"/>
                  </a:moveTo>
                  <a:cubicBezTo>
                    <a:pt x="3165495" y="0"/>
                    <a:pt x="3108885" y="42753"/>
                    <a:pt x="3108885" y="95462"/>
                  </a:cubicBezTo>
                  <a:cubicBezTo>
                    <a:pt x="3108885" y="148171"/>
                    <a:pt x="3165495" y="190924"/>
                    <a:pt x="3235288" y="190924"/>
                  </a:cubicBezTo>
                  <a:cubicBezTo>
                    <a:pt x="3305080" y="190924"/>
                    <a:pt x="3361690" y="148171"/>
                    <a:pt x="3361690" y="95462"/>
                  </a:cubicBezTo>
                  <a:cubicBezTo>
                    <a:pt x="3361690" y="42753"/>
                    <a:pt x="3305080" y="0"/>
                    <a:pt x="3235288" y="0"/>
                  </a:cubicBezTo>
                  <a:close/>
                  <a:moveTo>
                    <a:pt x="4789730" y="190924"/>
                  </a:moveTo>
                  <a:cubicBezTo>
                    <a:pt x="4859523" y="190924"/>
                    <a:pt x="4916132" y="148171"/>
                    <a:pt x="4916132" y="95462"/>
                  </a:cubicBezTo>
                  <a:cubicBezTo>
                    <a:pt x="4916132" y="42753"/>
                    <a:pt x="4859523" y="0"/>
                    <a:pt x="4789730" y="0"/>
                  </a:cubicBezTo>
                  <a:cubicBezTo>
                    <a:pt x="4719937" y="0"/>
                    <a:pt x="4663327" y="42753"/>
                    <a:pt x="4663327" y="95462"/>
                  </a:cubicBezTo>
                  <a:cubicBezTo>
                    <a:pt x="4663327" y="148171"/>
                    <a:pt x="4719937" y="190924"/>
                    <a:pt x="4789730" y="190924"/>
                  </a:cubicBezTo>
                  <a:close/>
                  <a:moveTo>
                    <a:pt x="126403" y="1182148"/>
                  </a:moveTo>
                  <a:cubicBezTo>
                    <a:pt x="56610" y="1182148"/>
                    <a:pt x="0" y="1224901"/>
                    <a:pt x="0" y="1277610"/>
                  </a:cubicBezTo>
                  <a:cubicBezTo>
                    <a:pt x="0" y="1330320"/>
                    <a:pt x="56610" y="1373072"/>
                    <a:pt x="126403" y="1373072"/>
                  </a:cubicBezTo>
                  <a:cubicBezTo>
                    <a:pt x="196196" y="1373072"/>
                    <a:pt x="252805" y="1330320"/>
                    <a:pt x="252805" y="1277610"/>
                  </a:cubicBezTo>
                  <a:cubicBezTo>
                    <a:pt x="252805" y="1224901"/>
                    <a:pt x="196196" y="1182148"/>
                    <a:pt x="126403" y="1182148"/>
                  </a:cubicBezTo>
                  <a:close/>
                  <a:moveTo>
                    <a:pt x="1680845" y="1182148"/>
                  </a:moveTo>
                  <a:cubicBezTo>
                    <a:pt x="1611052" y="1182148"/>
                    <a:pt x="1554442" y="1224901"/>
                    <a:pt x="1554442" y="1277610"/>
                  </a:cubicBezTo>
                  <a:cubicBezTo>
                    <a:pt x="1554442" y="1330320"/>
                    <a:pt x="1611052" y="1373072"/>
                    <a:pt x="1680845" y="1373072"/>
                  </a:cubicBezTo>
                  <a:cubicBezTo>
                    <a:pt x="1750638" y="1373072"/>
                    <a:pt x="1807248" y="1330320"/>
                    <a:pt x="1807248" y="1277610"/>
                  </a:cubicBezTo>
                  <a:cubicBezTo>
                    <a:pt x="1807248" y="1224901"/>
                    <a:pt x="1750638" y="1182148"/>
                    <a:pt x="1680845" y="1182148"/>
                  </a:cubicBezTo>
                  <a:close/>
                  <a:moveTo>
                    <a:pt x="3235288" y="1182148"/>
                  </a:moveTo>
                  <a:cubicBezTo>
                    <a:pt x="3165495" y="1182148"/>
                    <a:pt x="3108885" y="1224901"/>
                    <a:pt x="3108885" y="1277610"/>
                  </a:cubicBezTo>
                  <a:cubicBezTo>
                    <a:pt x="3108885" y="1330320"/>
                    <a:pt x="3165495" y="1373072"/>
                    <a:pt x="3235288" y="1373072"/>
                  </a:cubicBezTo>
                  <a:cubicBezTo>
                    <a:pt x="3305080" y="1373072"/>
                    <a:pt x="3361690" y="1330320"/>
                    <a:pt x="3361690" y="1277610"/>
                  </a:cubicBezTo>
                  <a:cubicBezTo>
                    <a:pt x="3361690" y="1224901"/>
                    <a:pt x="3305080" y="1182148"/>
                    <a:pt x="3235288" y="1182148"/>
                  </a:cubicBezTo>
                  <a:close/>
                  <a:moveTo>
                    <a:pt x="4789730" y="1182148"/>
                  </a:moveTo>
                  <a:cubicBezTo>
                    <a:pt x="4719937" y="1182148"/>
                    <a:pt x="4663327" y="1224901"/>
                    <a:pt x="4663327" y="1277610"/>
                  </a:cubicBezTo>
                  <a:cubicBezTo>
                    <a:pt x="4663327" y="1330320"/>
                    <a:pt x="4719937" y="1373072"/>
                    <a:pt x="4789730" y="1373072"/>
                  </a:cubicBezTo>
                  <a:cubicBezTo>
                    <a:pt x="4859523" y="1373072"/>
                    <a:pt x="4916132" y="1330320"/>
                    <a:pt x="4916132" y="1277610"/>
                  </a:cubicBezTo>
                  <a:cubicBezTo>
                    <a:pt x="4916132" y="1224901"/>
                    <a:pt x="4859523" y="1182148"/>
                    <a:pt x="4789730" y="1182148"/>
                  </a:cubicBezTo>
                  <a:close/>
                  <a:moveTo>
                    <a:pt x="126403" y="2364590"/>
                  </a:moveTo>
                  <a:cubicBezTo>
                    <a:pt x="56610" y="2364590"/>
                    <a:pt x="0" y="2407343"/>
                    <a:pt x="0" y="2460052"/>
                  </a:cubicBezTo>
                  <a:cubicBezTo>
                    <a:pt x="0" y="2512761"/>
                    <a:pt x="56610" y="2555514"/>
                    <a:pt x="126403" y="2555514"/>
                  </a:cubicBezTo>
                  <a:cubicBezTo>
                    <a:pt x="196196" y="2555514"/>
                    <a:pt x="252805" y="2512761"/>
                    <a:pt x="252805" y="2460052"/>
                  </a:cubicBezTo>
                  <a:cubicBezTo>
                    <a:pt x="252805" y="2407343"/>
                    <a:pt x="196196" y="2364590"/>
                    <a:pt x="126403" y="2364590"/>
                  </a:cubicBezTo>
                  <a:close/>
                  <a:moveTo>
                    <a:pt x="1680845" y="2364590"/>
                  </a:moveTo>
                  <a:cubicBezTo>
                    <a:pt x="1611052" y="2364590"/>
                    <a:pt x="1554442" y="2407343"/>
                    <a:pt x="1554442" y="2460052"/>
                  </a:cubicBezTo>
                  <a:cubicBezTo>
                    <a:pt x="1554442" y="2512761"/>
                    <a:pt x="1611052" y="2555514"/>
                    <a:pt x="1680845" y="2555514"/>
                  </a:cubicBezTo>
                  <a:cubicBezTo>
                    <a:pt x="1750638" y="2555514"/>
                    <a:pt x="1807248" y="2512761"/>
                    <a:pt x="1807248" y="2460052"/>
                  </a:cubicBezTo>
                  <a:cubicBezTo>
                    <a:pt x="1807248" y="2407343"/>
                    <a:pt x="1750638" y="2364590"/>
                    <a:pt x="1680845" y="2364590"/>
                  </a:cubicBezTo>
                  <a:close/>
                  <a:moveTo>
                    <a:pt x="3235288" y="2364590"/>
                  </a:moveTo>
                  <a:cubicBezTo>
                    <a:pt x="3165495" y="2364590"/>
                    <a:pt x="3108885" y="2407343"/>
                    <a:pt x="3108885" y="2460052"/>
                  </a:cubicBezTo>
                  <a:cubicBezTo>
                    <a:pt x="3108885" y="2512761"/>
                    <a:pt x="3165495" y="2555514"/>
                    <a:pt x="3235288" y="2555514"/>
                  </a:cubicBezTo>
                  <a:cubicBezTo>
                    <a:pt x="3305080" y="2555514"/>
                    <a:pt x="3361690" y="2512761"/>
                    <a:pt x="3361690" y="2460052"/>
                  </a:cubicBezTo>
                  <a:cubicBezTo>
                    <a:pt x="3361690" y="2407343"/>
                    <a:pt x="3305080" y="2364590"/>
                    <a:pt x="3235288" y="2364590"/>
                  </a:cubicBezTo>
                  <a:close/>
                  <a:moveTo>
                    <a:pt x="4789730" y="2364590"/>
                  </a:moveTo>
                  <a:cubicBezTo>
                    <a:pt x="4719937" y="2364590"/>
                    <a:pt x="4663327" y="2407343"/>
                    <a:pt x="4663327" y="2460052"/>
                  </a:cubicBezTo>
                  <a:cubicBezTo>
                    <a:pt x="4663327" y="2512761"/>
                    <a:pt x="4719937" y="2555514"/>
                    <a:pt x="4789730" y="2555514"/>
                  </a:cubicBezTo>
                  <a:cubicBezTo>
                    <a:pt x="4859523" y="2555514"/>
                    <a:pt x="4916132" y="2512761"/>
                    <a:pt x="4916132" y="2460052"/>
                  </a:cubicBezTo>
                  <a:cubicBezTo>
                    <a:pt x="4916132" y="2407343"/>
                    <a:pt x="4859523" y="2364590"/>
                    <a:pt x="4789730" y="2364590"/>
                  </a:cubicBezTo>
                  <a:close/>
                  <a:moveTo>
                    <a:pt x="126403" y="3546738"/>
                  </a:moveTo>
                  <a:cubicBezTo>
                    <a:pt x="56610" y="3546738"/>
                    <a:pt x="0" y="3589491"/>
                    <a:pt x="0" y="3642200"/>
                  </a:cubicBezTo>
                  <a:cubicBezTo>
                    <a:pt x="0" y="3694909"/>
                    <a:pt x="56610" y="3737662"/>
                    <a:pt x="126403" y="3737662"/>
                  </a:cubicBezTo>
                  <a:cubicBezTo>
                    <a:pt x="196196" y="3737662"/>
                    <a:pt x="252805" y="3694909"/>
                    <a:pt x="252805" y="3642200"/>
                  </a:cubicBezTo>
                  <a:cubicBezTo>
                    <a:pt x="252805" y="3589491"/>
                    <a:pt x="196196" y="3546738"/>
                    <a:pt x="126403" y="3546738"/>
                  </a:cubicBezTo>
                  <a:close/>
                  <a:moveTo>
                    <a:pt x="1680845" y="3546738"/>
                  </a:moveTo>
                  <a:cubicBezTo>
                    <a:pt x="1611052" y="3546738"/>
                    <a:pt x="1554442" y="3589491"/>
                    <a:pt x="1554442" y="3642200"/>
                  </a:cubicBezTo>
                  <a:cubicBezTo>
                    <a:pt x="1554442" y="3694909"/>
                    <a:pt x="1611052" y="3737662"/>
                    <a:pt x="1680845" y="3737662"/>
                  </a:cubicBezTo>
                  <a:cubicBezTo>
                    <a:pt x="1750638" y="3737662"/>
                    <a:pt x="1807248" y="3694909"/>
                    <a:pt x="1807248" y="3642200"/>
                  </a:cubicBezTo>
                  <a:cubicBezTo>
                    <a:pt x="1807248" y="3589491"/>
                    <a:pt x="1750638" y="3546738"/>
                    <a:pt x="1680845" y="3546738"/>
                  </a:cubicBezTo>
                  <a:close/>
                  <a:moveTo>
                    <a:pt x="3235288" y="3546738"/>
                  </a:moveTo>
                  <a:cubicBezTo>
                    <a:pt x="3165495" y="3546738"/>
                    <a:pt x="3108885" y="3589491"/>
                    <a:pt x="3108885" y="3642200"/>
                  </a:cubicBezTo>
                  <a:cubicBezTo>
                    <a:pt x="3108885" y="3694909"/>
                    <a:pt x="3165495" y="3737662"/>
                    <a:pt x="3235288" y="3737662"/>
                  </a:cubicBezTo>
                  <a:cubicBezTo>
                    <a:pt x="3305080" y="3737662"/>
                    <a:pt x="3361690" y="3694909"/>
                    <a:pt x="3361690" y="3642200"/>
                  </a:cubicBezTo>
                  <a:cubicBezTo>
                    <a:pt x="3361690" y="3589491"/>
                    <a:pt x="3305080" y="3546738"/>
                    <a:pt x="3235288" y="3546738"/>
                  </a:cubicBezTo>
                  <a:close/>
                  <a:moveTo>
                    <a:pt x="4789730" y="3546738"/>
                  </a:moveTo>
                  <a:cubicBezTo>
                    <a:pt x="4719937" y="3546738"/>
                    <a:pt x="4663327" y="3589491"/>
                    <a:pt x="4663327" y="3642200"/>
                  </a:cubicBezTo>
                  <a:cubicBezTo>
                    <a:pt x="4663327" y="3694909"/>
                    <a:pt x="4719937" y="3737662"/>
                    <a:pt x="4789730" y="3737662"/>
                  </a:cubicBezTo>
                  <a:cubicBezTo>
                    <a:pt x="4859523" y="3737662"/>
                    <a:pt x="4916132" y="3694909"/>
                    <a:pt x="4916132" y="3642200"/>
                  </a:cubicBezTo>
                  <a:cubicBezTo>
                    <a:pt x="4916132" y="3589491"/>
                    <a:pt x="4859523" y="3546738"/>
                    <a:pt x="4789730" y="3546738"/>
                  </a:cubicBezTo>
                  <a:close/>
                </a:path>
              </a:pathLst>
            </a:custGeom>
            <a:grpFill/>
          </p:spPr>
        </p:sp>
      </p:grp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67F7EAE3-71F4-4ABF-B378-41E5F60C42A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2000" y="1420141"/>
            <a:ext cx="8534400" cy="4811460"/>
          </a:xfrm>
          <a:noFill/>
        </p:spPr>
        <p:txBody>
          <a:bodyPr/>
          <a:lstStyle>
            <a:lvl1pPr marL="228594" indent="-228594">
              <a:spcBef>
                <a:spcPts val="600"/>
              </a:spcBef>
              <a:defRPr sz="2400"/>
            </a:lvl1pPr>
            <a:lvl2pPr marL="579424" indent="-230182">
              <a:spcBef>
                <a:spcPts val="600"/>
              </a:spcBef>
              <a:defRPr sz="2400"/>
            </a:lvl2pPr>
            <a:lvl3pPr marL="912791" indent="-228594">
              <a:spcBef>
                <a:spcPts val="600"/>
              </a:spcBef>
              <a:defRPr sz="2400"/>
            </a:lvl3pPr>
            <a:lvl4pPr marL="1263619" indent="-228594">
              <a:spcBef>
                <a:spcPts val="600"/>
              </a:spcBef>
              <a:defRPr sz="2400"/>
            </a:lvl4pPr>
            <a:lvl5pPr marL="1600160" indent="-228594">
              <a:spcBef>
                <a:spcPts val="600"/>
              </a:spcBef>
              <a:defRPr sz="2400"/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6557100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1_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3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 noChangeArrowheads="1"/>
          </p:cNvSpPr>
          <p:nvPr>
            <p:ph type="dt" sz="half" idx="10"/>
          </p:nvPr>
        </p:nvSpPr>
        <p:spPr>
          <a:xfrm>
            <a:off x="9144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id-ID"/>
          </a:p>
        </p:txBody>
      </p:sp>
      <p:sp>
        <p:nvSpPr>
          <p:cNvPr id="6" name="Footer Placeholder 5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id-ID"/>
          </a:p>
        </p:txBody>
      </p:sp>
      <p:sp>
        <p:nvSpPr>
          <p:cNvPr id="7" name="Slide Number Placeholder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1280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B9D49A5A-BF6C-431B-B061-05DE9F4EDC4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90F45589-7D8B-41E4-8A68-0CF005A41775}"/>
              </a:ext>
            </a:extLst>
          </p:cNvPr>
          <p:cNvSpPr txBox="1">
            <a:spLocks/>
          </p:cNvSpPr>
          <p:nvPr userDrawn="1"/>
        </p:nvSpPr>
        <p:spPr>
          <a:xfrm>
            <a:off x="11684000" y="6557964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E3AD81-3AD4-9C46-856E-C08CF1183C60}" type="slidenum">
              <a:rPr lang="en-US" sz="1400" smtClean="0"/>
              <a:pPr/>
              <a:t>‹#›</a:t>
            </a:fld>
            <a:endParaRPr lang="en-US" sz="1400"/>
          </a:p>
        </p:txBody>
      </p:sp>
    </p:spTree>
    <p:extLst>
      <p:ext uri="{BB962C8B-B14F-4D97-AF65-F5344CB8AC3E}">
        <p14:creationId xmlns:p14="http://schemas.microsoft.com/office/powerpoint/2010/main" val="184759850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2"/>
          <p:cNvSpPr txBox="1">
            <a:spLocks noGrp="1"/>
          </p:cNvSpPr>
          <p:nvPr>
            <p:ph type="ctrTitle"/>
          </p:nvPr>
        </p:nvSpPr>
        <p:spPr>
          <a:xfrm>
            <a:off x="6998208" y="2670048"/>
            <a:ext cx="4352400" cy="238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6998208" y="4962144"/>
            <a:ext cx="4352400" cy="11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10" name="Google Shape;10;p2"/>
          <p:cNvCxnSpPr/>
          <p:nvPr/>
        </p:nvCxnSpPr>
        <p:spPr>
          <a:xfrm flipH="1">
            <a:off x="7769400" y="6017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" name="Google Shape;11;p2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" name="Google Shape;12;p2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" name="Google Shape;13;p2"/>
          <p:cNvGrpSpPr/>
          <p:nvPr/>
        </p:nvGrpSpPr>
        <p:grpSpPr>
          <a:xfrm>
            <a:off x="10752367" y="1183800"/>
            <a:ext cx="775733" cy="776467"/>
            <a:chOff x="8064275" y="887850"/>
            <a:chExt cx="581800" cy="582350"/>
          </a:xfrm>
        </p:grpSpPr>
        <p:sp>
          <p:nvSpPr>
            <p:cNvPr id="14" name="Google Shape;14;p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21" name="Google Shape;21;p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7587440" y="567744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7584434" y="564367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>
            <a:off x="7636092" y="616413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" name="Google Shape;28;p2"/>
          <p:cNvSpPr/>
          <p:nvPr/>
        </p:nvSpPr>
        <p:spPr>
          <a:xfrm>
            <a:off x="7633104" y="613036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" name="Google Shape;29;p2"/>
          <p:cNvSpPr/>
          <p:nvPr/>
        </p:nvSpPr>
        <p:spPr>
          <a:xfrm>
            <a:off x="7688877" y="66918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" name="Google Shape;30;p2"/>
          <p:cNvSpPr/>
          <p:nvPr/>
        </p:nvSpPr>
        <p:spPr>
          <a:xfrm>
            <a:off x="7685887" y="666190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" name="Google Shape;31;p2"/>
          <p:cNvGrpSpPr/>
          <p:nvPr/>
        </p:nvGrpSpPr>
        <p:grpSpPr>
          <a:xfrm>
            <a:off x="7257800" y="385700"/>
            <a:ext cx="233351" cy="36000"/>
            <a:chOff x="5662375" y="212375"/>
            <a:chExt cx="175013" cy="27000"/>
          </a:xfrm>
        </p:grpSpPr>
        <p:sp>
          <p:nvSpPr>
            <p:cNvPr id="32" name="Google Shape;32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" name="Google Shape;35;p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36" name="Google Shape;36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" name="Google Shape;39;p2"/>
          <p:cNvGrpSpPr/>
          <p:nvPr/>
        </p:nvGrpSpPr>
        <p:grpSpPr>
          <a:xfrm>
            <a:off x="10758334" y="2109067"/>
            <a:ext cx="233351" cy="36000"/>
            <a:chOff x="5662375" y="212375"/>
            <a:chExt cx="175013" cy="27000"/>
          </a:xfrm>
        </p:grpSpPr>
        <p:sp>
          <p:nvSpPr>
            <p:cNvPr id="40" name="Google Shape;40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462971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oogle Shape;44;p3"/>
          <p:cNvGrpSpPr/>
          <p:nvPr/>
        </p:nvGrpSpPr>
        <p:grpSpPr>
          <a:xfrm>
            <a:off x="2843532" y="951004"/>
            <a:ext cx="6504936" cy="4956005"/>
            <a:chOff x="399425" y="238125"/>
            <a:chExt cx="6810025" cy="5187000"/>
          </a:xfrm>
        </p:grpSpPr>
        <p:sp>
          <p:nvSpPr>
            <p:cNvPr id="45" name="Google Shape;45;p3"/>
            <p:cNvSpPr/>
            <p:nvPr/>
          </p:nvSpPr>
          <p:spPr>
            <a:xfrm>
              <a:off x="399425" y="238325"/>
              <a:ext cx="6810025" cy="5186100"/>
            </a:xfrm>
            <a:custGeom>
              <a:avLst/>
              <a:gdLst/>
              <a:ahLst/>
              <a:cxnLst/>
              <a:rect l="l" t="t" r="r" b="b"/>
              <a:pathLst>
                <a:path w="272401" h="207444" extrusionOk="0">
                  <a:moveTo>
                    <a:pt x="143525" y="0"/>
                  </a:moveTo>
                  <a:cubicBezTo>
                    <a:pt x="130816" y="0"/>
                    <a:pt x="118065" y="708"/>
                    <a:pt x="105367" y="1397"/>
                  </a:cubicBezTo>
                  <a:cubicBezTo>
                    <a:pt x="85699" y="2506"/>
                    <a:pt x="65661" y="3689"/>
                    <a:pt x="47175" y="10640"/>
                  </a:cubicBezTo>
                  <a:cubicBezTo>
                    <a:pt x="28764" y="17590"/>
                    <a:pt x="11832" y="31343"/>
                    <a:pt x="5990" y="50198"/>
                  </a:cubicBezTo>
                  <a:cubicBezTo>
                    <a:pt x="1" y="69867"/>
                    <a:pt x="6877" y="90940"/>
                    <a:pt x="13680" y="110387"/>
                  </a:cubicBezTo>
                  <a:cubicBezTo>
                    <a:pt x="22479" y="135305"/>
                    <a:pt x="31870" y="161332"/>
                    <a:pt x="51390" y="179152"/>
                  </a:cubicBezTo>
                  <a:cubicBezTo>
                    <a:pt x="67098" y="193557"/>
                    <a:pt x="97572" y="207444"/>
                    <a:pt x="121591" y="207444"/>
                  </a:cubicBezTo>
                  <a:cubicBezTo>
                    <a:pt x="124820" y="207444"/>
                    <a:pt x="127933" y="207193"/>
                    <a:pt x="130877" y="206658"/>
                  </a:cubicBezTo>
                  <a:cubicBezTo>
                    <a:pt x="145739" y="204070"/>
                    <a:pt x="159714" y="191205"/>
                    <a:pt x="171840" y="182923"/>
                  </a:cubicBezTo>
                  <a:cubicBezTo>
                    <a:pt x="188625" y="171314"/>
                    <a:pt x="205484" y="159705"/>
                    <a:pt x="222268" y="148097"/>
                  </a:cubicBezTo>
                  <a:cubicBezTo>
                    <a:pt x="236909" y="138041"/>
                    <a:pt x="252067" y="127319"/>
                    <a:pt x="260348" y="111644"/>
                  </a:cubicBezTo>
                  <a:cubicBezTo>
                    <a:pt x="272400" y="88722"/>
                    <a:pt x="266411" y="59071"/>
                    <a:pt x="249996" y="39033"/>
                  </a:cubicBezTo>
                  <a:cubicBezTo>
                    <a:pt x="233507" y="18995"/>
                    <a:pt x="208367" y="7756"/>
                    <a:pt x="182858" y="3098"/>
                  </a:cubicBezTo>
                  <a:cubicBezTo>
                    <a:pt x="169864" y="762"/>
                    <a:pt x="156717" y="0"/>
                    <a:pt x="1435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491875" y="238125"/>
              <a:ext cx="6575225" cy="5187000"/>
            </a:xfrm>
            <a:custGeom>
              <a:avLst/>
              <a:gdLst/>
              <a:ahLst/>
              <a:cxnLst/>
              <a:rect l="l" t="t" r="r" b="b"/>
              <a:pathLst>
                <a:path w="263009" h="207480" extrusionOk="0">
                  <a:moveTo>
                    <a:pt x="139601" y="0"/>
                  </a:moveTo>
                  <a:cubicBezTo>
                    <a:pt x="126957" y="0"/>
                    <a:pt x="114313" y="739"/>
                    <a:pt x="101669" y="1405"/>
                  </a:cubicBezTo>
                  <a:cubicBezTo>
                    <a:pt x="82001" y="2514"/>
                    <a:pt x="61963" y="3697"/>
                    <a:pt x="43477" y="10648"/>
                  </a:cubicBezTo>
                  <a:cubicBezTo>
                    <a:pt x="25066" y="17598"/>
                    <a:pt x="8134" y="31351"/>
                    <a:pt x="2292" y="50206"/>
                  </a:cubicBezTo>
                  <a:cubicBezTo>
                    <a:pt x="665" y="55530"/>
                    <a:pt x="0" y="60928"/>
                    <a:pt x="0" y="66399"/>
                  </a:cubicBezTo>
                  <a:cubicBezTo>
                    <a:pt x="0" y="81114"/>
                    <a:pt x="5028" y="96198"/>
                    <a:pt x="9982" y="110395"/>
                  </a:cubicBezTo>
                  <a:cubicBezTo>
                    <a:pt x="18781" y="135313"/>
                    <a:pt x="28172" y="161340"/>
                    <a:pt x="47692" y="179160"/>
                  </a:cubicBezTo>
                  <a:cubicBezTo>
                    <a:pt x="63442" y="193579"/>
                    <a:pt x="93979" y="207480"/>
                    <a:pt x="118010" y="207480"/>
                  </a:cubicBezTo>
                  <a:cubicBezTo>
                    <a:pt x="121190" y="207480"/>
                    <a:pt x="124221" y="207258"/>
                    <a:pt x="127179" y="206666"/>
                  </a:cubicBezTo>
                  <a:cubicBezTo>
                    <a:pt x="142041" y="204078"/>
                    <a:pt x="156016" y="191213"/>
                    <a:pt x="168142" y="182931"/>
                  </a:cubicBezTo>
                  <a:cubicBezTo>
                    <a:pt x="184927" y="171322"/>
                    <a:pt x="201786" y="159713"/>
                    <a:pt x="218570" y="148105"/>
                  </a:cubicBezTo>
                  <a:cubicBezTo>
                    <a:pt x="233211" y="138049"/>
                    <a:pt x="248369" y="127327"/>
                    <a:pt x="256650" y="111652"/>
                  </a:cubicBezTo>
                  <a:cubicBezTo>
                    <a:pt x="261013" y="103370"/>
                    <a:pt x="263009" y="94127"/>
                    <a:pt x="263009" y="84885"/>
                  </a:cubicBezTo>
                  <a:cubicBezTo>
                    <a:pt x="263009" y="68544"/>
                    <a:pt x="256798" y="51833"/>
                    <a:pt x="246298" y="39041"/>
                  </a:cubicBezTo>
                  <a:cubicBezTo>
                    <a:pt x="229809" y="19003"/>
                    <a:pt x="204669" y="7764"/>
                    <a:pt x="179160" y="3106"/>
                  </a:cubicBezTo>
                  <a:cubicBezTo>
                    <a:pt x="166146" y="813"/>
                    <a:pt x="152910" y="0"/>
                    <a:pt x="1396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7" name="Google Shape;47;p3"/>
          <p:cNvSpPr txBox="1">
            <a:spLocks noGrp="1"/>
          </p:cNvSpPr>
          <p:nvPr>
            <p:ph type="title"/>
          </p:nvPr>
        </p:nvSpPr>
        <p:spPr>
          <a:xfrm>
            <a:off x="3962400" y="2974848"/>
            <a:ext cx="4267200" cy="107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8" name="Google Shape;48;p3"/>
          <p:cNvSpPr txBox="1">
            <a:spLocks noGrp="1"/>
          </p:cNvSpPr>
          <p:nvPr>
            <p:ph type="title" idx="2" hasCustomPrompt="1"/>
          </p:nvPr>
        </p:nvSpPr>
        <p:spPr>
          <a:xfrm>
            <a:off x="3962400" y="1548384"/>
            <a:ext cx="3956800" cy="142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49" name="Google Shape;49;p3"/>
          <p:cNvSpPr txBox="1">
            <a:spLocks noGrp="1"/>
          </p:cNvSpPr>
          <p:nvPr>
            <p:ph type="subTitle" idx="1"/>
          </p:nvPr>
        </p:nvSpPr>
        <p:spPr>
          <a:xfrm>
            <a:off x="3964300" y="3998976"/>
            <a:ext cx="4267200" cy="9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50" name="Google Shape;50;p3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51" name="Google Shape;51;p3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52" name="Google Shape;52;p3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53" name="Google Shape;53;p3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3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3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3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9" name="Google Shape;59;p3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60" name="Google Shape;60;p3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" name="Google Shape;62;p3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3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4" name="Google Shape;64;p3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65" name="Google Shape;65;p3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3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3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3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69" name="Google Shape;69;p3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70" name="Google Shape;70;p3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71" name="Google Shape;71;p3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3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3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3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3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3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77" name="Google Shape;77;p3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78" name="Google Shape;78;p3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" name="Google Shape;79;p3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" name="Google Shape;80;p3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" name="Google Shape;81;p3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2" name="Google Shape;82;p3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83" name="Google Shape;83;p3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3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3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3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7" name="Google Shape;87;p3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88" name="Google Shape;88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" name="Google Shape;89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" name="Google Shape;90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1" name="Google Shape;91;p3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92" name="Google Shape;92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" name="Google Shape;94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5" name="Google Shape;95;p3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96" name="Google Shape;96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" name="Google Shape;97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9" name="Google Shape;99;p3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00" name="Google Shape;100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03" name="Google Shape;103;p3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" name="Google Shape;104;p3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5" name="Google Shape;105;p3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8619000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4"/>
          <p:cNvSpPr txBox="1">
            <a:spLocks noGrp="1"/>
          </p:cNvSpPr>
          <p:nvPr>
            <p:ph type="subTitle" idx="1"/>
          </p:nvPr>
        </p:nvSpPr>
        <p:spPr>
          <a:xfrm>
            <a:off x="2889504" y="4072128"/>
            <a:ext cx="6412800" cy="1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111" name="Google Shape;111;p4"/>
          <p:cNvGrpSpPr/>
          <p:nvPr/>
        </p:nvGrpSpPr>
        <p:grpSpPr>
          <a:xfrm>
            <a:off x="5979326" y="5910667"/>
            <a:ext cx="233351" cy="36000"/>
            <a:chOff x="5662375" y="212375"/>
            <a:chExt cx="175013" cy="27000"/>
          </a:xfrm>
        </p:grpSpPr>
        <p:sp>
          <p:nvSpPr>
            <p:cNvPr id="112" name="Google Shape;112;p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5" name="Google Shape;115;p4"/>
          <p:cNvSpPr txBox="1">
            <a:spLocks noGrp="1"/>
          </p:cNvSpPr>
          <p:nvPr>
            <p:ph type="title"/>
          </p:nvPr>
        </p:nvSpPr>
        <p:spPr>
          <a:xfrm>
            <a:off x="2889504" y="3304032"/>
            <a:ext cx="64128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16" name="Google Shape;116;p4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17" name="Google Shape;117;p4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18" name="Google Shape;118;p4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19" name="Google Shape;119;p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" name="Google Shape;120;p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" name="Google Shape;122;p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" name="Google Shape;123;p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" name="Google Shape;124;p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25" name="Google Shape;125;p4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26" name="Google Shape;126;p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" name="Google Shape;127;p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" name="Google Shape;128;p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" name="Google Shape;129;p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30" name="Google Shape;130;p4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31" name="Google Shape;131;p4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" name="Google Shape;132;p4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" name="Google Shape;133;p4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" name="Google Shape;134;p4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35" name="Google Shape;135;p4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36" name="Google Shape;136;p4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37" name="Google Shape;137;p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" name="Google Shape;138;p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" name="Google Shape;139;p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" name="Google Shape;140;p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" name="Google Shape;141;p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" name="Google Shape;142;p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" name="Google Shape;143;p4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" name="Google Shape;144;p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" name="Google Shape;145;p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" name="Google Shape;146;p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" name="Google Shape;147;p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8" name="Google Shape;148;p4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9" name="Google Shape;149;p4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" name="Google Shape;150;p4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" name="Google Shape;151;p4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" name="Google Shape;152;p4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3" name="Google Shape;153;p4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54" name="Google Shape;154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" name="Google Shape;155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" name="Google Shape;156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7" name="Google Shape;157;p4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58" name="Google Shape;158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" name="Google Shape;159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" name="Google Shape;160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1" name="Google Shape;161;p4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2" name="Google Shape;162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" name="Google Shape;165;p4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6" name="Google Shape;166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" name="Google Shape;167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" name="Google Shape;168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9" name="Google Shape;169;p4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0" name="Google Shape;170;p4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71" name="Google Shape;171;p4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26791350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5"/>
          <p:cNvSpPr txBox="1">
            <a:spLocks noGrp="1"/>
          </p:cNvSpPr>
          <p:nvPr>
            <p:ph type="title"/>
          </p:nvPr>
        </p:nvSpPr>
        <p:spPr>
          <a:xfrm>
            <a:off x="2453361" y="451100"/>
            <a:ext cx="7285600" cy="8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77" name="Google Shape;177;p5"/>
          <p:cNvSpPr txBox="1">
            <a:spLocks noGrp="1"/>
          </p:cNvSpPr>
          <p:nvPr>
            <p:ph type="subTitle" idx="1"/>
          </p:nvPr>
        </p:nvSpPr>
        <p:spPr>
          <a:xfrm>
            <a:off x="6608064" y="3377184"/>
            <a:ext cx="27796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78" name="Google Shape;178;p5"/>
          <p:cNvSpPr txBox="1">
            <a:spLocks noGrp="1"/>
          </p:cNvSpPr>
          <p:nvPr>
            <p:ph type="subTitle" idx="2"/>
          </p:nvPr>
        </p:nvSpPr>
        <p:spPr>
          <a:xfrm>
            <a:off x="2791968" y="3377184"/>
            <a:ext cx="27796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79" name="Google Shape;179;p5"/>
          <p:cNvSpPr txBox="1">
            <a:spLocks noGrp="1"/>
          </p:cNvSpPr>
          <p:nvPr>
            <p:ph type="subTitle" idx="3"/>
          </p:nvPr>
        </p:nvSpPr>
        <p:spPr>
          <a:xfrm>
            <a:off x="6608064" y="2962656"/>
            <a:ext cx="2779600" cy="37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80" name="Google Shape;180;p5"/>
          <p:cNvSpPr txBox="1">
            <a:spLocks noGrp="1"/>
          </p:cNvSpPr>
          <p:nvPr>
            <p:ph type="subTitle" idx="4"/>
          </p:nvPr>
        </p:nvSpPr>
        <p:spPr>
          <a:xfrm>
            <a:off x="2791968" y="2938272"/>
            <a:ext cx="2779600" cy="4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81" name="Google Shape;181;p5"/>
          <p:cNvSpPr txBox="1">
            <a:spLocks noGrp="1"/>
          </p:cNvSpPr>
          <p:nvPr>
            <p:ph type="title" idx="5" hasCustomPrompt="1"/>
          </p:nvPr>
        </p:nvSpPr>
        <p:spPr>
          <a:xfrm>
            <a:off x="3706368" y="2170176"/>
            <a:ext cx="963200" cy="6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2" name="Google Shape;182;p5"/>
          <p:cNvSpPr txBox="1">
            <a:spLocks noGrp="1"/>
          </p:cNvSpPr>
          <p:nvPr>
            <p:ph type="title" idx="6" hasCustomPrompt="1"/>
          </p:nvPr>
        </p:nvSpPr>
        <p:spPr>
          <a:xfrm>
            <a:off x="7522464" y="2170176"/>
            <a:ext cx="963200" cy="6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grpSp>
        <p:nvGrpSpPr>
          <p:cNvPr id="183" name="Google Shape;183;p5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84" name="Google Shape;184;p5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85" name="Google Shape;185;p5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86" name="Google Shape;186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7" name="Google Shape;187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" name="Google Shape;189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" name="Google Shape;190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2" name="Google Shape;192;p5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93" name="Google Shape;193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7" name="Google Shape;197;p5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98" name="Google Shape;198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" name="Google Shape;199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02" name="Google Shape;202;p5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03" name="Google Shape;203;p5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04" name="Google Shape;204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0" name="Google Shape;210;p5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11" name="Google Shape;211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5" name="Google Shape;215;p5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16" name="Google Shape;216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" name="Google Shape;217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8" name="Google Shape;218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9" name="Google Shape;219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0" name="Google Shape;220;p5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21" name="Google Shape;221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4" name="Google Shape;224;p5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25" name="Google Shape;225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8" name="Google Shape;228;p5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29" name="Google Shape;229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32" name="Google Shape;232;p5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33" name="Google Shape;233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36" name="Google Shape;236;p5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7" name="Google Shape;237;p5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38" name="Google Shape;238;p5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5205980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6"/>
          <p:cNvSpPr txBox="1">
            <a:spLocks noGrp="1"/>
          </p:cNvSpPr>
          <p:nvPr>
            <p:ph type="title"/>
          </p:nvPr>
        </p:nvSpPr>
        <p:spPr>
          <a:xfrm>
            <a:off x="2431300" y="451104"/>
            <a:ext cx="732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244" name="Google Shape;244;p6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245" name="Google Shape;245;p6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46" name="Google Shape;246;p6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247" name="Google Shape;247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" name="Google Shape;248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0" name="Google Shape;250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1" name="Google Shape;251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2" name="Google Shape;252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3" name="Google Shape;253;p6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254" name="Google Shape;254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" name="Google Shape;255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" name="Google Shape;256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" name="Google Shape;257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8" name="Google Shape;258;p6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259" name="Google Shape;259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" name="Google Shape;260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" name="Google Shape;261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" name="Google Shape;262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63" name="Google Shape;263;p6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64" name="Google Shape;264;p6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65" name="Google Shape;265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1" name="Google Shape;271;p6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72" name="Google Shape;272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3" name="Google Shape;273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4" name="Google Shape;274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6" name="Google Shape;276;p6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77" name="Google Shape;277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1" name="Google Shape;281;p6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82" name="Google Shape;282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3" name="Google Shape;283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4" name="Google Shape;284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5" name="Google Shape;285;p6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86" name="Google Shape;286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9" name="Google Shape;289;p6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90" name="Google Shape;290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" name="Google Shape;292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3" name="Google Shape;293;p6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94" name="Google Shape;294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" name="Google Shape;295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97" name="Google Shape;297;p6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98" name="Google Shape;298;p6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99" name="Google Shape;299;p6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6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6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6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8537822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7"/>
          <p:cNvSpPr txBox="1">
            <a:spLocks noGrp="1"/>
          </p:cNvSpPr>
          <p:nvPr>
            <p:ph type="subTitle" idx="1"/>
          </p:nvPr>
        </p:nvSpPr>
        <p:spPr>
          <a:xfrm>
            <a:off x="1072896" y="2645664"/>
            <a:ext cx="4389200" cy="18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305" name="Google Shape;305;p7"/>
          <p:cNvSpPr txBox="1">
            <a:spLocks noGrp="1"/>
          </p:cNvSpPr>
          <p:nvPr>
            <p:ph type="title"/>
          </p:nvPr>
        </p:nvSpPr>
        <p:spPr>
          <a:xfrm>
            <a:off x="1072896" y="4425696"/>
            <a:ext cx="4389200" cy="53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306" name="Google Shape;306;p7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07" name="Google Shape;307;p7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08" name="Google Shape;308;p7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09" name="Google Shape;309;p7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310" name="Google Shape;310;p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6" name="Google Shape;316;p7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317" name="Google Shape;317;p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1" name="Google Shape;321;p7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" name="Google Shape;322;p7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3" name="Google Shape;323;p7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" name="Google Shape;324;p7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" name="Google Shape;325;p7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" name="Google Shape;326;p7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" name="Google Shape;327;p7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328" name="Google Shape;328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31" name="Google Shape;331;p7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332" name="Google Shape;332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35" name="Google Shape;335;p7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336" name="Google Shape;336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339" name="Google Shape;339;p7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0" name="Google Shape;340;p7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41" name="Google Shape;341;p7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342" name="Google Shape;342;p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" name="Google Shape;348;p7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349" name="Google Shape;349;p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" name="Google Shape;353;p7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354" name="Google Shape;354;p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8" name="Google Shape;358;p7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359" name="Google Shape;359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2" name="Google Shape;362;p7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363" name="Google Shape;363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6076040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" name="Google Shape;367;p8"/>
          <p:cNvGrpSpPr/>
          <p:nvPr/>
        </p:nvGrpSpPr>
        <p:grpSpPr>
          <a:xfrm>
            <a:off x="1799502" y="797889"/>
            <a:ext cx="8604973" cy="4841515"/>
            <a:chOff x="365750" y="1285025"/>
            <a:chExt cx="6934275" cy="3315500"/>
          </a:xfrm>
        </p:grpSpPr>
        <p:sp>
          <p:nvSpPr>
            <p:cNvPr id="368" name="Google Shape;368;p8"/>
            <p:cNvSpPr/>
            <p:nvPr/>
          </p:nvSpPr>
          <p:spPr>
            <a:xfrm>
              <a:off x="365750" y="1285025"/>
              <a:ext cx="6934275" cy="3315500"/>
            </a:xfrm>
            <a:custGeom>
              <a:avLst/>
              <a:gdLst/>
              <a:ahLst/>
              <a:cxnLst/>
              <a:rect l="l" t="t" r="r" b="b"/>
              <a:pathLst>
                <a:path w="277371" h="132620" extrusionOk="0">
                  <a:moveTo>
                    <a:pt x="139292" y="1"/>
                  </a:moveTo>
                  <a:cubicBezTo>
                    <a:pt x="131931" y="1"/>
                    <a:pt x="124510" y="530"/>
                    <a:pt x="116820" y="2020"/>
                  </a:cubicBezTo>
                  <a:cubicBezTo>
                    <a:pt x="97286" y="5794"/>
                    <a:pt x="78528" y="13563"/>
                    <a:pt x="62212" y="24940"/>
                  </a:cubicBezTo>
                  <a:cubicBezTo>
                    <a:pt x="40180" y="40312"/>
                    <a:pt x="16039" y="63953"/>
                    <a:pt x="5883" y="89204"/>
                  </a:cubicBezTo>
                  <a:cubicBezTo>
                    <a:pt x="2054" y="98638"/>
                    <a:pt x="1" y="109904"/>
                    <a:pt x="5162" y="118672"/>
                  </a:cubicBezTo>
                  <a:cubicBezTo>
                    <a:pt x="10878" y="128329"/>
                    <a:pt x="23309" y="131547"/>
                    <a:pt x="34519" y="132324"/>
                  </a:cubicBezTo>
                  <a:cubicBezTo>
                    <a:pt x="37485" y="132528"/>
                    <a:pt x="40447" y="132620"/>
                    <a:pt x="43408" y="132620"/>
                  </a:cubicBezTo>
                  <a:cubicBezTo>
                    <a:pt x="64717" y="132620"/>
                    <a:pt x="85919" y="127832"/>
                    <a:pt x="107164" y="125054"/>
                  </a:cubicBezTo>
                  <a:cubicBezTo>
                    <a:pt x="121795" y="123154"/>
                    <a:pt x="136548" y="122208"/>
                    <a:pt x="151300" y="122208"/>
                  </a:cubicBezTo>
                  <a:cubicBezTo>
                    <a:pt x="172303" y="122208"/>
                    <a:pt x="193303" y="124126"/>
                    <a:pt x="213939" y="127940"/>
                  </a:cubicBezTo>
                  <a:cubicBezTo>
                    <a:pt x="222522" y="129553"/>
                    <a:pt x="231673" y="131360"/>
                    <a:pt x="240407" y="131360"/>
                  </a:cubicBezTo>
                  <a:cubicBezTo>
                    <a:pt x="248501" y="131360"/>
                    <a:pt x="256237" y="129808"/>
                    <a:pt x="262831" y="125110"/>
                  </a:cubicBezTo>
                  <a:cubicBezTo>
                    <a:pt x="276372" y="115454"/>
                    <a:pt x="277371" y="99138"/>
                    <a:pt x="274429" y="84431"/>
                  </a:cubicBezTo>
                  <a:cubicBezTo>
                    <a:pt x="271488" y="69670"/>
                    <a:pt x="264329" y="59902"/>
                    <a:pt x="257059" y="47305"/>
                  </a:cubicBezTo>
                  <a:cubicBezTo>
                    <a:pt x="252786" y="39868"/>
                    <a:pt x="247736" y="33098"/>
                    <a:pt x="241798" y="27215"/>
                  </a:cubicBezTo>
                  <a:cubicBezTo>
                    <a:pt x="234972" y="20500"/>
                    <a:pt x="226925" y="14951"/>
                    <a:pt x="217768" y="11177"/>
                  </a:cubicBezTo>
                  <a:cubicBezTo>
                    <a:pt x="203783" y="5350"/>
                    <a:pt x="188521" y="3407"/>
                    <a:pt x="173482" y="2186"/>
                  </a:cubicBezTo>
                  <a:cubicBezTo>
                    <a:pt x="161726" y="1246"/>
                    <a:pt x="150579" y="1"/>
                    <a:pt x="139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8"/>
            <p:cNvSpPr/>
            <p:nvPr/>
          </p:nvSpPr>
          <p:spPr>
            <a:xfrm>
              <a:off x="417100" y="1285575"/>
              <a:ext cx="6842700" cy="3314500"/>
            </a:xfrm>
            <a:custGeom>
              <a:avLst/>
              <a:gdLst/>
              <a:ahLst/>
              <a:cxnLst/>
              <a:rect l="l" t="t" r="r" b="b"/>
              <a:pathLst>
                <a:path w="273708" h="132580" extrusionOk="0">
                  <a:moveTo>
                    <a:pt x="137298" y="0"/>
                  </a:moveTo>
                  <a:cubicBezTo>
                    <a:pt x="129917" y="0"/>
                    <a:pt x="122480" y="500"/>
                    <a:pt x="114766" y="1998"/>
                  </a:cubicBezTo>
                  <a:cubicBezTo>
                    <a:pt x="95232" y="5772"/>
                    <a:pt x="76474" y="13541"/>
                    <a:pt x="60158" y="24918"/>
                  </a:cubicBezTo>
                  <a:cubicBezTo>
                    <a:pt x="38126" y="40290"/>
                    <a:pt x="13985" y="63931"/>
                    <a:pt x="3829" y="89182"/>
                  </a:cubicBezTo>
                  <a:cubicBezTo>
                    <a:pt x="1609" y="94621"/>
                    <a:pt x="0" y="100614"/>
                    <a:pt x="56" y="106386"/>
                  </a:cubicBezTo>
                  <a:cubicBezTo>
                    <a:pt x="56" y="110715"/>
                    <a:pt x="943" y="114877"/>
                    <a:pt x="3108" y="118650"/>
                  </a:cubicBezTo>
                  <a:cubicBezTo>
                    <a:pt x="8824" y="128307"/>
                    <a:pt x="21255" y="131525"/>
                    <a:pt x="32465" y="132302"/>
                  </a:cubicBezTo>
                  <a:cubicBezTo>
                    <a:pt x="35407" y="132469"/>
                    <a:pt x="38403" y="132580"/>
                    <a:pt x="41345" y="132580"/>
                  </a:cubicBezTo>
                  <a:cubicBezTo>
                    <a:pt x="62655" y="132580"/>
                    <a:pt x="83855" y="127807"/>
                    <a:pt x="105110" y="125032"/>
                  </a:cubicBezTo>
                  <a:cubicBezTo>
                    <a:pt x="119761" y="123146"/>
                    <a:pt x="134523" y="122202"/>
                    <a:pt x="149340" y="122202"/>
                  </a:cubicBezTo>
                  <a:cubicBezTo>
                    <a:pt x="170318" y="122202"/>
                    <a:pt x="191240" y="124089"/>
                    <a:pt x="211885" y="127918"/>
                  </a:cubicBezTo>
                  <a:cubicBezTo>
                    <a:pt x="220486" y="129528"/>
                    <a:pt x="229643" y="131359"/>
                    <a:pt x="238412" y="131359"/>
                  </a:cubicBezTo>
                  <a:cubicBezTo>
                    <a:pt x="246459" y="131359"/>
                    <a:pt x="254173" y="129805"/>
                    <a:pt x="260777" y="125088"/>
                  </a:cubicBezTo>
                  <a:cubicBezTo>
                    <a:pt x="270433" y="118206"/>
                    <a:pt x="273707" y="107884"/>
                    <a:pt x="273707" y="97229"/>
                  </a:cubicBezTo>
                  <a:cubicBezTo>
                    <a:pt x="273707" y="92956"/>
                    <a:pt x="273208" y="88627"/>
                    <a:pt x="272375" y="84409"/>
                  </a:cubicBezTo>
                  <a:cubicBezTo>
                    <a:pt x="269434" y="69648"/>
                    <a:pt x="262275" y="59880"/>
                    <a:pt x="255005" y="47283"/>
                  </a:cubicBezTo>
                  <a:cubicBezTo>
                    <a:pt x="250732" y="39846"/>
                    <a:pt x="245682" y="33076"/>
                    <a:pt x="239744" y="27193"/>
                  </a:cubicBezTo>
                  <a:cubicBezTo>
                    <a:pt x="232918" y="20478"/>
                    <a:pt x="224871" y="14929"/>
                    <a:pt x="215714" y="11155"/>
                  </a:cubicBezTo>
                  <a:cubicBezTo>
                    <a:pt x="201729" y="5328"/>
                    <a:pt x="186467" y="3385"/>
                    <a:pt x="171428" y="2164"/>
                  </a:cubicBezTo>
                  <a:cubicBezTo>
                    <a:pt x="159663" y="1221"/>
                    <a:pt x="148563" y="0"/>
                    <a:pt x="137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0" name="Google Shape;370;p8"/>
          <p:cNvSpPr txBox="1">
            <a:spLocks noGrp="1"/>
          </p:cNvSpPr>
          <p:nvPr>
            <p:ph type="title"/>
          </p:nvPr>
        </p:nvSpPr>
        <p:spPr>
          <a:xfrm>
            <a:off x="3499104" y="2161004"/>
            <a:ext cx="5206000" cy="25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733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371" name="Google Shape;371;p8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372" name="Google Shape;372;p8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3" name="Google Shape;373;p8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4" name="Google Shape;374;p8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5" name="Google Shape;375;p8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376" name="Google Shape;376;p8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377" name="Google Shape;377;p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" name="Google Shape;378;p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" name="Google Shape;379;p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83" name="Google Shape;383;p8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384" name="Google Shape;384;p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" name="Google Shape;386;p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" name="Google Shape;387;p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88" name="Google Shape;388;p8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389" name="Google Shape;389;p8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8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8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8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93" name="Google Shape;393;p8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394" name="Google Shape;394;p8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8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" name="Google Shape;396;p8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" name="Google Shape;397;p8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" name="Google Shape;398;p8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" name="Google Shape;399;p8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0" name="Google Shape;400;p8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401" name="Google Shape;401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404" name="Google Shape;404;p8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5" name="Google Shape;405;p8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6" name="Google Shape;406;p8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07" name="Google Shape;407;p8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408" name="Google Shape;408;p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" name="Google Shape;409;p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" name="Google Shape;410;p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" name="Google Shape;411;p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" name="Google Shape;412;p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" name="Google Shape;413;p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4" name="Google Shape;414;p8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415" name="Google Shape;415;p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" name="Google Shape;416;p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" name="Google Shape;417;p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" name="Google Shape;418;p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9" name="Google Shape;419;p8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420" name="Google Shape;420;p8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8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8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8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24" name="Google Shape;424;p8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30" name="Google Shape;430;p8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431" name="Google Shape;431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2" name="Google Shape;432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3" name="Google Shape;433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34" name="Google Shape;434;p8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435" name="Google Shape;435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9044171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9"/>
          <p:cNvSpPr txBox="1">
            <a:spLocks noGrp="1"/>
          </p:cNvSpPr>
          <p:nvPr>
            <p:ph type="title"/>
          </p:nvPr>
        </p:nvSpPr>
        <p:spPr>
          <a:xfrm>
            <a:off x="1194816" y="2718816"/>
            <a:ext cx="4754800" cy="181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40" name="Google Shape;440;p9"/>
          <p:cNvSpPr txBox="1">
            <a:spLocks noGrp="1"/>
          </p:cNvSpPr>
          <p:nvPr>
            <p:ph type="body" idx="1"/>
          </p:nvPr>
        </p:nvSpPr>
        <p:spPr>
          <a:xfrm>
            <a:off x="6532200" y="1095800"/>
            <a:ext cx="4128000" cy="46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441" name="Google Shape;441;p9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2" name="Google Shape;442;p9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3" name="Google Shape;443;p9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44" name="Google Shape;444;p9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445" name="Google Shape;445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1" name="Google Shape;451;p9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452" name="Google Shape;452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56" name="Google Shape;456;p9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7" name="Google Shape;457;p9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8" name="Google Shape;458;p9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9" name="Google Shape;459;p9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9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9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2" name="Google Shape;462;p9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463" name="Google Shape;463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6" name="Google Shape;466;p9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467" name="Google Shape;467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0" name="Google Shape;470;p9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471" name="Google Shape;471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474" name="Google Shape;474;p9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5" name="Google Shape;475;p9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76" name="Google Shape;476;p9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477" name="Google Shape;477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3" name="Google Shape;483;p9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484" name="Google Shape;484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8" name="Google Shape;488;p9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489" name="Google Shape;489;p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3" name="Google Shape;493;p9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494" name="Google Shape;494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7" name="Google Shape;497;p9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498" name="Google Shape;498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094945415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10"/>
          <p:cNvSpPr txBox="1">
            <a:spLocks noGrp="1"/>
          </p:cNvSpPr>
          <p:nvPr>
            <p:ph type="body" idx="1"/>
          </p:nvPr>
        </p:nvSpPr>
        <p:spPr>
          <a:xfrm>
            <a:off x="1496067" y="2596896"/>
            <a:ext cx="37184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arlow Semi Condensed"/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1965111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" name="Google Shape;546;p11"/>
          <p:cNvGrpSpPr/>
          <p:nvPr/>
        </p:nvGrpSpPr>
        <p:grpSpPr>
          <a:xfrm rot="10800000">
            <a:off x="2606431" y="1499792"/>
            <a:ext cx="6979139" cy="4092192"/>
            <a:chOff x="1098425" y="237675"/>
            <a:chExt cx="5358675" cy="5174750"/>
          </a:xfrm>
        </p:grpSpPr>
        <p:sp>
          <p:nvSpPr>
            <p:cNvPr id="547" name="Google Shape;547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1119425" y="238125"/>
              <a:ext cx="5331675" cy="5174300"/>
            </a:xfrm>
            <a:custGeom>
              <a:avLst/>
              <a:gdLst/>
              <a:ahLst/>
              <a:cxnLst/>
              <a:rect l="l" t="t" r="r" b="b"/>
              <a:pathLst>
                <a:path w="213267" h="206972" extrusionOk="0">
                  <a:moveTo>
                    <a:pt x="114278" y="0"/>
                  </a:moveTo>
                  <a:cubicBezTo>
                    <a:pt x="106004" y="0"/>
                    <a:pt x="97190" y="1739"/>
                    <a:pt x="87837" y="5636"/>
                  </a:cubicBezTo>
                  <a:cubicBezTo>
                    <a:pt x="66552" y="14570"/>
                    <a:pt x="49704" y="31717"/>
                    <a:pt x="36634" y="50724"/>
                  </a:cubicBezTo>
                  <a:cubicBezTo>
                    <a:pt x="16248" y="80223"/>
                    <a:pt x="3657" y="115058"/>
                    <a:pt x="420" y="150792"/>
                  </a:cubicBezTo>
                  <a:cubicBezTo>
                    <a:pt x="180" y="153610"/>
                    <a:pt x="0" y="156488"/>
                    <a:pt x="0" y="159366"/>
                  </a:cubicBezTo>
                  <a:cubicBezTo>
                    <a:pt x="0" y="171058"/>
                    <a:pt x="2578" y="182929"/>
                    <a:pt x="11632" y="189704"/>
                  </a:cubicBezTo>
                  <a:cubicBezTo>
                    <a:pt x="18287" y="194621"/>
                    <a:pt x="27041" y="195640"/>
                    <a:pt x="35315" y="196419"/>
                  </a:cubicBezTo>
                  <a:cubicBezTo>
                    <a:pt x="67631" y="199597"/>
                    <a:pt x="99948" y="202775"/>
                    <a:pt x="132265" y="205893"/>
                  </a:cubicBezTo>
                  <a:cubicBezTo>
                    <a:pt x="137601" y="206432"/>
                    <a:pt x="143057" y="206972"/>
                    <a:pt x="148393" y="206972"/>
                  </a:cubicBezTo>
                  <a:cubicBezTo>
                    <a:pt x="155648" y="206972"/>
                    <a:pt x="162723" y="206013"/>
                    <a:pt x="169258" y="203075"/>
                  </a:cubicBezTo>
                  <a:cubicBezTo>
                    <a:pt x="184907" y="196000"/>
                    <a:pt x="193241" y="179092"/>
                    <a:pt x="200376" y="163443"/>
                  </a:cubicBezTo>
                  <a:cubicBezTo>
                    <a:pt x="206611" y="149713"/>
                    <a:pt x="213027" y="135443"/>
                    <a:pt x="213266" y="120334"/>
                  </a:cubicBezTo>
                  <a:cubicBezTo>
                    <a:pt x="213266" y="120034"/>
                    <a:pt x="213266" y="119734"/>
                    <a:pt x="213266" y="119375"/>
                  </a:cubicBezTo>
                  <a:cubicBezTo>
                    <a:pt x="213266" y="104925"/>
                    <a:pt x="207690" y="90955"/>
                    <a:pt x="201035" y="78064"/>
                  </a:cubicBezTo>
                  <a:cubicBezTo>
                    <a:pt x="182569" y="42150"/>
                    <a:pt x="154809" y="0"/>
                    <a:pt x="114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50" name="Google Shape;550;p11"/>
          <p:cNvSpPr txBox="1">
            <a:spLocks noGrp="1"/>
          </p:cNvSpPr>
          <p:nvPr>
            <p:ph type="subTitle" idx="1"/>
          </p:nvPr>
        </p:nvSpPr>
        <p:spPr>
          <a:xfrm>
            <a:off x="4303776" y="3755136"/>
            <a:ext cx="3572400" cy="8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551" name="Google Shape;551;p11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2" name="Google Shape;552;p11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3" name="Google Shape;553;p11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4" name="Google Shape;554;p11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55" name="Google Shape;555;p11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556" name="Google Shape;556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62" name="Google Shape;562;p11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563" name="Google Shape;563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67" name="Google Shape;567;p11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568" name="Google Shape;568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72" name="Google Shape;572;p11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573" name="Google Shape;573;p11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11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11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11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11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11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79" name="Google Shape;579;p11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580" name="Google Shape;58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583" name="Google Shape;583;p11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4" name="Google Shape;584;p11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5" name="Google Shape;585;p11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86" name="Google Shape;586;p11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587" name="Google Shape;587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3" name="Google Shape;593;p11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594" name="Google Shape;594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8" name="Google Shape;598;p11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599" name="Google Shape;599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03" name="Google Shape;603;p11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4" name="Google Shape;604;p11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5" name="Google Shape;605;p11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6" name="Google Shape;606;p11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7" name="Google Shape;607;p11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8" name="Google Shape;608;p11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09" name="Google Shape;609;p11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610" name="Google Shape;61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3" name="Google Shape;613;p11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614" name="Google Shape;614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7" name="Google Shape;617;p11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618" name="Google Shape;618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21" name="Google Shape;621;p11"/>
          <p:cNvSpPr txBox="1">
            <a:spLocks noGrp="1"/>
          </p:cNvSpPr>
          <p:nvPr>
            <p:ph type="title" hasCustomPrompt="1"/>
          </p:nvPr>
        </p:nvSpPr>
        <p:spPr>
          <a:xfrm>
            <a:off x="3499104" y="2743200"/>
            <a:ext cx="5206000" cy="10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4045288552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2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1939725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13"/>
          <p:cNvSpPr txBox="1">
            <a:spLocks noGrp="1"/>
          </p:cNvSpPr>
          <p:nvPr>
            <p:ph type="title"/>
          </p:nvPr>
        </p:nvSpPr>
        <p:spPr>
          <a:xfrm>
            <a:off x="7876032" y="475488"/>
            <a:ext cx="3486800" cy="76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25" name="Google Shape;625;p13"/>
          <p:cNvSpPr txBox="1">
            <a:spLocks noGrp="1"/>
          </p:cNvSpPr>
          <p:nvPr>
            <p:ph type="subTitle" idx="1"/>
          </p:nvPr>
        </p:nvSpPr>
        <p:spPr>
          <a:xfrm>
            <a:off x="2218944" y="573024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6" name="Google Shape;626;p13"/>
          <p:cNvSpPr txBox="1">
            <a:spLocks noGrp="1"/>
          </p:cNvSpPr>
          <p:nvPr>
            <p:ph type="subTitle" idx="2"/>
          </p:nvPr>
        </p:nvSpPr>
        <p:spPr>
          <a:xfrm>
            <a:off x="2218944" y="950976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7" name="Google Shape;627;p13"/>
          <p:cNvSpPr txBox="1">
            <a:spLocks noGrp="1"/>
          </p:cNvSpPr>
          <p:nvPr>
            <p:ph type="subTitle" idx="3"/>
          </p:nvPr>
        </p:nvSpPr>
        <p:spPr>
          <a:xfrm>
            <a:off x="2218944" y="2011680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8" name="Google Shape;628;p13"/>
          <p:cNvSpPr txBox="1">
            <a:spLocks noGrp="1"/>
          </p:cNvSpPr>
          <p:nvPr>
            <p:ph type="subTitle" idx="4"/>
          </p:nvPr>
        </p:nvSpPr>
        <p:spPr>
          <a:xfrm>
            <a:off x="2218944" y="2389632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9" name="Google Shape;629;p13"/>
          <p:cNvSpPr txBox="1">
            <a:spLocks noGrp="1"/>
          </p:cNvSpPr>
          <p:nvPr>
            <p:ph type="subTitle" idx="5"/>
          </p:nvPr>
        </p:nvSpPr>
        <p:spPr>
          <a:xfrm>
            <a:off x="2218944" y="3450336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0" name="Google Shape;630;p13"/>
          <p:cNvSpPr txBox="1">
            <a:spLocks noGrp="1"/>
          </p:cNvSpPr>
          <p:nvPr>
            <p:ph type="subTitle" idx="6"/>
          </p:nvPr>
        </p:nvSpPr>
        <p:spPr>
          <a:xfrm>
            <a:off x="2218944" y="3828288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1" name="Google Shape;631;p13"/>
          <p:cNvSpPr txBox="1">
            <a:spLocks noGrp="1"/>
          </p:cNvSpPr>
          <p:nvPr>
            <p:ph type="subTitle" idx="7"/>
          </p:nvPr>
        </p:nvSpPr>
        <p:spPr>
          <a:xfrm>
            <a:off x="2218944" y="4888992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2" name="Google Shape;632;p13"/>
          <p:cNvSpPr txBox="1">
            <a:spLocks noGrp="1"/>
          </p:cNvSpPr>
          <p:nvPr>
            <p:ph type="subTitle" idx="8"/>
          </p:nvPr>
        </p:nvSpPr>
        <p:spPr>
          <a:xfrm>
            <a:off x="2218944" y="5266944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3" name="Google Shape;633;p13"/>
          <p:cNvSpPr txBox="1">
            <a:spLocks noGrp="1"/>
          </p:cNvSpPr>
          <p:nvPr>
            <p:ph type="title" idx="9" hasCustomPrompt="1"/>
          </p:nvPr>
        </p:nvSpPr>
        <p:spPr>
          <a:xfrm>
            <a:off x="1085088" y="963168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4" name="Google Shape;634;p13"/>
          <p:cNvSpPr txBox="1">
            <a:spLocks noGrp="1"/>
          </p:cNvSpPr>
          <p:nvPr>
            <p:ph type="title" idx="13" hasCustomPrompt="1"/>
          </p:nvPr>
        </p:nvSpPr>
        <p:spPr>
          <a:xfrm>
            <a:off x="1085088" y="2401824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5" name="Google Shape;635;p13"/>
          <p:cNvSpPr txBox="1">
            <a:spLocks noGrp="1"/>
          </p:cNvSpPr>
          <p:nvPr>
            <p:ph type="title" idx="14" hasCustomPrompt="1"/>
          </p:nvPr>
        </p:nvSpPr>
        <p:spPr>
          <a:xfrm>
            <a:off x="1085088" y="3840480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6" name="Google Shape;636;p13"/>
          <p:cNvSpPr txBox="1">
            <a:spLocks noGrp="1"/>
          </p:cNvSpPr>
          <p:nvPr>
            <p:ph type="title" idx="15" hasCustomPrompt="1"/>
          </p:nvPr>
        </p:nvSpPr>
        <p:spPr>
          <a:xfrm>
            <a:off x="1085088" y="5279136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420965181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>
  <p:cSld name="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39" name="Google Shape;639;p14"/>
          <p:cNvSpPr txBox="1">
            <a:spLocks noGrp="1"/>
          </p:cNvSpPr>
          <p:nvPr>
            <p:ph type="subTitle" idx="1"/>
          </p:nvPr>
        </p:nvSpPr>
        <p:spPr>
          <a:xfrm>
            <a:off x="4925568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0" name="Google Shape;640;p14"/>
          <p:cNvSpPr txBox="1">
            <a:spLocks noGrp="1"/>
          </p:cNvSpPr>
          <p:nvPr>
            <p:ph type="subTitle" idx="2"/>
          </p:nvPr>
        </p:nvSpPr>
        <p:spPr>
          <a:xfrm>
            <a:off x="1365504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1" name="Google Shape;641;p14"/>
          <p:cNvSpPr txBox="1">
            <a:spLocks noGrp="1"/>
          </p:cNvSpPr>
          <p:nvPr>
            <p:ph type="subTitle" idx="3"/>
          </p:nvPr>
        </p:nvSpPr>
        <p:spPr>
          <a:xfrm>
            <a:off x="8473440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2" name="Google Shape;642;p14"/>
          <p:cNvSpPr txBox="1">
            <a:spLocks noGrp="1"/>
          </p:cNvSpPr>
          <p:nvPr>
            <p:ph type="subTitle" idx="4"/>
          </p:nvPr>
        </p:nvSpPr>
        <p:spPr>
          <a:xfrm>
            <a:off x="4925568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3" name="Google Shape;643;p14"/>
          <p:cNvSpPr txBox="1">
            <a:spLocks noGrp="1"/>
          </p:cNvSpPr>
          <p:nvPr>
            <p:ph type="subTitle" idx="5"/>
          </p:nvPr>
        </p:nvSpPr>
        <p:spPr>
          <a:xfrm>
            <a:off x="1365504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4" name="Google Shape;644;p14"/>
          <p:cNvSpPr txBox="1">
            <a:spLocks noGrp="1"/>
          </p:cNvSpPr>
          <p:nvPr>
            <p:ph type="subTitle" idx="6"/>
          </p:nvPr>
        </p:nvSpPr>
        <p:spPr>
          <a:xfrm>
            <a:off x="8473440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1870735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2">
  <p:cSld name="Three columns of text 2">
    <p:spTree>
      <p:nvGrpSpPr>
        <p:cNvPr id="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12" name="Google Shape;712;p16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713" name="Google Shape;713;p16"/>
          <p:cNvSpPr txBox="1">
            <a:spLocks noGrp="1"/>
          </p:cNvSpPr>
          <p:nvPr>
            <p:ph type="title"/>
          </p:nvPr>
        </p:nvSpPr>
        <p:spPr>
          <a:xfrm>
            <a:off x="2944233" y="457033"/>
            <a:ext cx="6303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714" name="Google Shape;714;p16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15" name="Google Shape;715;p16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716" name="Google Shape;716;p1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1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1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1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0" name="Google Shape;720;p16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721" name="Google Shape;721;p16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16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16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6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16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16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727" name="Google Shape;727;p16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28" name="Google Shape;728;p16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29" name="Google Shape;729;p16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730" name="Google Shape;730;p16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16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16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16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16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16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36" name="Google Shape;736;p16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737" name="Google Shape;737;p1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1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1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1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1" name="Google Shape;741;p16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742" name="Google Shape;742;p16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16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16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16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6" name="Google Shape;746;p16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747" name="Google Shape;747;p1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1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1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50" name="Google Shape;750;p16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751" name="Google Shape;751;p1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1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1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4" name="Google Shape;754;p16"/>
          <p:cNvSpPr txBox="1">
            <a:spLocks noGrp="1"/>
          </p:cNvSpPr>
          <p:nvPr>
            <p:ph type="subTitle" idx="1"/>
          </p:nvPr>
        </p:nvSpPr>
        <p:spPr>
          <a:xfrm>
            <a:off x="8290560" y="2426208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5" name="Google Shape;755;p16"/>
          <p:cNvSpPr txBox="1">
            <a:spLocks noGrp="1"/>
          </p:cNvSpPr>
          <p:nvPr>
            <p:ph type="subTitle" idx="2"/>
          </p:nvPr>
        </p:nvSpPr>
        <p:spPr>
          <a:xfrm>
            <a:off x="4998720" y="1670304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6" name="Google Shape;756;p16"/>
          <p:cNvSpPr txBox="1">
            <a:spLocks noGrp="1"/>
          </p:cNvSpPr>
          <p:nvPr>
            <p:ph type="subTitle" idx="3"/>
          </p:nvPr>
        </p:nvSpPr>
        <p:spPr>
          <a:xfrm>
            <a:off x="1719072" y="2426208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7" name="Google Shape;757;p16"/>
          <p:cNvSpPr txBox="1">
            <a:spLocks noGrp="1"/>
          </p:cNvSpPr>
          <p:nvPr>
            <p:ph type="subTitle" idx="4"/>
          </p:nvPr>
        </p:nvSpPr>
        <p:spPr>
          <a:xfrm>
            <a:off x="8290560" y="2852928"/>
            <a:ext cx="2182400" cy="117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8" name="Google Shape;758;p16"/>
          <p:cNvSpPr txBox="1">
            <a:spLocks noGrp="1"/>
          </p:cNvSpPr>
          <p:nvPr>
            <p:ph type="subTitle" idx="5"/>
          </p:nvPr>
        </p:nvSpPr>
        <p:spPr>
          <a:xfrm>
            <a:off x="4998720" y="2109216"/>
            <a:ext cx="2182400" cy="1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9" name="Google Shape;759;p16"/>
          <p:cNvSpPr txBox="1">
            <a:spLocks noGrp="1"/>
          </p:cNvSpPr>
          <p:nvPr>
            <p:ph type="subTitle" idx="6"/>
          </p:nvPr>
        </p:nvSpPr>
        <p:spPr>
          <a:xfrm>
            <a:off x="1719072" y="2852928"/>
            <a:ext cx="2182400" cy="1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12684979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ix columns of text">
  <p:cSld name="Six columns of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17"/>
          <p:cNvSpPr txBox="1">
            <a:spLocks noGrp="1"/>
          </p:cNvSpPr>
          <p:nvPr>
            <p:ph type="title"/>
          </p:nvPr>
        </p:nvSpPr>
        <p:spPr>
          <a:xfrm>
            <a:off x="4120896" y="451104"/>
            <a:ext cx="39504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62" name="Google Shape;762;p17"/>
          <p:cNvSpPr txBox="1">
            <a:spLocks noGrp="1"/>
          </p:cNvSpPr>
          <p:nvPr>
            <p:ph type="subTitle" idx="1"/>
          </p:nvPr>
        </p:nvSpPr>
        <p:spPr>
          <a:xfrm>
            <a:off x="2029900" y="2117781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3" name="Google Shape;763;p17"/>
          <p:cNvSpPr txBox="1">
            <a:spLocks noGrp="1"/>
          </p:cNvSpPr>
          <p:nvPr>
            <p:ph type="subTitle" idx="2"/>
          </p:nvPr>
        </p:nvSpPr>
        <p:spPr>
          <a:xfrm>
            <a:off x="2029900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4" name="Google Shape;764;p17"/>
          <p:cNvSpPr txBox="1">
            <a:spLocks noGrp="1"/>
          </p:cNvSpPr>
          <p:nvPr>
            <p:ph type="subTitle" idx="3"/>
          </p:nvPr>
        </p:nvSpPr>
        <p:spPr>
          <a:xfrm>
            <a:off x="4919403" y="2117781"/>
            <a:ext cx="2353200" cy="6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5" name="Google Shape;765;p17"/>
          <p:cNvSpPr txBox="1">
            <a:spLocks noGrp="1"/>
          </p:cNvSpPr>
          <p:nvPr>
            <p:ph type="subTitle" idx="4"/>
          </p:nvPr>
        </p:nvSpPr>
        <p:spPr>
          <a:xfrm>
            <a:off x="4919403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6" name="Google Shape;766;p17"/>
          <p:cNvSpPr txBox="1">
            <a:spLocks noGrp="1"/>
          </p:cNvSpPr>
          <p:nvPr>
            <p:ph type="subTitle" idx="5"/>
          </p:nvPr>
        </p:nvSpPr>
        <p:spPr>
          <a:xfrm>
            <a:off x="7808900" y="2117781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7" name="Google Shape;767;p17"/>
          <p:cNvSpPr txBox="1">
            <a:spLocks noGrp="1"/>
          </p:cNvSpPr>
          <p:nvPr>
            <p:ph type="subTitle" idx="6"/>
          </p:nvPr>
        </p:nvSpPr>
        <p:spPr>
          <a:xfrm>
            <a:off x="7808900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8" name="Google Shape;768;p17"/>
          <p:cNvSpPr txBox="1">
            <a:spLocks noGrp="1"/>
          </p:cNvSpPr>
          <p:nvPr>
            <p:ph type="subTitle" idx="7"/>
          </p:nvPr>
        </p:nvSpPr>
        <p:spPr>
          <a:xfrm>
            <a:off x="2029900" y="4287944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9" name="Google Shape;769;p17"/>
          <p:cNvSpPr txBox="1">
            <a:spLocks noGrp="1"/>
          </p:cNvSpPr>
          <p:nvPr>
            <p:ph type="subTitle" idx="8"/>
          </p:nvPr>
        </p:nvSpPr>
        <p:spPr>
          <a:xfrm>
            <a:off x="2029900" y="4741356"/>
            <a:ext cx="23532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0" name="Google Shape;770;p17"/>
          <p:cNvSpPr txBox="1">
            <a:spLocks noGrp="1"/>
          </p:cNvSpPr>
          <p:nvPr>
            <p:ph type="subTitle" idx="9"/>
          </p:nvPr>
        </p:nvSpPr>
        <p:spPr>
          <a:xfrm>
            <a:off x="4796600" y="4287948"/>
            <a:ext cx="25988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1" name="Google Shape;771;p17"/>
          <p:cNvSpPr txBox="1">
            <a:spLocks noGrp="1"/>
          </p:cNvSpPr>
          <p:nvPr>
            <p:ph type="subTitle" idx="13"/>
          </p:nvPr>
        </p:nvSpPr>
        <p:spPr>
          <a:xfrm>
            <a:off x="4796667" y="4741356"/>
            <a:ext cx="25988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2" name="Google Shape;772;p17"/>
          <p:cNvSpPr txBox="1">
            <a:spLocks noGrp="1"/>
          </p:cNvSpPr>
          <p:nvPr>
            <p:ph type="subTitle" idx="14"/>
          </p:nvPr>
        </p:nvSpPr>
        <p:spPr>
          <a:xfrm>
            <a:off x="7808900" y="4287944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3" name="Google Shape;773;p17"/>
          <p:cNvSpPr txBox="1">
            <a:spLocks noGrp="1"/>
          </p:cNvSpPr>
          <p:nvPr>
            <p:ph type="subTitle" idx="15"/>
          </p:nvPr>
        </p:nvSpPr>
        <p:spPr>
          <a:xfrm>
            <a:off x="7808900" y="4741356"/>
            <a:ext cx="23532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774" name="Google Shape;774;p17"/>
          <p:cNvCxnSpPr/>
          <p:nvPr/>
        </p:nvCxnSpPr>
        <p:spPr>
          <a:xfrm>
            <a:off x="3872377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5" name="Google Shape;775;p17"/>
          <p:cNvCxnSpPr/>
          <p:nvPr/>
        </p:nvCxnSpPr>
        <p:spPr>
          <a:xfrm rot="10800000" flipH="1">
            <a:off x="2082777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6" name="Google Shape;776;p17"/>
          <p:cNvCxnSpPr/>
          <p:nvPr/>
        </p:nvCxnSpPr>
        <p:spPr>
          <a:xfrm>
            <a:off x="346077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7" name="Google Shape;777;p17"/>
          <p:cNvCxnSpPr/>
          <p:nvPr/>
        </p:nvCxnSpPr>
        <p:spPr>
          <a:xfrm>
            <a:off x="-9156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78" name="Google Shape;778;p17"/>
          <p:cNvGrpSpPr/>
          <p:nvPr/>
        </p:nvGrpSpPr>
        <p:grpSpPr>
          <a:xfrm flipH="1">
            <a:off x="1704444" y="6017433"/>
            <a:ext cx="775733" cy="776467"/>
            <a:chOff x="8064275" y="887850"/>
            <a:chExt cx="581800" cy="582350"/>
          </a:xfrm>
        </p:grpSpPr>
        <p:sp>
          <p:nvSpPr>
            <p:cNvPr id="779" name="Google Shape;779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5" name="Google Shape;785;p17"/>
          <p:cNvGrpSpPr/>
          <p:nvPr/>
        </p:nvGrpSpPr>
        <p:grpSpPr>
          <a:xfrm flipH="1">
            <a:off x="3663478" y="5787285"/>
            <a:ext cx="389367" cy="390100"/>
            <a:chOff x="7353050" y="316275"/>
            <a:chExt cx="292025" cy="292575"/>
          </a:xfrm>
        </p:grpSpPr>
        <p:sp>
          <p:nvSpPr>
            <p:cNvPr id="786" name="Google Shape;786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0" name="Google Shape;790;p17"/>
          <p:cNvGrpSpPr/>
          <p:nvPr/>
        </p:nvGrpSpPr>
        <p:grpSpPr>
          <a:xfrm flipH="1">
            <a:off x="228411" y="5753367"/>
            <a:ext cx="233333" cy="233333"/>
            <a:chOff x="8792300" y="321275"/>
            <a:chExt cx="175000" cy="175000"/>
          </a:xfrm>
        </p:grpSpPr>
        <p:sp>
          <p:nvSpPr>
            <p:cNvPr id="791" name="Google Shape;791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5" name="Google Shape;795;p17"/>
          <p:cNvGrpSpPr/>
          <p:nvPr/>
        </p:nvGrpSpPr>
        <p:grpSpPr>
          <a:xfrm>
            <a:off x="5164263" y="6210067"/>
            <a:ext cx="390815" cy="391184"/>
            <a:chOff x="3164039" y="430875"/>
            <a:chExt cx="293111" cy="293388"/>
          </a:xfrm>
        </p:grpSpPr>
        <p:sp>
          <p:nvSpPr>
            <p:cNvPr id="796" name="Google Shape;796;p1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1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1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1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1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1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02" name="Google Shape;802;p17"/>
          <p:cNvGrpSpPr/>
          <p:nvPr/>
        </p:nvGrpSpPr>
        <p:grpSpPr>
          <a:xfrm flipH="1">
            <a:off x="323027" y="5523233"/>
            <a:ext cx="233351" cy="36000"/>
            <a:chOff x="5662375" y="212375"/>
            <a:chExt cx="175013" cy="27000"/>
          </a:xfrm>
        </p:grpSpPr>
        <p:sp>
          <p:nvSpPr>
            <p:cNvPr id="803" name="Google Shape;80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06" name="Google Shape;806;p17"/>
          <p:cNvCxnSpPr/>
          <p:nvPr/>
        </p:nvCxnSpPr>
        <p:spPr>
          <a:xfrm rot="10800000">
            <a:off x="7993400" y="302133"/>
            <a:ext cx="2006000" cy="299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7" name="Google Shape;807;p17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8" name="Google Shape;808;p17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09" name="Google Shape;809;p17"/>
          <p:cNvGrpSpPr/>
          <p:nvPr/>
        </p:nvGrpSpPr>
        <p:grpSpPr>
          <a:xfrm>
            <a:off x="10752367" y="1387000"/>
            <a:ext cx="775733" cy="776467"/>
            <a:chOff x="8064275" y="887850"/>
            <a:chExt cx="581800" cy="582350"/>
          </a:xfrm>
        </p:grpSpPr>
        <p:sp>
          <p:nvSpPr>
            <p:cNvPr id="810" name="Google Shape;810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6" name="Google Shape;816;p17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817" name="Google Shape;817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1" name="Google Shape;821;p17"/>
          <p:cNvGrpSpPr/>
          <p:nvPr/>
        </p:nvGrpSpPr>
        <p:grpSpPr>
          <a:xfrm>
            <a:off x="11723067" y="428367"/>
            <a:ext cx="233333" cy="233333"/>
            <a:chOff x="8792300" y="321275"/>
            <a:chExt cx="175000" cy="175000"/>
          </a:xfrm>
        </p:grpSpPr>
        <p:sp>
          <p:nvSpPr>
            <p:cNvPr id="822" name="Google Shape;822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6" name="Google Shape;826;p17"/>
          <p:cNvSpPr/>
          <p:nvPr/>
        </p:nvSpPr>
        <p:spPr>
          <a:xfrm>
            <a:off x="7772406" y="916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7" name="Google Shape;827;p17"/>
          <p:cNvSpPr/>
          <p:nvPr/>
        </p:nvSpPr>
        <p:spPr>
          <a:xfrm>
            <a:off x="7769401" y="882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17"/>
          <p:cNvSpPr/>
          <p:nvPr/>
        </p:nvSpPr>
        <p:spPr>
          <a:xfrm>
            <a:off x="7821059" y="1402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17"/>
          <p:cNvSpPr/>
          <p:nvPr/>
        </p:nvSpPr>
        <p:spPr>
          <a:xfrm>
            <a:off x="7818070" y="1369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0" name="Google Shape;830;p17"/>
          <p:cNvSpPr/>
          <p:nvPr/>
        </p:nvSpPr>
        <p:spPr>
          <a:xfrm>
            <a:off x="7873844" y="1930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1" name="Google Shape;831;p17"/>
          <p:cNvSpPr/>
          <p:nvPr/>
        </p:nvSpPr>
        <p:spPr>
          <a:xfrm>
            <a:off x="7870854" y="1900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2" name="Google Shape;832;p17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833" name="Google Shape;83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7"/>
          <p:cNvGrpSpPr/>
          <p:nvPr/>
        </p:nvGrpSpPr>
        <p:grpSpPr>
          <a:xfrm>
            <a:off x="11571134" y="2210667"/>
            <a:ext cx="233351" cy="36000"/>
            <a:chOff x="5662375" y="212375"/>
            <a:chExt cx="175013" cy="27000"/>
          </a:xfrm>
        </p:grpSpPr>
        <p:sp>
          <p:nvSpPr>
            <p:cNvPr id="837" name="Google Shape;837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90206322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>
  <p:cSld name="Title and body 2"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18"/>
          <p:cNvSpPr txBox="1">
            <a:spLocks noGrp="1"/>
          </p:cNvSpPr>
          <p:nvPr>
            <p:ph type="title"/>
          </p:nvPr>
        </p:nvSpPr>
        <p:spPr>
          <a:xfrm>
            <a:off x="1694688" y="451104"/>
            <a:ext cx="8814800" cy="7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42" name="Google Shape;842;p18"/>
          <p:cNvSpPr txBox="1">
            <a:spLocks noGrp="1"/>
          </p:cNvSpPr>
          <p:nvPr>
            <p:ph type="subTitle" idx="1"/>
          </p:nvPr>
        </p:nvSpPr>
        <p:spPr>
          <a:xfrm>
            <a:off x="6254500" y="1988468"/>
            <a:ext cx="4742800" cy="35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843" name="Google Shape;843;p18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4" name="Google Shape;844;p18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5" name="Google Shape;845;p18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46" name="Google Shape;846;p18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847" name="Google Shape;847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1" name="Google Shape;851;p18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852" name="Google Shape;852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8" name="Google Shape;858;p18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859" name="Google Shape;859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62" name="Google Shape;862;p18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63" name="Google Shape;863;p18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864" name="Google Shape;86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" name="Google Shape;86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70" name="Google Shape;870;p18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871" name="Google Shape;87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" name="Google Shape;87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" name="Google Shape;87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" name="Google Shape;87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75" name="Google Shape;875;p18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876" name="Google Shape;876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" name="Google Shape;877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79" name="Google Shape;879;p18"/>
          <p:cNvCxnSpPr/>
          <p:nvPr/>
        </p:nvCxnSpPr>
        <p:spPr>
          <a:xfrm flipH="1">
            <a:off x="6802272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0" name="Google Shape;880;p18"/>
          <p:cNvCxnSpPr/>
          <p:nvPr/>
        </p:nvCxnSpPr>
        <p:spPr>
          <a:xfrm rot="10800000">
            <a:off x="8313072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1" name="Google Shape;881;p18"/>
          <p:cNvCxnSpPr/>
          <p:nvPr/>
        </p:nvCxnSpPr>
        <p:spPr>
          <a:xfrm flipH="1">
            <a:off x="10063372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2" name="Google Shape;882;p18"/>
          <p:cNvCxnSpPr/>
          <p:nvPr/>
        </p:nvCxnSpPr>
        <p:spPr>
          <a:xfrm flipH="1">
            <a:off x="11829405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83" name="Google Shape;883;p18"/>
          <p:cNvGrpSpPr/>
          <p:nvPr/>
        </p:nvGrpSpPr>
        <p:grpSpPr>
          <a:xfrm>
            <a:off x="9705272" y="6017433"/>
            <a:ext cx="775733" cy="776467"/>
            <a:chOff x="8064275" y="887850"/>
            <a:chExt cx="581800" cy="582350"/>
          </a:xfrm>
        </p:grpSpPr>
        <p:sp>
          <p:nvSpPr>
            <p:cNvPr id="884" name="Google Shape;88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" name="Google Shape;88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" name="Google Shape;88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90" name="Google Shape;890;p18"/>
          <p:cNvGrpSpPr/>
          <p:nvPr/>
        </p:nvGrpSpPr>
        <p:grpSpPr>
          <a:xfrm>
            <a:off x="8132606" y="5787285"/>
            <a:ext cx="389367" cy="390100"/>
            <a:chOff x="7353050" y="316275"/>
            <a:chExt cx="292025" cy="292575"/>
          </a:xfrm>
        </p:grpSpPr>
        <p:sp>
          <p:nvSpPr>
            <p:cNvPr id="891" name="Google Shape;89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95" name="Google Shape;895;p18"/>
          <p:cNvGrpSpPr/>
          <p:nvPr/>
        </p:nvGrpSpPr>
        <p:grpSpPr>
          <a:xfrm>
            <a:off x="11723706" y="5753367"/>
            <a:ext cx="233333" cy="233333"/>
            <a:chOff x="8792300" y="321275"/>
            <a:chExt cx="175000" cy="175000"/>
          </a:xfrm>
        </p:grpSpPr>
        <p:sp>
          <p:nvSpPr>
            <p:cNvPr id="896" name="Google Shape;896;p18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18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18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18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00" name="Google Shape;900;p18"/>
          <p:cNvGrpSpPr/>
          <p:nvPr/>
        </p:nvGrpSpPr>
        <p:grpSpPr>
          <a:xfrm flipH="1">
            <a:off x="6630373" y="6210067"/>
            <a:ext cx="390815" cy="391184"/>
            <a:chOff x="3164039" y="430875"/>
            <a:chExt cx="293111" cy="293388"/>
          </a:xfrm>
        </p:grpSpPr>
        <p:sp>
          <p:nvSpPr>
            <p:cNvPr id="901" name="Google Shape;901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07" name="Google Shape;907;p18"/>
          <p:cNvGrpSpPr/>
          <p:nvPr/>
        </p:nvGrpSpPr>
        <p:grpSpPr>
          <a:xfrm>
            <a:off x="11629073" y="5523233"/>
            <a:ext cx="233351" cy="36000"/>
            <a:chOff x="5662375" y="212375"/>
            <a:chExt cx="175013" cy="27000"/>
          </a:xfrm>
        </p:grpSpPr>
        <p:sp>
          <p:nvSpPr>
            <p:cNvPr id="908" name="Google Shape;908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757804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19"/>
          <p:cNvSpPr txBox="1">
            <a:spLocks noGrp="1"/>
          </p:cNvSpPr>
          <p:nvPr>
            <p:ph type="title"/>
          </p:nvPr>
        </p:nvSpPr>
        <p:spPr>
          <a:xfrm>
            <a:off x="2807233" y="512064"/>
            <a:ext cx="6583600" cy="14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64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13" name="Google Shape;913;p19"/>
          <p:cNvSpPr txBox="1">
            <a:spLocks noGrp="1"/>
          </p:cNvSpPr>
          <p:nvPr>
            <p:ph type="subTitle" idx="1"/>
          </p:nvPr>
        </p:nvSpPr>
        <p:spPr>
          <a:xfrm>
            <a:off x="4023360" y="2279904"/>
            <a:ext cx="4133200" cy="191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14" name="Google Shape;914;p19"/>
          <p:cNvSpPr txBox="1"/>
          <p:nvPr/>
        </p:nvSpPr>
        <p:spPr>
          <a:xfrm>
            <a:off x="3319167" y="4885600"/>
            <a:ext cx="5548800" cy="1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CREDITS: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This presentation template was created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including icons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infographics &amp; images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and illustrations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Stories</a:t>
            </a:r>
            <a:endParaRPr sz="2400">
              <a:solidFill>
                <a:schemeClr val="dk2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2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cxnSp>
        <p:nvCxnSpPr>
          <p:cNvPr id="915" name="Google Shape;915;p19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6" name="Google Shape;916;p19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7" name="Google Shape;917;p19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8" name="Google Shape;918;p19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19" name="Google Shape;919;p19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20" name="Google Shape;920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26" name="Google Shape;926;p19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927" name="Google Shape;927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1" name="Google Shape;931;p19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932" name="Google Shape;932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6" name="Google Shape;936;p19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937" name="Google Shape;937;p19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9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9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9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9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9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9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944" name="Google Shape;94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947" name="Google Shape;947;p19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8" name="Google Shape;948;p19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9" name="Google Shape;949;p19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50" name="Google Shape;950;p19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951" name="Google Shape;951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57" name="Google Shape;957;p19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958" name="Google Shape;958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62" name="Google Shape;962;p19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963" name="Google Shape;963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67" name="Google Shape;967;p19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8" name="Google Shape;968;p19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9" name="Google Shape;969;p19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0" name="Google Shape;970;p19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1" name="Google Shape;971;p19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2" name="Google Shape;972;p19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73" name="Google Shape;973;p19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974" name="Google Shape;97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7" name="Google Shape;977;p19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978" name="Google Shape;978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81" name="Google Shape;981;p19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982" name="Google Shape;982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28760115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ighlighted numbers">
  <p:cSld name="Highlighted numbers">
    <p:spTree>
      <p:nvGrpSpPr>
        <p:cNvPr id="1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20"/>
          <p:cNvSpPr txBox="1">
            <a:spLocks noGrp="1"/>
          </p:cNvSpPr>
          <p:nvPr>
            <p:ph type="title" hasCustomPrompt="1"/>
          </p:nvPr>
        </p:nvSpPr>
        <p:spPr>
          <a:xfrm>
            <a:off x="3767328" y="938784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7" name="Google Shape;987;p20"/>
          <p:cNvSpPr txBox="1">
            <a:spLocks noGrp="1"/>
          </p:cNvSpPr>
          <p:nvPr>
            <p:ph type="subTitle" idx="1"/>
          </p:nvPr>
        </p:nvSpPr>
        <p:spPr>
          <a:xfrm>
            <a:off x="3767328" y="1633728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88" name="Google Shape;988;p20"/>
          <p:cNvSpPr txBox="1">
            <a:spLocks noGrp="1"/>
          </p:cNvSpPr>
          <p:nvPr>
            <p:ph type="title" idx="2" hasCustomPrompt="1"/>
          </p:nvPr>
        </p:nvSpPr>
        <p:spPr>
          <a:xfrm>
            <a:off x="3767328" y="291388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9" name="Google Shape;989;p20"/>
          <p:cNvSpPr txBox="1">
            <a:spLocks noGrp="1"/>
          </p:cNvSpPr>
          <p:nvPr>
            <p:ph type="subTitle" idx="3"/>
          </p:nvPr>
        </p:nvSpPr>
        <p:spPr>
          <a:xfrm>
            <a:off x="3767328" y="3596640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90" name="Google Shape;990;p20"/>
          <p:cNvSpPr txBox="1">
            <a:spLocks noGrp="1"/>
          </p:cNvSpPr>
          <p:nvPr>
            <p:ph type="title" idx="4" hasCustomPrompt="1"/>
          </p:nvPr>
        </p:nvSpPr>
        <p:spPr>
          <a:xfrm>
            <a:off x="3767328" y="486460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1" name="Google Shape;991;p20"/>
          <p:cNvSpPr txBox="1">
            <a:spLocks noGrp="1"/>
          </p:cNvSpPr>
          <p:nvPr>
            <p:ph type="subTitle" idx="5"/>
          </p:nvPr>
        </p:nvSpPr>
        <p:spPr>
          <a:xfrm>
            <a:off x="3779520" y="5559552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992" name="Google Shape;992;p20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3" name="Google Shape;993;p20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4" name="Google Shape;994;p20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5" name="Google Shape;995;p20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96" name="Google Shape;996;p20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97" name="Google Shape;997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03" name="Google Shape;1003;p20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004" name="Google Shape;1004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08" name="Google Shape;1008;p20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009" name="Google Shape;1009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13" name="Google Shape;1013;p20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014" name="Google Shape;1014;p2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2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2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2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2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2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20" name="Google Shape;1020;p20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021" name="Google Shape;102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024" name="Google Shape;1024;p20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5" name="Google Shape;1025;p20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6" name="Google Shape;1026;p20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27" name="Google Shape;1027;p20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028" name="Google Shape;1028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4" name="Google Shape;1034;p20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035" name="Google Shape;1035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9" name="Google Shape;1039;p20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040" name="Google Shape;1040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44" name="Google Shape;1044;p20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5" name="Google Shape;1045;p20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20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20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8" name="Google Shape;1048;p20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9" name="Google Shape;1049;p20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50" name="Google Shape;1050;p20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051" name="Google Shape;105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54" name="Google Shape;1054;p20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055" name="Google Shape;1055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58" name="Google Shape;1058;p20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059" name="Google Shape;1059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69984469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3">
  <p:cSld name="Three columns of text 3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1"/>
          <p:cNvSpPr txBox="1">
            <a:spLocks noGrp="1"/>
          </p:cNvSpPr>
          <p:nvPr>
            <p:ph type="title"/>
          </p:nvPr>
        </p:nvSpPr>
        <p:spPr>
          <a:xfrm>
            <a:off x="3950208" y="451104"/>
            <a:ext cx="4291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064" name="Google Shape;1064;p21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065" name="Google Shape;1065;p21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67" name="Google Shape;1067;p21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068" name="Google Shape;1068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9" name="Google Shape;1069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0" name="Google Shape;1070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1" name="Google Shape;1071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2" name="Google Shape;1072;p21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073" name="Google Shape;1073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7" name="Google Shape;1077;p21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078" name="Google Shape;1078;p2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9" name="Google Shape;1079;p2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0" name="Google Shape;1080;p2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1" name="Google Shape;1081;p2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2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2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084" name="Google Shape;1084;p21"/>
          <p:cNvSpPr txBox="1">
            <a:spLocks noGrp="1"/>
          </p:cNvSpPr>
          <p:nvPr>
            <p:ph type="subTitle" idx="1"/>
          </p:nvPr>
        </p:nvSpPr>
        <p:spPr>
          <a:xfrm>
            <a:off x="1877567" y="1380372"/>
            <a:ext cx="2912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5" name="Google Shape;1085;p21"/>
          <p:cNvSpPr txBox="1">
            <a:spLocks noGrp="1"/>
          </p:cNvSpPr>
          <p:nvPr>
            <p:ph type="subTitle" idx="2"/>
          </p:nvPr>
        </p:nvSpPr>
        <p:spPr>
          <a:xfrm>
            <a:off x="1877567" y="1782608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6" name="Google Shape;1086;p21"/>
          <p:cNvSpPr txBox="1">
            <a:spLocks noGrp="1"/>
          </p:cNvSpPr>
          <p:nvPr>
            <p:ph type="subTitle" idx="3"/>
          </p:nvPr>
        </p:nvSpPr>
        <p:spPr>
          <a:xfrm>
            <a:off x="1877567" y="3079301"/>
            <a:ext cx="2912000" cy="6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7" name="Google Shape;1087;p21"/>
          <p:cNvSpPr txBox="1">
            <a:spLocks noGrp="1"/>
          </p:cNvSpPr>
          <p:nvPr>
            <p:ph type="subTitle" idx="4"/>
          </p:nvPr>
        </p:nvSpPr>
        <p:spPr>
          <a:xfrm>
            <a:off x="1877567" y="3479972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8" name="Google Shape;1088;p21"/>
          <p:cNvSpPr txBox="1">
            <a:spLocks noGrp="1"/>
          </p:cNvSpPr>
          <p:nvPr>
            <p:ph type="subTitle" idx="5"/>
          </p:nvPr>
        </p:nvSpPr>
        <p:spPr>
          <a:xfrm>
            <a:off x="1877567" y="4783527"/>
            <a:ext cx="2912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9" name="Google Shape;1089;p21"/>
          <p:cNvSpPr txBox="1">
            <a:spLocks noGrp="1"/>
          </p:cNvSpPr>
          <p:nvPr>
            <p:ph type="subTitle" idx="6"/>
          </p:nvPr>
        </p:nvSpPr>
        <p:spPr>
          <a:xfrm>
            <a:off x="1877567" y="5185756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120873157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4">
  <p:cSld name="Three columns of text 4"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91" name="Google Shape;1091;p22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092" name="Google Shape;1092;p22"/>
          <p:cNvSpPr txBox="1">
            <a:spLocks noGrp="1"/>
          </p:cNvSpPr>
          <p:nvPr>
            <p:ph type="title"/>
          </p:nvPr>
        </p:nvSpPr>
        <p:spPr>
          <a:xfrm>
            <a:off x="2944233" y="457033"/>
            <a:ext cx="6303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093" name="Google Shape;1093;p22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94" name="Google Shape;1094;p22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095" name="Google Shape;1095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99" name="Google Shape;1099;p22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00" name="Google Shape;1100;p22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22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22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22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22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22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06" name="Google Shape;1106;p22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07" name="Google Shape;1107;p22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08" name="Google Shape;1108;p22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09" name="Google Shape;1109;p2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2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2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2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2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2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5" name="Google Shape;1115;p22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16" name="Google Shape;1116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0" name="Google Shape;1120;p22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21" name="Google Shape;1121;p22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22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22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22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5" name="Google Shape;1125;p2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26" name="Google Shape;1126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9" name="Google Shape;1129;p22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30" name="Google Shape;1130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33" name="Google Shape;1133;p22"/>
          <p:cNvSpPr txBox="1">
            <a:spLocks noGrp="1"/>
          </p:cNvSpPr>
          <p:nvPr>
            <p:ph type="subTitle" idx="1"/>
          </p:nvPr>
        </p:nvSpPr>
        <p:spPr>
          <a:xfrm>
            <a:off x="7522464" y="3657600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4" name="Google Shape;1134;p22"/>
          <p:cNvSpPr txBox="1">
            <a:spLocks noGrp="1"/>
          </p:cNvSpPr>
          <p:nvPr>
            <p:ph type="subTitle" idx="2"/>
          </p:nvPr>
        </p:nvSpPr>
        <p:spPr>
          <a:xfrm>
            <a:off x="4852416" y="2182368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5" name="Google Shape;1135;p22"/>
          <p:cNvSpPr txBox="1">
            <a:spLocks noGrp="1"/>
          </p:cNvSpPr>
          <p:nvPr>
            <p:ph type="subTitle" idx="3"/>
          </p:nvPr>
        </p:nvSpPr>
        <p:spPr>
          <a:xfrm>
            <a:off x="2182368" y="2999232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6" name="Google Shape;1136;p22"/>
          <p:cNvSpPr txBox="1">
            <a:spLocks noGrp="1"/>
          </p:cNvSpPr>
          <p:nvPr>
            <p:ph type="subTitle" idx="4"/>
          </p:nvPr>
        </p:nvSpPr>
        <p:spPr>
          <a:xfrm>
            <a:off x="7522464" y="4108704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7" name="Google Shape;1137;p22"/>
          <p:cNvSpPr txBox="1">
            <a:spLocks noGrp="1"/>
          </p:cNvSpPr>
          <p:nvPr>
            <p:ph type="subTitle" idx="5"/>
          </p:nvPr>
        </p:nvSpPr>
        <p:spPr>
          <a:xfrm>
            <a:off x="4852416" y="2633472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8" name="Google Shape;1138;p22"/>
          <p:cNvSpPr txBox="1">
            <a:spLocks noGrp="1"/>
          </p:cNvSpPr>
          <p:nvPr>
            <p:ph type="subTitle" idx="6"/>
          </p:nvPr>
        </p:nvSpPr>
        <p:spPr>
          <a:xfrm>
            <a:off x="2182368" y="3462528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285807202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>
  <p:cSld name="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3377184" y="451104"/>
            <a:ext cx="54500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141" name="Google Shape;1141;p23"/>
          <p:cNvSpPr txBox="1">
            <a:spLocks noGrp="1"/>
          </p:cNvSpPr>
          <p:nvPr>
            <p:ph type="body" idx="1"/>
          </p:nvPr>
        </p:nvSpPr>
        <p:spPr>
          <a:xfrm>
            <a:off x="952867" y="1536200"/>
            <a:ext cx="10274000" cy="470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Medium"/>
              <a:buAutoNum type="arabicPeriod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142" name="Google Shape;1142;p23"/>
          <p:cNvCxnSpPr/>
          <p:nvPr/>
        </p:nvCxnSpPr>
        <p:spPr>
          <a:xfrm rot="10800000">
            <a:off x="404000" y="4479167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/>
          <p:nvPr/>
        </p:nvCxnSpPr>
        <p:spPr>
          <a:xfrm rot="10800000" flipH="1">
            <a:off x="0" y="5776733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400985" y="5557067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98386" y="4299067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78890679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24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185" name="Google Shape;1185;p24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86" name="Google Shape;1186;p24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87" name="Google Shape;1187;p24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188" name="Google Shape;1188;p24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24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24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24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92" name="Google Shape;1192;p24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93" name="Google Shape;1193;p24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24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24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24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24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24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99" name="Google Shape;1199;p24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00" name="Google Shape;1200;p24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01" name="Google Shape;1201;p24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202" name="Google Shape;1202;p24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24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24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24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24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24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08" name="Google Shape;1208;p24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209" name="Google Shape;1209;p24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24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24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24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13" name="Google Shape;1213;p24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214" name="Google Shape;1214;p24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24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24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24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18" name="Google Shape;1218;p24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219" name="Google Shape;1219;p2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2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2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22" name="Google Shape;1222;p24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223" name="Google Shape;1223;p2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2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2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720829202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1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27" name="Google Shape;1227;p25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8" name="Google Shape;1228;p25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9" name="Google Shape;1229;p25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30" name="Google Shape;1230;p25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1231" name="Google Shape;1231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37" name="Google Shape;1237;p25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1238" name="Google Shape;1238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42" name="Google Shape;1242;p25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3" name="Google Shape;1243;p25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4" name="Google Shape;1244;p25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5" name="Google Shape;1245;p25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25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25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48" name="Google Shape;1248;p25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1249" name="Google Shape;1249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2" name="Google Shape;1252;p25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1253" name="Google Shape;1253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6" name="Google Shape;1256;p25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1257" name="Google Shape;1257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260" name="Google Shape;1260;p25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61" name="Google Shape;1261;p25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62" name="Google Shape;1262;p25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1263" name="Google Shape;1263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69" name="Google Shape;1269;p25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1270" name="Google Shape;1270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74" name="Google Shape;1274;p25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1275" name="Google Shape;1275;p25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25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25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25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79" name="Google Shape;1279;p25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1280" name="Google Shape;1280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83" name="Google Shape;1283;p25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1284" name="Google Shape;1284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87" name="Google Shape;1287;p25"/>
          <p:cNvSpPr txBox="1">
            <a:spLocks noGrp="1"/>
          </p:cNvSpPr>
          <p:nvPr>
            <p:ph type="title"/>
          </p:nvPr>
        </p:nvSpPr>
        <p:spPr>
          <a:xfrm>
            <a:off x="1194800" y="2645933"/>
            <a:ext cx="4609600" cy="172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931735526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1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" name="Google Shape;1289;p26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290" name="Google Shape;1290;p26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91" name="Google Shape;1291;p26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92" name="Google Shape;1292;p26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93" name="Google Shape;1293;p26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1294" name="Google Shape;1294;p2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2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2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2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8" name="Google Shape;1298;p26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1299" name="Google Shape;1299;p26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26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26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26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26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26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05" name="Google Shape;1305;p26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1306" name="Google Shape;1306;p2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2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2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09" name="Google Shape;1309;p26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10" name="Google Shape;1310;p26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1311" name="Google Shape;1311;p26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26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26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6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6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6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17" name="Google Shape;1317;p26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1318" name="Google Shape;1318;p2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22" name="Google Shape;1322;p26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1323" name="Google Shape;1323;p2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2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2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3287841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27" name="Google Shape;1327;p27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8" name="Google Shape;1328;p27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9" name="Google Shape;1329;p27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30" name="Google Shape;1330;p27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31" name="Google Shape;1331;p27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1332" name="Google Shape;1332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38" name="Google Shape;1338;p27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339" name="Google Shape;1339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3" name="Google Shape;1343;p27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344" name="Google Shape;1344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8" name="Google Shape;1348;p27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349" name="Google Shape;1349;p2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2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2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2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2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2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5" name="Google Shape;1355;p27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356" name="Google Shape;135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59" name="Google Shape;1359;p27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0" name="Google Shape;1360;p27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1" name="Google Shape;1361;p27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62" name="Google Shape;1362;p27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363" name="Google Shape;1363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69" name="Google Shape;1369;p27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370" name="Google Shape;1370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74" name="Google Shape;1374;p27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375" name="Google Shape;1375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9" name="Google Shape;1379;p27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0" name="Google Shape;1380;p27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1" name="Google Shape;1381;p27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2" name="Google Shape;1382;p27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3" name="Google Shape;1383;p27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27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85" name="Google Shape;1385;p27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386" name="Google Shape;138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89" name="Google Shape;1389;p27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390" name="Google Shape;1390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93" name="Google Shape;1393;p27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394" name="Google Shape;1394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610568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" name="Google Shape;1398;p28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399" name="Google Shape;1399;p28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01" name="Google Shape;1401;p28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402" name="Google Shape;1402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3" name="Google Shape;1403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4" name="Google Shape;1404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5" name="Google Shape;1405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06" name="Google Shape;1406;p28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407" name="Google Shape;1407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8" name="Google Shape;1408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9" name="Google Shape;1409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0" name="Google Shape;1410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11" name="Google Shape;1411;p28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412" name="Google Shape;1412;p2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3" name="Google Shape;1413;p2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4" name="Google Shape;1414;p2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5" name="Google Shape;1415;p2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230625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" name="Google Shape;1419;p29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420" name="Google Shape;1420;p29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21" name="Google Shape;1421;p29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422" name="Google Shape;1422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3" name="Google Shape;1423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4" name="Google Shape;1424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5" name="Google Shape;1425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28" name="Google Shape;1428;p29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429" name="Google Shape;1429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2" name="Google Shape;1432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3" name="Google Shape;1433;p29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434" name="Google Shape;1434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5" name="Google Shape;1435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38" name="Google Shape;1438;p29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39" name="Google Shape;1439;p29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440" name="Google Shape;1440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2" name="Google Shape;1442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3" name="Google Shape;1443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4" name="Google Shape;1444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5" name="Google Shape;1445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46" name="Google Shape;1446;p29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7" name="Google Shape;1447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1" name="Google Shape;1451;p29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52" name="Google Shape;1452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3" name="Google Shape;1453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4" name="Google Shape;1454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5" name="Google Shape;1455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6" name="Google Shape;1456;p29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457" name="Google Shape;1457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0" name="Google Shape;1460;p29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461" name="Google Shape;1461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2" name="Google Shape;1462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3" name="Google Shape;1463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4" name="Google Shape;1464;p29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465" name="Google Shape;1465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8" name="Google Shape;1468;p29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469" name="Google Shape;1469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72" name="Google Shape;1472;p29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74" name="Google Shape;1474;p29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9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9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9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81873515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20212886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>
  <p:cSld name="Main point 2">
    <p:spTree>
      <p:nvGrpSpPr>
        <p:cNvPr id="1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7" name="Google Shape;1547;p31"/>
          <p:cNvGrpSpPr/>
          <p:nvPr/>
        </p:nvGrpSpPr>
        <p:grpSpPr>
          <a:xfrm>
            <a:off x="1799502" y="797889"/>
            <a:ext cx="8604973" cy="4841515"/>
            <a:chOff x="365750" y="1285025"/>
            <a:chExt cx="6934275" cy="3315500"/>
          </a:xfrm>
        </p:grpSpPr>
        <p:sp>
          <p:nvSpPr>
            <p:cNvPr id="1548" name="Google Shape;1548;p31"/>
            <p:cNvSpPr/>
            <p:nvPr/>
          </p:nvSpPr>
          <p:spPr>
            <a:xfrm>
              <a:off x="365750" y="1285025"/>
              <a:ext cx="6934275" cy="3315500"/>
            </a:xfrm>
            <a:custGeom>
              <a:avLst/>
              <a:gdLst/>
              <a:ahLst/>
              <a:cxnLst/>
              <a:rect l="l" t="t" r="r" b="b"/>
              <a:pathLst>
                <a:path w="277371" h="132620" extrusionOk="0">
                  <a:moveTo>
                    <a:pt x="139292" y="1"/>
                  </a:moveTo>
                  <a:cubicBezTo>
                    <a:pt x="131931" y="1"/>
                    <a:pt x="124510" y="530"/>
                    <a:pt x="116820" y="2020"/>
                  </a:cubicBezTo>
                  <a:cubicBezTo>
                    <a:pt x="97286" y="5794"/>
                    <a:pt x="78528" y="13563"/>
                    <a:pt x="62212" y="24940"/>
                  </a:cubicBezTo>
                  <a:cubicBezTo>
                    <a:pt x="40180" y="40312"/>
                    <a:pt x="16039" y="63953"/>
                    <a:pt x="5883" y="89204"/>
                  </a:cubicBezTo>
                  <a:cubicBezTo>
                    <a:pt x="2054" y="98638"/>
                    <a:pt x="1" y="109904"/>
                    <a:pt x="5162" y="118672"/>
                  </a:cubicBezTo>
                  <a:cubicBezTo>
                    <a:pt x="10878" y="128329"/>
                    <a:pt x="23309" y="131547"/>
                    <a:pt x="34519" y="132324"/>
                  </a:cubicBezTo>
                  <a:cubicBezTo>
                    <a:pt x="37485" y="132528"/>
                    <a:pt x="40447" y="132620"/>
                    <a:pt x="43408" y="132620"/>
                  </a:cubicBezTo>
                  <a:cubicBezTo>
                    <a:pt x="64717" y="132620"/>
                    <a:pt x="85919" y="127832"/>
                    <a:pt x="107164" y="125054"/>
                  </a:cubicBezTo>
                  <a:cubicBezTo>
                    <a:pt x="121795" y="123154"/>
                    <a:pt x="136548" y="122208"/>
                    <a:pt x="151300" y="122208"/>
                  </a:cubicBezTo>
                  <a:cubicBezTo>
                    <a:pt x="172303" y="122208"/>
                    <a:pt x="193303" y="124126"/>
                    <a:pt x="213939" y="127940"/>
                  </a:cubicBezTo>
                  <a:cubicBezTo>
                    <a:pt x="222522" y="129553"/>
                    <a:pt x="231673" y="131360"/>
                    <a:pt x="240407" y="131360"/>
                  </a:cubicBezTo>
                  <a:cubicBezTo>
                    <a:pt x="248501" y="131360"/>
                    <a:pt x="256237" y="129808"/>
                    <a:pt x="262831" y="125110"/>
                  </a:cubicBezTo>
                  <a:cubicBezTo>
                    <a:pt x="276372" y="115454"/>
                    <a:pt x="277371" y="99138"/>
                    <a:pt x="274429" y="84431"/>
                  </a:cubicBezTo>
                  <a:cubicBezTo>
                    <a:pt x="271488" y="69670"/>
                    <a:pt x="264329" y="59902"/>
                    <a:pt x="257059" y="47305"/>
                  </a:cubicBezTo>
                  <a:cubicBezTo>
                    <a:pt x="252786" y="39868"/>
                    <a:pt x="247736" y="33098"/>
                    <a:pt x="241798" y="27215"/>
                  </a:cubicBezTo>
                  <a:cubicBezTo>
                    <a:pt x="234972" y="20500"/>
                    <a:pt x="226925" y="14951"/>
                    <a:pt x="217768" y="11177"/>
                  </a:cubicBezTo>
                  <a:cubicBezTo>
                    <a:pt x="203783" y="5350"/>
                    <a:pt x="188521" y="3407"/>
                    <a:pt x="173482" y="2186"/>
                  </a:cubicBezTo>
                  <a:cubicBezTo>
                    <a:pt x="161726" y="1246"/>
                    <a:pt x="150579" y="1"/>
                    <a:pt x="1392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31"/>
            <p:cNvSpPr/>
            <p:nvPr/>
          </p:nvSpPr>
          <p:spPr>
            <a:xfrm>
              <a:off x="417100" y="1285575"/>
              <a:ext cx="6842700" cy="3314500"/>
            </a:xfrm>
            <a:custGeom>
              <a:avLst/>
              <a:gdLst/>
              <a:ahLst/>
              <a:cxnLst/>
              <a:rect l="l" t="t" r="r" b="b"/>
              <a:pathLst>
                <a:path w="273708" h="132580" extrusionOk="0">
                  <a:moveTo>
                    <a:pt x="137298" y="0"/>
                  </a:moveTo>
                  <a:cubicBezTo>
                    <a:pt x="129917" y="0"/>
                    <a:pt x="122480" y="500"/>
                    <a:pt x="114766" y="1998"/>
                  </a:cubicBezTo>
                  <a:cubicBezTo>
                    <a:pt x="95232" y="5772"/>
                    <a:pt x="76474" y="13541"/>
                    <a:pt x="60158" y="24918"/>
                  </a:cubicBezTo>
                  <a:cubicBezTo>
                    <a:pt x="38126" y="40290"/>
                    <a:pt x="13985" y="63931"/>
                    <a:pt x="3829" y="89182"/>
                  </a:cubicBezTo>
                  <a:cubicBezTo>
                    <a:pt x="1609" y="94621"/>
                    <a:pt x="0" y="100614"/>
                    <a:pt x="56" y="106386"/>
                  </a:cubicBezTo>
                  <a:cubicBezTo>
                    <a:pt x="56" y="110715"/>
                    <a:pt x="943" y="114877"/>
                    <a:pt x="3108" y="118650"/>
                  </a:cubicBezTo>
                  <a:cubicBezTo>
                    <a:pt x="8824" y="128307"/>
                    <a:pt x="21255" y="131525"/>
                    <a:pt x="32465" y="132302"/>
                  </a:cubicBezTo>
                  <a:cubicBezTo>
                    <a:pt x="35407" y="132469"/>
                    <a:pt x="38403" y="132580"/>
                    <a:pt x="41345" y="132580"/>
                  </a:cubicBezTo>
                  <a:cubicBezTo>
                    <a:pt x="62655" y="132580"/>
                    <a:pt x="83855" y="127807"/>
                    <a:pt x="105110" y="125032"/>
                  </a:cubicBezTo>
                  <a:cubicBezTo>
                    <a:pt x="119761" y="123146"/>
                    <a:pt x="134523" y="122202"/>
                    <a:pt x="149340" y="122202"/>
                  </a:cubicBezTo>
                  <a:cubicBezTo>
                    <a:pt x="170318" y="122202"/>
                    <a:pt x="191240" y="124089"/>
                    <a:pt x="211885" y="127918"/>
                  </a:cubicBezTo>
                  <a:cubicBezTo>
                    <a:pt x="220486" y="129528"/>
                    <a:pt x="229643" y="131359"/>
                    <a:pt x="238412" y="131359"/>
                  </a:cubicBezTo>
                  <a:cubicBezTo>
                    <a:pt x="246459" y="131359"/>
                    <a:pt x="254173" y="129805"/>
                    <a:pt x="260777" y="125088"/>
                  </a:cubicBezTo>
                  <a:cubicBezTo>
                    <a:pt x="270433" y="118206"/>
                    <a:pt x="273707" y="107884"/>
                    <a:pt x="273707" y="97229"/>
                  </a:cubicBezTo>
                  <a:cubicBezTo>
                    <a:pt x="273707" y="92956"/>
                    <a:pt x="273208" y="88627"/>
                    <a:pt x="272375" y="84409"/>
                  </a:cubicBezTo>
                  <a:cubicBezTo>
                    <a:pt x="269434" y="69648"/>
                    <a:pt x="262275" y="59880"/>
                    <a:pt x="255005" y="47283"/>
                  </a:cubicBezTo>
                  <a:cubicBezTo>
                    <a:pt x="250732" y="39846"/>
                    <a:pt x="245682" y="33076"/>
                    <a:pt x="239744" y="27193"/>
                  </a:cubicBezTo>
                  <a:cubicBezTo>
                    <a:pt x="232918" y="20478"/>
                    <a:pt x="224871" y="14929"/>
                    <a:pt x="215714" y="11155"/>
                  </a:cubicBezTo>
                  <a:cubicBezTo>
                    <a:pt x="201729" y="5328"/>
                    <a:pt x="186467" y="3385"/>
                    <a:pt x="171428" y="2164"/>
                  </a:cubicBezTo>
                  <a:cubicBezTo>
                    <a:pt x="159663" y="1221"/>
                    <a:pt x="148563" y="0"/>
                    <a:pt x="137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50" name="Google Shape;1550;p31"/>
          <p:cNvSpPr txBox="1">
            <a:spLocks noGrp="1"/>
          </p:cNvSpPr>
          <p:nvPr>
            <p:ph type="title"/>
          </p:nvPr>
        </p:nvSpPr>
        <p:spPr>
          <a:xfrm>
            <a:off x="3499104" y="1358037"/>
            <a:ext cx="5206000" cy="25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551" name="Google Shape;1551;p31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552" name="Google Shape;1552;p31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3" name="Google Shape;1553;p31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4" name="Google Shape;1554;p31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5" name="Google Shape;1555;p31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56" name="Google Shape;1556;p31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557" name="Google Shape;1557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2" name="Google Shape;1562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3" name="Google Shape;1563;p31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564" name="Google Shape;1564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5" name="Google Shape;1565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8" name="Google Shape;1568;p31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569" name="Google Shape;1569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2" name="Google Shape;1572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73" name="Google Shape;1573;p31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74" name="Google Shape;1574;p31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5" name="Google Shape;1575;p31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31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31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31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31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80" name="Google Shape;1580;p31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81" name="Google Shape;158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2" name="Google Shape;158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3" name="Google Shape;158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584" name="Google Shape;1584;p31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5" name="Google Shape;1585;p31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31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87" name="Google Shape;1587;p31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88" name="Google Shape;1588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2" name="Google Shape;1592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3" name="Google Shape;1593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4" name="Google Shape;1594;p31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95" name="Google Shape;1595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9" name="Google Shape;1599;p31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600" name="Google Shape;1600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2" name="Google Shape;1602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3" name="Google Shape;1603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604" name="Google Shape;1604;p31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31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31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31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31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31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10" name="Google Shape;1610;p31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611" name="Google Shape;161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2" name="Google Shape;161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" name="Google Shape;161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14" name="Google Shape;1614;p31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615" name="Google Shape;1615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" name="Google Shape;1616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" name="Google Shape;1617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618" name="Google Shape;1618;p31"/>
          <p:cNvSpPr txBox="1">
            <a:spLocks noGrp="1"/>
          </p:cNvSpPr>
          <p:nvPr>
            <p:ph type="subTitle" idx="1"/>
          </p:nvPr>
        </p:nvSpPr>
        <p:spPr>
          <a:xfrm>
            <a:off x="4852400" y="3462528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728641563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32"/>
          <p:cNvSpPr txBox="1">
            <a:spLocks noGrp="1"/>
          </p:cNvSpPr>
          <p:nvPr>
            <p:ph type="body" idx="1"/>
          </p:nvPr>
        </p:nvSpPr>
        <p:spPr>
          <a:xfrm>
            <a:off x="2508467" y="1662467"/>
            <a:ext cx="28444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1" name="Google Shape;1621;p32"/>
          <p:cNvSpPr txBox="1">
            <a:spLocks noGrp="1"/>
          </p:cNvSpPr>
          <p:nvPr>
            <p:ph type="body" idx="2"/>
          </p:nvPr>
        </p:nvSpPr>
        <p:spPr>
          <a:xfrm>
            <a:off x="5627100" y="1662467"/>
            <a:ext cx="41332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2" name="Google Shape;1622;p32"/>
          <p:cNvSpPr txBox="1">
            <a:spLocks noGrp="1"/>
          </p:cNvSpPr>
          <p:nvPr>
            <p:ph type="title"/>
          </p:nvPr>
        </p:nvSpPr>
        <p:spPr>
          <a:xfrm>
            <a:off x="3377184" y="451104"/>
            <a:ext cx="54500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623" name="Google Shape;1623;p32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624" name="Google Shape;1624;p32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25" name="Google Shape;1625;p32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626" name="Google Shape;1626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32" name="Google Shape;1632;p32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633" name="Google Shape;1633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37" name="Google Shape;1637;p32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638" name="Google Shape;1638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42" name="Google Shape;1642;p32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43" name="Google Shape;1643;p32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644" name="Google Shape;1644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" name="Google Shape;1645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" name="Google Shape;1646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" name="Google Shape;1647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" name="Google Shape;1648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" name="Google Shape;1649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0" name="Google Shape;1650;p32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651" name="Google Shape;1651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" name="Google Shape;1652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" name="Google Shape;1653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" name="Google Shape;1654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5" name="Google Shape;1655;p32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656" name="Google Shape;1656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" name="Google Shape;1657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" name="Google Shape;1658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" name="Google Shape;1659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0" name="Google Shape;1660;p32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661" name="Google Shape;1661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4" name="Google Shape;1664;p32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665" name="Google Shape;1665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" name="Google Shape;1667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8" name="Google Shape;1668;p32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69" name="Google Shape;1669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" name="Google Shape;1670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72" name="Google Shape;1672;p32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73" name="Google Shape;1673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76" name="Google Shape;1676;p32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7" name="Google Shape;1677;p32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678" name="Google Shape;1678;p32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87580665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2"/>
          <p:cNvSpPr txBox="1">
            <a:spLocks noGrp="1"/>
          </p:cNvSpPr>
          <p:nvPr>
            <p:ph type="ctrTitle"/>
          </p:nvPr>
        </p:nvSpPr>
        <p:spPr>
          <a:xfrm>
            <a:off x="6998208" y="2670048"/>
            <a:ext cx="4352400" cy="238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6998208" y="4962144"/>
            <a:ext cx="4352400" cy="11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10" name="Google Shape;10;p2"/>
          <p:cNvCxnSpPr/>
          <p:nvPr/>
        </p:nvCxnSpPr>
        <p:spPr>
          <a:xfrm flipH="1">
            <a:off x="7769400" y="6017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" name="Google Shape;11;p2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" name="Google Shape;12;p2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" name="Google Shape;13;p2"/>
          <p:cNvGrpSpPr/>
          <p:nvPr/>
        </p:nvGrpSpPr>
        <p:grpSpPr>
          <a:xfrm>
            <a:off x="10752367" y="1183800"/>
            <a:ext cx="775733" cy="776467"/>
            <a:chOff x="8064275" y="887850"/>
            <a:chExt cx="581800" cy="582350"/>
          </a:xfrm>
        </p:grpSpPr>
        <p:sp>
          <p:nvSpPr>
            <p:cNvPr id="14" name="Google Shape;14;p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21" name="Google Shape;21;p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7587440" y="567744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7584434" y="564367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>
            <a:off x="7636092" y="616413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" name="Google Shape;28;p2"/>
          <p:cNvSpPr/>
          <p:nvPr/>
        </p:nvSpPr>
        <p:spPr>
          <a:xfrm>
            <a:off x="7633104" y="613036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" name="Google Shape;29;p2"/>
          <p:cNvSpPr/>
          <p:nvPr/>
        </p:nvSpPr>
        <p:spPr>
          <a:xfrm>
            <a:off x="7688877" y="66918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" name="Google Shape;30;p2"/>
          <p:cNvSpPr/>
          <p:nvPr/>
        </p:nvSpPr>
        <p:spPr>
          <a:xfrm>
            <a:off x="7685887" y="666190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" name="Google Shape;31;p2"/>
          <p:cNvGrpSpPr/>
          <p:nvPr/>
        </p:nvGrpSpPr>
        <p:grpSpPr>
          <a:xfrm>
            <a:off x="7257800" y="385700"/>
            <a:ext cx="233351" cy="36000"/>
            <a:chOff x="5662375" y="212375"/>
            <a:chExt cx="175013" cy="27000"/>
          </a:xfrm>
        </p:grpSpPr>
        <p:sp>
          <p:nvSpPr>
            <p:cNvPr id="32" name="Google Shape;32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" name="Google Shape;35;p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36" name="Google Shape;36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" name="Google Shape;39;p2"/>
          <p:cNvGrpSpPr/>
          <p:nvPr/>
        </p:nvGrpSpPr>
        <p:grpSpPr>
          <a:xfrm>
            <a:off x="10758334" y="2109067"/>
            <a:ext cx="233351" cy="36000"/>
            <a:chOff x="5662375" y="212375"/>
            <a:chExt cx="175013" cy="27000"/>
          </a:xfrm>
        </p:grpSpPr>
        <p:sp>
          <p:nvSpPr>
            <p:cNvPr id="40" name="Google Shape;40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463499788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6"/>
          <p:cNvSpPr txBox="1">
            <a:spLocks noGrp="1"/>
          </p:cNvSpPr>
          <p:nvPr>
            <p:ph type="title"/>
          </p:nvPr>
        </p:nvSpPr>
        <p:spPr>
          <a:xfrm>
            <a:off x="2431300" y="451104"/>
            <a:ext cx="732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244" name="Google Shape;244;p6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245" name="Google Shape;245;p6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46" name="Google Shape;246;p6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247" name="Google Shape;247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" name="Google Shape;248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0" name="Google Shape;250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1" name="Google Shape;251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2" name="Google Shape;252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3" name="Google Shape;253;p6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254" name="Google Shape;254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" name="Google Shape;255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" name="Google Shape;256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" name="Google Shape;257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8" name="Google Shape;258;p6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259" name="Google Shape;259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" name="Google Shape;260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" name="Google Shape;261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" name="Google Shape;262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63" name="Google Shape;263;p6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64" name="Google Shape;264;p6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65" name="Google Shape;265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1" name="Google Shape;271;p6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72" name="Google Shape;272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3" name="Google Shape;273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4" name="Google Shape;274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6" name="Google Shape;276;p6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77" name="Google Shape;277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1" name="Google Shape;281;p6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82" name="Google Shape;282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3" name="Google Shape;283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4" name="Google Shape;284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5" name="Google Shape;285;p6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86" name="Google Shape;286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9" name="Google Shape;289;p6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90" name="Google Shape;290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" name="Google Shape;292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3" name="Google Shape;293;p6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94" name="Google Shape;294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" name="Google Shape;295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97" name="Google Shape;297;p6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98" name="Google Shape;298;p6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99" name="Google Shape;299;p6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6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6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6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1780918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9"/>
          <p:cNvSpPr txBox="1">
            <a:spLocks noGrp="1"/>
          </p:cNvSpPr>
          <p:nvPr>
            <p:ph type="title"/>
          </p:nvPr>
        </p:nvSpPr>
        <p:spPr>
          <a:xfrm>
            <a:off x="1194816" y="2718816"/>
            <a:ext cx="4754800" cy="181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40" name="Google Shape;440;p9"/>
          <p:cNvSpPr txBox="1">
            <a:spLocks noGrp="1"/>
          </p:cNvSpPr>
          <p:nvPr>
            <p:ph type="body" idx="1"/>
          </p:nvPr>
        </p:nvSpPr>
        <p:spPr>
          <a:xfrm>
            <a:off x="6532200" y="1095800"/>
            <a:ext cx="4128000" cy="46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441" name="Google Shape;441;p9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2" name="Google Shape;442;p9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3" name="Google Shape;443;p9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44" name="Google Shape;444;p9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445" name="Google Shape;445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1" name="Google Shape;451;p9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452" name="Google Shape;452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56" name="Google Shape;456;p9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7" name="Google Shape;457;p9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8" name="Google Shape;458;p9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9" name="Google Shape;459;p9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9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9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2" name="Google Shape;462;p9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463" name="Google Shape;463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6" name="Google Shape;466;p9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467" name="Google Shape;467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0" name="Google Shape;470;p9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471" name="Google Shape;471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474" name="Google Shape;474;p9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5" name="Google Shape;475;p9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76" name="Google Shape;476;p9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477" name="Google Shape;477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3" name="Google Shape;483;p9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484" name="Google Shape;484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8" name="Google Shape;488;p9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489" name="Google Shape;489;p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3" name="Google Shape;493;p9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494" name="Google Shape;494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7" name="Google Shape;497;p9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498" name="Google Shape;498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2848647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24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185" name="Google Shape;1185;p24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86" name="Google Shape;1186;p24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87" name="Google Shape;1187;p24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188" name="Google Shape;1188;p24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24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24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24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92" name="Google Shape;1192;p24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93" name="Google Shape;1193;p24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24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24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24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24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24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99" name="Google Shape;1199;p24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00" name="Google Shape;1200;p24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01" name="Google Shape;1201;p24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202" name="Google Shape;1202;p24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24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24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24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24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24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08" name="Google Shape;1208;p24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209" name="Google Shape;1209;p24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24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24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24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13" name="Google Shape;1213;p24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214" name="Google Shape;1214;p24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24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24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24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18" name="Google Shape;1218;p24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219" name="Google Shape;1219;p2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2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2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22" name="Google Shape;1222;p24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223" name="Google Shape;1223;p2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2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2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26635363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27" name="Google Shape;1327;p27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8" name="Google Shape;1328;p27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9" name="Google Shape;1329;p27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30" name="Google Shape;1330;p27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31" name="Google Shape;1331;p27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1332" name="Google Shape;1332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38" name="Google Shape;1338;p27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339" name="Google Shape;1339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3" name="Google Shape;1343;p27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344" name="Google Shape;1344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8" name="Google Shape;1348;p27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349" name="Google Shape;1349;p2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2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2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2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2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2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5" name="Google Shape;1355;p27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356" name="Google Shape;135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59" name="Google Shape;1359;p27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0" name="Google Shape;1360;p27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1" name="Google Shape;1361;p27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62" name="Google Shape;1362;p27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363" name="Google Shape;1363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69" name="Google Shape;1369;p27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370" name="Google Shape;1370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74" name="Google Shape;1374;p27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375" name="Google Shape;1375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9" name="Google Shape;1379;p27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0" name="Google Shape;1380;p27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1" name="Google Shape;1381;p27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2" name="Google Shape;1382;p27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3" name="Google Shape;1383;p27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27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85" name="Google Shape;1385;p27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386" name="Google Shape;138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89" name="Google Shape;1389;p27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390" name="Google Shape;1390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93" name="Google Shape;1393;p27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394" name="Google Shape;1394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40544426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" name="Google Shape;1398;p28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399" name="Google Shape;1399;p28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01" name="Google Shape;1401;p28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402" name="Google Shape;1402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3" name="Google Shape;1403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4" name="Google Shape;1404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5" name="Google Shape;1405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06" name="Google Shape;1406;p28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407" name="Google Shape;1407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8" name="Google Shape;1408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9" name="Google Shape;1409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0" name="Google Shape;1410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11" name="Google Shape;1411;p28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412" name="Google Shape;1412;p2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3" name="Google Shape;1413;p2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4" name="Google Shape;1414;p2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5" name="Google Shape;1415;p2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00826044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" name="Google Shape;1419;p29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420" name="Google Shape;1420;p29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21" name="Google Shape;1421;p29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422" name="Google Shape;1422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3" name="Google Shape;1423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4" name="Google Shape;1424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5" name="Google Shape;1425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28" name="Google Shape;1428;p29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429" name="Google Shape;1429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2" name="Google Shape;1432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3" name="Google Shape;1433;p29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434" name="Google Shape;1434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5" name="Google Shape;1435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38" name="Google Shape;1438;p29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39" name="Google Shape;1439;p29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440" name="Google Shape;1440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2" name="Google Shape;1442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3" name="Google Shape;1443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4" name="Google Shape;1444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5" name="Google Shape;1445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46" name="Google Shape;1446;p29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7" name="Google Shape;1447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1" name="Google Shape;1451;p29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52" name="Google Shape;1452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3" name="Google Shape;1453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4" name="Google Shape;1454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5" name="Google Shape;1455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6" name="Google Shape;1456;p29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457" name="Google Shape;1457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0" name="Google Shape;1460;p29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461" name="Google Shape;1461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2" name="Google Shape;1462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3" name="Google Shape;1463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4" name="Google Shape;1464;p29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465" name="Google Shape;1465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8" name="Google Shape;1468;p29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469" name="Google Shape;1469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72" name="Google Shape;1472;p29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74" name="Google Shape;1474;p29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9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9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9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272884527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51920425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11" b="0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1541" b="0" i="0">
                <a:solidFill>
                  <a:srgbClr val="002060"/>
                </a:solidFill>
                <a:latin typeface="Verdana"/>
                <a:cs typeface="Verdana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2/29/2024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96926117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874041" y="2172043"/>
            <a:ext cx="10443915" cy="57203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717" b="1" i="1">
                <a:solidFill>
                  <a:srgbClr val="0070C0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793739" y="4620396"/>
            <a:ext cx="1060452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2/29/2024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68658462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115837" y="748564"/>
            <a:ext cx="11945843" cy="534359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269"/>
          </a:p>
        </p:txBody>
      </p:sp>
      <p:sp>
        <p:nvSpPr>
          <p:cNvPr id="17" name="bg object 17"/>
          <p:cNvSpPr/>
          <p:nvPr/>
        </p:nvSpPr>
        <p:spPr>
          <a:xfrm>
            <a:off x="11528709" y="5658051"/>
            <a:ext cx="332312" cy="285031"/>
          </a:xfrm>
          <a:custGeom>
            <a:avLst/>
            <a:gdLst/>
            <a:ahLst/>
            <a:cxnLst/>
            <a:rect l="l" t="t" r="r" b="b"/>
            <a:pathLst>
              <a:path w="291465" h="314325">
                <a:moveTo>
                  <a:pt x="0" y="0"/>
                </a:moveTo>
                <a:lnTo>
                  <a:pt x="291153" y="0"/>
                </a:lnTo>
                <a:lnTo>
                  <a:pt x="291153" y="313736"/>
                </a:lnTo>
                <a:lnTo>
                  <a:pt x="0" y="313736"/>
                </a:lnTo>
                <a:lnTo>
                  <a:pt x="0" y="0"/>
                </a:lnTo>
                <a:close/>
              </a:path>
            </a:pathLst>
          </a:custGeom>
          <a:ln w="10913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269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11" b="0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287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2/29/2024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5433992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10"/>
          <p:cNvSpPr txBox="1">
            <a:spLocks noGrp="1"/>
          </p:cNvSpPr>
          <p:nvPr>
            <p:ph type="body" idx="1"/>
          </p:nvPr>
        </p:nvSpPr>
        <p:spPr>
          <a:xfrm>
            <a:off x="1496067" y="2596896"/>
            <a:ext cx="37184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70" lvl="0" indent="-30478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arlow Semi Condensed"/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5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21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8" y="702568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2" y="227835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8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9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5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667"/>
            </a:p>
          </p:txBody>
        </p:sp>
      </p:grpSp>
    </p:spTree>
    <p:extLst>
      <p:ext uri="{BB962C8B-B14F-4D97-AF65-F5344CB8AC3E}">
        <p14:creationId xmlns:p14="http://schemas.microsoft.com/office/powerpoint/2010/main" val="1781078806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DABB80-DDA7-4047-8AFF-07E0DAAE27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C9C73416-F0D7-4A83-982C-B65057DA4FC9}"/>
              </a:ext>
            </a:extLst>
          </p:cNvPr>
          <p:cNvGrpSpPr/>
          <p:nvPr userDrawn="1"/>
        </p:nvGrpSpPr>
        <p:grpSpPr>
          <a:xfrm>
            <a:off x="-2558463" y="4495800"/>
            <a:ext cx="3281016" cy="2667000"/>
            <a:chOff x="1346663" y="1028701"/>
            <a:chExt cx="4866313" cy="4295386"/>
          </a:xfrm>
          <a:solidFill>
            <a:srgbClr val="E7BD69"/>
          </a:solidFill>
        </p:grpSpPr>
        <p:grpSp>
          <p:nvGrpSpPr>
            <p:cNvPr id="7" name="Group 7">
              <a:extLst>
                <a:ext uri="{FF2B5EF4-FFF2-40B4-BE49-F238E27FC236}">
                  <a16:creationId xmlns:a16="http://schemas.microsoft.com/office/drawing/2014/main" id="{5B5DE51B-58D9-4242-8859-4994EFA0B849}"/>
                </a:ext>
              </a:extLst>
            </p:cNvPr>
            <p:cNvGrpSpPr/>
            <p:nvPr/>
          </p:nvGrpSpPr>
          <p:grpSpPr>
            <a:xfrm>
              <a:off x="1346663" y="1028701"/>
              <a:ext cx="2174376" cy="1872676"/>
              <a:chOff x="-4993988" y="-2780512"/>
              <a:chExt cx="3143893" cy="2356322"/>
            </a:xfrm>
            <a:grpFill/>
          </p:grpSpPr>
          <p:sp>
            <p:nvSpPr>
              <p:cNvPr id="12" name="Freeform 8">
                <a:extLst>
                  <a:ext uri="{FF2B5EF4-FFF2-40B4-BE49-F238E27FC236}">
                    <a16:creationId xmlns:a16="http://schemas.microsoft.com/office/drawing/2014/main" id="{A6DFBF76-B4E8-436B-8A65-9D0A0487A6D8}"/>
                  </a:ext>
                </a:extLst>
              </p:cNvPr>
              <p:cNvSpPr/>
              <p:nvPr/>
            </p:nvSpPr>
            <p:spPr>
              <a:xfrm>
                <a:off x="-4993988" y="-2780512"/>
                <a:ext cx="3143893" cy="2356322"/>
              </a:xfrm>
              <a:custGeom>
                <a:avLst/>
                <a:gdLst/>
                <a:ahLst/>
                <a:cxnLst/>
                <a:rect l="l" t="t" r="r" b="b"/>
                <a:pathLst>
                  <a:path w="4916132" h="3737662">
                    <a:moveTo>
                      <a:pt x="252805" y="95462"/>
                    </a:moveTo>
                    <a:cubicBezTo>
                      <a:pt x="252805" y="148171"/>
                      <a:pt x="196196" y="190924"/>
                      <a:pt x="126403" y="190924"/>
                    </a:cubicBezTo>
                    <a:cubicBezTo>
                      <a:pt x="56610" y="190924"/>
                      <a:pt x="0" y="148171"/>
                      <a:pt x="0" y="95462"/>
                    </a:cubicBezTo>
                    <a:cubicBezTo>
                      <a:pt x="0" y="42753"/>
                      <a:pt x="56610" y="0"/>
                      <a:pt x="126403" y="0"/>
                    </a:cubicBezTo>
                    <a:cubicBezTo>
                      <a:pt x="196196" y="0"/>
                      <a:pt x="252805" y="42753"/>
                      <a:pt x="252805" y="95462"/>
                    </a:cubicBezTo>
                    <a:close/>
                    <a:moveTo>
                      <a:pt x="1680845" y="0"/>
                    </a:moveTo>
                    <a:cubicBezTo>
                      <a:pt x="1611052" y="0"/>
                      <a:pt x="1554442" y="42753"/>
                      <a:pt x="1554442" y="95462"/>
                    </a:cubicBezTo>
                    <a:cubicBezTo>
                      <a:pt x="1554442" y="148171"/>
                      <a:pt x="1611052" y="190924"/>
                      <a:pt x="1680845" y="190924"/>
                    </a:cubicBezTo>
                    <a:cubicBezTo>
                      <a:pt x="1750638" y="190924"/>
                      <a:pt x="1807248" y="148171"/>
                      <a:pt x="1807248" y="95462"/>
                    </a:cubicBezTo>
                    <a:cubicBezTo>
                      <a:pt x="1807248" y="42753"/>
                      <a:pt x="1750638" y="0"/>
                      <a:pt x="1680845" y="0"/>
                    </a:cubicBezTo>
                    <a:close/>
                    <a:moveTo>
                      <a:pt x="3235288" y="0"/>
                    </a:moveTo>
                    <a:cubicBezTo>
                      <a:pt x="3165495" y="0"/>
                      <a:pt x="3108885" y="42753"/>
                      <a:pt x="3108885" y="95462"/>
                    </a:cubicBezTo>
                    <a:cubicBezTo>
                      <a:pt x="3108885" y="148171"/>
                      <a:pt x="3165495" y="190924"/>
                      <a:pt x="3235288" y="190924"/>
                    </a:cubicBezTo>
                    <a:cubicBezTo>
                      <a:pt x="3305080" y="190924"/>
                      <a:pt x="3361690" y="148171"/>
                      <a:pt x="3361690" y="95462"/>
                    </a:cubicBezTo>
                    <a:cubicBezTo>
                      <a:pt x="3361690" y="42753"/>
                      <a:pt x="3305080" y="0"/>
                      <a:pt x="3235288" y="0"/>
                    </a:cubicBezTo>
                    <a:close/>
                    <a:moveTo>
                      <a:pt x="4789730" y="190924"/>
                    </a:moveTo>
                    <a:cubicBezTo>
                      <a:pt x="4859523" y="190924"/>
                      <a:pt x="4916132" y="148171"/>
                      <a:pt x="4916132" y="95462"/>
                    </a:cubicBezTo>
                    <a:cubicBezTo>
                      <a:pt x="4916132" y="42753"/>
                      <a:pt x="4859523" y="0"/>
                      <a:pt x="4789730" y="0"/>
                    </a:cubicBezTo>
                    <a:cubicBezTo>
                      <a:pt x="4719937" y="0"/>
                      <a:pt x="4663327" y="42753"/>
                      <a:pt x="4663327" y="95462"/>
                    </a:cubicBezTo>
                    <a:cubicBezTo>
                      <a:pt x="4663327" y="148171"/>
                      <a:pt x="4719937" y="190924"/>
                      <a:pt x="4789730" y="190924"/>
                    </a:cubicBezTo>
                    <a:close/>
                    <a:moveTo>
                      <a:pt x="126403" y="1182148"/>
                    </a:moveTo>
                    <a:cubicBezTo>
                      <a:pt x="56610" y="1182148"/>
                      <a:pt x="0" y="1224901"/>
                      <a:pt x="0" y="1277610"/>
                    </a:cubicBezTo>
                    <a:cubicBezTo>
                      <a:pt x="0" y="1330320"/>
                      <a:pt x="56610" y="1373072"/>
                      <a:pt x="126403" y="1373072"/>
                    </a:cubicBezTo>
                    <a:cubicBezTo>
                      <a:pt x="196196" y="1373072"/>
                      <a:pt x="252805" y="1330320"/>
                      <a:pt x="252805" y="1277610"/>
                    </a:cubicBezTo>
                    <a:cubicBezTo>
                      <a:pt x="252805" y="1224901"/>
                      <a:pt x="196196" y="1182148"/>
                      <a:pt x="126403" y="1182148"/>
                    </a:cubicBezTo>
                    <a:close/>
                    <a:moveTo>
                      <a:pt x="1680845" y="1182148"/>
                    </a:moveTo>
                    <a:cubicBezTo>
                      <a:pt x="1611052" y="1182148"/>
                      <a:pt x="1554442" y="1224901"/>
                      <a:pt x="1554442" y="1277610"/>
                    </a:cubicBezTo>
                    <a:cubicBezTo>
                      <a:pt x="1554442" y="1330320"/>
                      <a:pt x="1611052" y="1373072"/>
                      <a:pt x="1680845" y="1373072"/>
                    </a:cubicBezTo>
                    <a:cubicBezTo>
                      <a:pt x="1750638" y="1373072"/>
                      <a:pt x="1807248" y="1330320"/>
                      <a:pt x="1807248" y="1277610"/>
                    </a:cubicBezTo>
                    <a:cubicBezTo>
                      <a:pt x="1807248" y="1224901"/>
                      <a:pt x="1750638" y="1182148"/>
                      <a:pt x="1680845" y="1182148"/>
                    </a:cubicBezTo>
                    <a:close/>
                    <a:moveTo>
                      <a:pt x="3235288" y="1182148"/>
                    </a:moveTo>
                    <a:cubicBezTo>
                      <a:pt x="3165495" y="1182148"/>
                      <a:pt x="3108885" y="1224901"/>
                      <a:pt x="3108885" y="1277610"/>
                    </a:cubicBezTo>
                    <a:cubicBezTo>
                      <a:pt x="3108885" y="1330320"/>
                      <a:pt x="3165495" y="1373072"/>
                      <a:pt x="3235288" y="1373072"/>
                    </a:cubicBezTo>
                    <a:cubicBezTo>
                      <a:pt x="3305080" y="1373072"/>
                      <a:pt x="3361690" y="1330320"/>
                      <a:pt x="3361690" y="1277610"/>
                    </a:cubicBezTo>
                    <a:cubicBezTo>
                      <a:pt x="3361690" y="1224901"/>
                      <a:pt x="3305080" y="1182148"/>
                      <a:pt x="3235288" y="1182148"/>
                    </a:cubicBezTo>
                    <a:close/>
                    <a:moveTo>
                      <a:pt x="4789730" y="1182148"/>
                    </a:moveTo>
                    <a:cubicBezTo>
                      <a:pt x="4719937" y="1182148"/>
                      <a:pt x="4663327" y="1224901"/>
                      <a:pt x="4663327" y="1277610"/>
                    </a:cubicBezTo>
                    <a:cubicBezTo>
                      <a:pt x="4663327" y="1330320"/>
                      <a:pt x="4719937" y="1373072"/>
                      <a:pt x="4789730" y="1373072"/>
                    </a:cubicBezTo>
                    <a:cubicBezTo>
                      <a:pt x="4859523" y="1373072"/>
                      <a:pt x="4916132" y="1330320"/>
                      <a:pt x="4916132" y="1277610"/>
                    </a:cubicBezTo>
                    <a:cubicBezTo>
                      <a:pt x="4916132" y="1224901"/>
                      <a:pt x="4859523" y="1182148"/>
                      <a:pt x="4789730" y="1182148"/>
                    </a:cubicBezTo>
                    <a:close/>
                    <a:moveTo>
                      <a:pt x="126403" y="2364590"/>
                    </a:moveTo>
                    <a:cubicBezTo>
                      <a:pt x="56610" y="2364590"/>
                      <a:pt x="0" y="2407343"/>
                      <a:pt x="0" y="2460052"/>
                    </a:cubicBezTo>
                    <a:cubicBezTo>
                      <a:pt x="0" y="2512761"/>
                      <a:pt x="56610" y="2555514"/>
                      <a:pt x="126403" y="2555514"/>
                    </a:cubicBezTo>
                    <a:cubicBezTo>
                      <a:pt x="196196" y="2555514"/>
                      <a:pt x="252805" y="2512761"/>
                      <a:pt x="252805" y="2460052"/>
                    </a:cubicBezTo>
                    <a:cubicBezTo>
                      <a:pt x="252805" y="2407343"/>
                      <a:pt x="196196" y="2364590"/>
                      <a:pt x="126403" y="2364590"/>
                    </a:cubicBezTo>
                    <a:close/>
                    <a:moveTo>
                      <a:pt x="1680845" y="2364590"/>
                    </a:moveTo>
                    <a:cubicBezTo>
                      <a:pt x="1611052" y="2364590"/>
                      <a:pt x="1554442" y="2407343"/>
                      <a:pt x="1554442" y="2460052"/>
                    </a:cubicBezTo>
                    <a:cubicBezTo>
                      <a:pt x="1554442" y="2512761"/>
                      <a:pt x="1611052" y="2555514"/>
                      <a:pt x="1680845" y="2555514"/>
                    </a:cubicBezTo>
                    <a:cubicBezTo>
                      <a:pt x="1750638" y="2555514"/>
                      <a:pt x="1807248" y="2512761"/>
                      <a:pt x="1807248" y="2460052"/>
                    </a:cubicBezTo>
                    <a:cubicBezTo>
                      <a:pt x="1807248" y="2407343"/>
                      <a:pt x="1750638" y="2364590"/>
                      <a:pt x="1680845" y="2364590"/>
                    </a:cubicBezTo>
                    <a:close/>
                    <a:moveTo>
                      <a:pt x="3235288" y="2364590"/>
                    </a:moveTo>
                    <a:cubicBezTo>
                      <a:pt x="3165495" y="2364590"/>
                      <a:pt x="3108885" y="2407343"/>
                      <a:pt x="3108885" y="2460052"/>
                    </a:cubicBezTo>
                    <a:cubicBezTo>
                      <a:pt x="3108885" y="2512761"/>
                      <a:pt x="3165495" y="2555514"/>
                      <a:pt x="3235288" y="2555514"/>
                    </a:cubicBezTo>
                    <a:cubicBezTo>
                      <a:pt x="3305080" y="2555514"/>
                      <a:pt x="3361690" y="2512761"/>
                      <a:pt x="3361690" y="2460052"/>
                    </a:cubicBezTo>
                    <a:cubicBezTo>
                      <a:pt x="3361690" y="2407343"/>
                      <a:pt x="3305080" y="2364590"/>
                      <a:pt x="3235288" y="2364590"/>
                    </a:cubicBezTo>
                    <a:close/>
                    <a:moveTo>
                      <a:pt x="4789730" y="2364590"/>
                    </a:moveTo>
                    <a:cubicBezTo>
                      <a:pt x="4719937" y="2364590"/>
                      <a:pt x="4663327" y="2407343"/>
                      <a:pt x="4663327" y="2460052"/>
                    </a:cubicBezTo>
                    <a:cubicBezTo>
                      <a:pt x="4663327" y="2512761"/>
                      <a:pt x="4719937" y="2555514"/>
                      <a:pt x="4789730" y="2555514"/>
                    </a:cubicBezTo>
                    <a:cubicBezTo>
                      <a:pt x="4859523" y="2555514"/>
                      <a:pt x="4916132" y="2512761"/>
                      <a:pt x="4916132" y="2460052"/>
                    </a:cubicBezTo>
                    <a:cubicBezTo>
                      <a:pt x="4916132" y="2407343"/>
                      <a:pt x="4859523" y="2364590"/>
                      <a:pt x="4789730" y="2364590"/>
                    </a:cubicBezTo>
                    <a:close/>
                    <a:moveTo>
                      <a:pt x="126403" y="3546738"/>
                    </a:moveTo>
                    <a:cubicBezTo>
                      <a:pt x="56610" y="3546738"/>
                      <a:pt x="0" y="3589491"/>
                      <a:pt x="0" y="3642200"/>
                    </a:cubicBezTo>
                    <a:cubicBezTo>
                      <a:pt x="0" y="3694909"/>
                      <a:pt x="56610" y="3737662"/>
                      <a:pt x="126403" y="3737662"/>
                    </a:cubicBezTo>
                    <a:cubicBezTo>
                      <a:pt x="196196" y="3737662"/>
                      <a:pt x="252805" y="3694909"/>
                      <a:pt x="252805" y="3642200"/>
                    </a:cubicBezTo>
                    <a:cubicBezTo>
                      <a:pt x="252805" y="3589491"/>
                      <a:pt x="196196" y="3546738"/>
                      <a:pt x="126403" y="3546738"/>
                    </a:cubicBezTo>
                    <a:close/>
                    <a:moveTo>
                      <a:pt x="1680845" y="3546738"/>
                    </a:moveTo>
                    <a:cubicBezTo>
                      <a:pt x="1611052" y="3546738"/>
                      <a:pt x="1554442" y="3589491"/>
                      <a:pt x="1554442" y="3642200"/>
                    </a:cubicBezTo>
                    <a:cubicBezTo>
                      <a:pt x="1554442" y="3694909"/>
                      <a:pt x="1611052" y="3737662"/>
                      <a:pt x="1680845" y="3737662"/>
                    </a:cubicBezTo>
                    <a:cubicBezTo>
                      <a:pt x="1750638" y="3737662"/>
                      <a:pt x="1807248" y="3694909"/>
                      <a:pt x="1807248" y="3642200"/>
                    </a:cubicBezTo>
                    <a:cubicBezTo>
                      <a:pt x="1807248" y="3589491"/>
                      <a:pt x="1750638" y="3546738"/>
                      <a:pt x="1680845" y="3546738"/>
                    </a:cubicBezTo>
                    <a:close/>
                    <a:moveTo>
                      <a:pt x="3235288" y="3546738"/>
                    </a:moveTo>
                    <a:cubicBezTo>
                      <a:pt x="3165495" y="3546738"/>
                      <a:pt x="3108885" y="3589491"/>
                      <a:pt x="3108885" y="3642200"/>
                    </a:cubicBezTo>
                    <a:cubicBezTo>
                      <a:pt x="3108885" y="3694909"/>
                      <a:pt x="3165495" y="3737662"/>
                      <a:pt x="3235288" y="3737662"/>
                    </a:cubicBezTo>
                    <a:cubicBezTo>
                      <a:pt x="3305080" y="3737662"/>
                      <a:pt x="3361690" y="3694909"/>
                      <a:pt x="3361690" y="3642200"/>
                    </a:cubicBezTo>
                    <a:cubicBezTo>
                      <a:pt x="3361690" y="3589491"/>
                      <a:pt x="3305080" y="3546738"/>
                      <a:pt x="3235288" y="3546738"/>
                    </a:cubicBezTo>
                    <a:close/>
                    <a:moveTo>
                      <a:pt x="4789730" y="3546738"/>
                    </a:moveTo>
                    <a:cubicBezTo>
                      <a:pt x="4719937" y="3546738"/>
                      <a:pt x="4663327" y="3589491"/>
                      <a:pt x="4663327" y="3642200"/>
                    </a:cubicBezTo>
                    <a:cubicBezTo>
                      <a:pt x="4663327" y="3694909"/>
                      <a:pt x="4719937" y="3737662"/>
                      <a:pt x="4789730" y="3737662"/>
                    </a:cubicBezTo>
                    <a:cubicBezTo>
                      <a:pt x="4859523" y="3737662"/>
                      <a:pt x="4916132" y="3694909"/>
                      <a:pt x="4916132" y="3642200"/>
                    </a:cubicBezTo>
                    <a:cubicBezTo>
                      <a:pt x="4916132" y="3589491"/>
                      <a:pt x="4859523" y="3546738"/>
                      <a:pt x="4789730" y="3546738"/>
                    </a:cubicBezTo>
                    <a:close/>
                  </a:path>
                </a:pathLst>
              </a:custGeom>
              <a:grpFill/>
            </p:spPr>
          </p:sp>
        </p:grp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2F663E14-06C4-4B38-A7FD-5FBA59F1979B}"/>
                </a:ext>
              </a:extLst>
            </p:cNvPr>
            <p:cNvSpPr/>
            <p:nvPr/>
          </p:nvSpPr>
          <p:spPr>
            <a:xfrm>
              <a:off x="1346663" y="3451411"/>
              <a:ext cx="2174376" cy="1872676"/>
            </a:xfrm>
            <a:custGeom>
              <a:avLst/>
              <a:gdLst/>
              <a:ahLst/>
              <a:cxnLst/>
              <a:rect l="l" t="t" r="r" b="b"/>
              <a:pathLst>
                <a:path w="4916132" h="3737662">
                  <a:moveTo>
                    <a:pt x="252805" y="95462"/>
                  </a:moveTo>
                  <a:cubicBezTo>
                    <a:pt x="252805" y="148171"/>
                    <a:pt x="196196" y="190924"/>
                    <a:pt x="126403" y="190924"/>
                  </a:cubicBezTo>
                  <a:cubicBezTo>
                    <a:pt x="56610" y="190924"/>
                    <a:pt x="0" y="148171"/>
                    <a:pt x="0" y="95462"/>
                  </a:cubicBezTo>
                  <a:cubicBezTo>
                    <a:pt x="0" y="42753"/>
                    <a:pt x="56610" y="0"/>
                    <a:pt x="126403" y="0"/>
                  </a:cubicBezTo>
                  <a:cubicBezTo>
                    <a:pt x="196196" y="0"/>
                    <a:pt x="252805" y="42753"/>
                    <a:pt x="252805" y="95462"/>
                  </a:cubicBezTo>
                  <a:close/>
                  <a:moveTo>
                    <a:pt x="1680845" y="0"/>
                  </a:moveTo>
                  <a:cubicBezTo>
                    <a:pt x="1611052" y="0"/>
                    <a:pt x="1554442" y="42753"/>
                    <a:pt x="1554442" y="95462"/>
                  </a:cubicBezTo>
                  <a:cubicBezTo>
                    <a:pt x="1554442" y="148171"/>
                    <a:pt x="1611052" y="190924"/>
                    <a:pt x="1680845" y="190924"/>
                  </a:cubicBezTo>
                  <a:cubicBezTo>
                    <a:pt x="1750638" y="190924"/>
                    <a:pt x="1807248" y="148171"/>
                    <a:pt x="1807248" y="95462"/>
                  </a:cubicBezTo>
                  <a:cubicBezTo>
                    <a:pt x="1807248" y="42753"/>
                    <a:pt x="1750638" y="0"/>
                    <a:pt x="1680845" y="0"/>
                  </a:cubicBezTo>
                  <a:close/>
                  <a:moveTo>
                    <a:pt x="3235288" y="0"/>
                  </a:moveTo>
                  <a:cubicBezTo>
                    <a:pt x="3165495" y="0"/>
                    <a:pt x="3108885" y="42753"/>
                    <a:pt x="3108885" y="95462"/>
                  </a:cubicBezTo>
                  <a:cubicBezTo>
                    <a:pt x="3108885" y="148171"/>
                    <a:pt x="3165495" y="190924"/>
                    <a:pt x="3235288" y="190924"/>
                  </a:cubicBezTo>
                  <a:cubicBezTo>
                    <a:pt x="3305080" y="190924"/>
                    <a:pt x="3361690" y="148171"/>
                    <a:pt x="3361690" y="95462"/>
                  </a:cubicBezTo>
                  <a:cubicBezTo>
                    <a:pt x="3361690" y="42753"/>
                    <a:pt x="3305080" y="0"/>
                    <a:pt x="3235288" y="0"/>
                  </a:cubicBezTo>
                  <a:close/>
                  <a:moveTo>
                    <a:pt x="4789730" y="190924"/>
                  </a:moveTo>
                  <a:cubicBezTo>
                    <a:pt x="4859523" y="190924"/>
                    <a:pt x="4916132" y="148171"/>
                    <a:pt x="4916132" y="95462"/>
                  </a:cubicBezTo>
                  <a:cubicBezTo>
                    <a:pt x="4916132" y="42753"/>
                    <a:pt x="4859523" y="0"/>
                    <a:pt x="4789730" y="0"/>
                  </a:cubicBezTo>
                  <a:cubicBezTo>
                    <a:pt x="4719937" y="0"/>
                    <a:pt x="4663327" y="42753"/>
                    <a:pt x="4663327" y="95462"/>
                  </a:cubicBezTo>
                  <a:cubicBezTo>
                    <a:pt x="4663327" y="148171"/>
                    <a:pt x="4719937" y="190924"/>
                    <a:pt x="4789730" y="190924"/>
                  </a:cubicBezTo>
                  <a:close/>
                  <a:moveTo>
                    <a:pt x="126403" y="1182148"/>
                  </a:moveTo>
                  <a:cubicBezTo>
                    <a:pt x="56610" y="1182148"/>
                    <a:pt x="0" y="1224901"/>
                    <a:pt x="0" y="1277610"/>
                  </a:cubicBezTo>
                  <a:cubicBezTo>
                    <a:pt x="0" y="1330320"/>
                    <a:pt x="56610" y="1373072"/>
                    <a:pt x="126403" y="1373072"/>
                  </a:cubicBezTo>
                  <a:cubicBezTo>
                    <a:pt x="196196" y="1373072"/>
                    <a:pt x="252805" y="1330320"/>
                    <a:pt x="252805" y="1277610"/>
                  </a:cubicBezTo>
                  <a:cubicBezTo>
                    <a:pt x="252805" y="1224901"/>
                    <a:pt x="196196" y="1182148"/>
                    <a:pt x="126403" y="1182148"/>
                  </a:cubicBezTo>
                  <a:close/>
                  <a:moveTo>
                    <a:pt x="1680845" y="1182148"/>
                  </a:moveTo>
                  <a:cubicBezTo>
                    <a:pt x="1611052" y="1182148"/>
                    <a:pt x="1554442" y="1224901"/>
                    <a:pt x="1554442" y="1277610"/>
                  </a:cubicBezTo>
                  <a:cubicBezTo>
                    <a:pt x="1554442" y="1330320"/>
                    <a:pt x="1611052" y="1373072"/>
                    <a:pt x="1680845" y="1373072"/>
                  </a:cubicBezTo>
                  <a:cubicBezTo>
                    <a:pt x="1750638" y="1373072"/>
                    <a:pt x="1807248" y="1330320"/>
                    <a:pt x="1807248" y="1277610"/>
                  </a:cubicBezTo>
                  <a:cubicBezTo>
                    <a:pt x="1807248" y="1224901"/>
                    <a:pt x="1750638" y="1182148"/>
                    <a:pt x="1680845" y="1182148"/>
                  </a:cubicBezTo>
                  <a:close/>
                  <a:moveTo>
                    <a:pt x="3235288" y="1182148"/>
                  </a:moveTo>
                  <a:cubicBezTo>
                    <a:pt x="3165495" y="1182148"/>
                    <a:pt x="3108885" y="1224901"/>
                    <a:pt x="3108885" y="1277610"/>
                  </a:cubicBezTo>
                  <a:cubicBezTo>
                    <a:pt x="3108885" y="1330320"/>
                    <a:pt x="3165495" y="1373072"/>
                    <a:pt x="3235288" y="1373072"/>
                  </a:cubicBezTo>
                  <a:cubicBezTo>
                    <a:pt x="3305080" y="1373072"/>
                    <a:pt x="3361690" y="1330320"/>
                    <a:pt x="3361690" y="1277610"/>
                  </a:cubicBezTo>
                  <a:cubicBezTo>
                    <a:pt x="3361690" y="1224901"/>
                    <a:pt x="3305080" y="1182148"/>
                    <a:pt x="3235288" y="1182148"/>
                  </a:cubicBezTo>
                  <a:close/>
                  <a:moveTo>
                    <a:pt x="4789730" y="1182148"/>
                  </a:moveTo>
                  <a:cubicBezTo>
                    <a:pt x="4719937" y="1182148"/>
                    <a:pt x="4663327" y="1224901"/>
                    <a:pt x="4663327" y="1277610"/>
                  </a:cubicBezTo>
                  <a:cubicBezTo>
                    <a:pt x="4663327" y="1330320"/>
                    <a:pt x="4719937" y="1373072"/>
                    <a:pt x="4789730" y="1373072"/>
                  </a:cubicBezTo>
                  <a:cubicBezTo>
                    <a:pt x="4859523" y="1373072"/>
                    <a:pt x="4916132" y="1330320"/>
                    <a:pt x="4916132" y="1277610"/>
                  </a:cubicBezTo>
                  <a:cubicBezTo>
                    <a:pt x="4916132" y="1224901"/>
                    <a:pt x="4859523" y="1182148"/>
                    <a:pt x="4789730" y="1182148"/>
                  </a:cubicBezTo>
                  <a:close/>
                  <a:moveTo>
                    <a:pt x="126403" y="2364590"/>
                  </a:moveTo>
                  <a:cubicBezTo>
                    <a:pt x="56610" y="2364590"/>
                    <a:pt x="0" y="2407343"/>
                    <a:pt x="0" y="2460052"/>
                  </a:cubicBezTo>
                  <a:cubicBezTo>
                    <a:pt x="0" y="2512761"/>
                    <a:pt x="56610" y="2555514"/>
                    <a:pt x="126403" y="2555514"/>
                  </a:cubicBezTo>
                  <a:cubicBezTo>
                    <a:pt x="196196" y="2555514"/>
                    <a:pt x="252805" y="2512761"/>
                    <a:pt x="252805" y="2460052"/>
                  </a:cubicBezTo>
                  <a:cubicBezTo>
                    <a:pt x="252805" y="2407343"/>
                    <a:pt x="196196" y="2364590"/>
                    <a:pt x="126403" y="2364590"/>
                  </a:cubicBezTo>
                  <a:close/>
                  <a:moveTo>
                    <a:pt x="1680845" y="2364590"/>
                  </a:moveTo>
                  <a:cubicBezTo>
                    <a:pt x="1611052" y="2364590"/>
                    <a:pt x="1554442" y="2407343"/>
                    <a:pt x="1554442" y="2460052"/>
                  </a:cubicBezTo>
                  <a:cubicBezTo>
                    <a:pt x="1554442" y="2512761"/>
                    <a:pt x="1611052" y="2555514"/>
                    <a:pt x="1680845" y="2555514"/>
                  </a:cubicBezTo>
                  <a:cubicBezTo>
                    <a:pt x="1750638" y="2555514"/>
                    <a:pt x="1807248" y="2512761"/>
                    <a:pt x="1807248" y="2460052"/>
                  </a:cubicBezTo>
                  <a:cubicBezTo>
                    <a:pt x="1807248" y="2407343"/>
                    <a:pt x="1750638" y="2364590"/>
                    <a:pt x="1680845" y="2364590"/>
                  </a:cubicBezTo>
                  <a:close/>
                  <a:moveTo>
                    <a:pt x="3235288" y="2364590"/>
                  </a:moveTo>
                  <a:cubicBezTo>
                    <a:pt x="3165495" y="2364590"/>
                    <a:pt x="3108885" y="2407343"/>
                    <a:pt x="3108885" y="2460052"/>
                  </a:cubicBezTo>
                  <a:cubicBezTo>
                    <a:pt x="3108885" y="2512761"/>
                    <a:pt x="3165495" y="2555514"/>
                    <a:pt x="3235288" y="2555514"/>
                  </a:cubicBezTo>
                  <a:cubicBezTo>
                    <a:pt x="3305080" y="2555514"/>
                    <a:pt x="3361690" y="2512761"/>
                    <a:pt x="3361690" y="2460052"/>
                  </a:cubicBezTo>
                  <a:cubicBezTo>
                    <a:pt x="3361690" y="2407343"/>
                    <a:pt x="3305080" y="2364590"/>
                    <a:pt x="3235288" y="2364590"/>
                  </a:cubicBezTo>
                  <a:close/>
                  <a:moveTo>
                    <a:pt x="4789730" y="2364590"/>
                  </a:moveTo>
                  <a:cubicBezTo>
                    <a:pt x="4719937" y="2364590"/>
                    <a:pt x="4663327" y="2407343"/>
                    <a:pt x="4663327" y="2460052"/>
                  </a:cubicBezTo>
                  <a:cubicBezTo>
                    <a:pt x="4663327" y="2512761"/>
                    <a:pt x="4719937" y="2555514"/>
                    <a:pt x="4789730" y="2555514"/>
                  </a:cubicBezTo>
                  <a:cubicBezTo>
                    <a:pt x="4859523" y="2555514"/>
                    <a:pt x="4916132" y="2512761"/>
                    <a:pt x="4916132" y="2460052"/>
                  </a:cubicBezTo>
                  <a:cubicBezTo>
                    <a:pt x="4916132" y="2407343"/>
                    <a:pt x="4859523" y="2364590"/>
                    <a:pt x="4789730" y="2364590"/>
                  </a:cubicBezTo>
                  <a:close/>
                  <a:moveTo>
                    <a:pt x="126403" y="3546738"/>
                  </a:moveTo>
                  <a:cubicBezTo>
                    <a:pt x="56610" y="3546738"/>
                    <a:pt x="0" y="3589491"/>
                    <a:pt x="0" y="3642200"/>
                  </a:cubicBezTo>
                  <a:cubicBezTo>
                    <a:pt x="0" y="3694909"/>
                    <a:pt x="56610" y="3737662"/>
                    <a:pt x="126403" y="3737662"/>
                  </a:cubicBezTo>
                  <a:cubicBezTo>
                    <a:pt x="196196" y="3737662"/>
                    <a:pt x="252805" y="3694909"/>
                    <a:pt x="252805" y="3642200"/>
                  </a:cubicBezTo>
                  <a:cubicBezTo>
                    <a:pt x="252805" y="3589491"/>
                    <a:pt x="196196" y="3546738"/>
                    <a:pt x="126403" y="3546738"/>
                  </a:cubicBezTo>
                  <a:close/>
                  <a:moveTo>
                    <a:pt x="1680845" y="3546738"/>
                  </a:moveTo>
                  <a:cubicBezTo>
                    <a:pt x="1611052" y="3546738"/>
                    <a:pt x="1554442" y="3589491"/>
                    <a:pt x="1554442" y="3642200"/>
                  </a:cubicBezTo>
                  <a:cubicBezTo>
                    <a:pt x="1554442" y="3694909"/>
                    <a:pt x="1611052" y="3737662"/>
                    <a:pt x="1680845" y="3737662"/>
                  </a:cubicBezTo>
                  <a:cubicBezTo>
                    <a:pt x="1750638" y="3737662"/>
                    <a:pt x="1807248" y="3694909"/>
                    <a:pt x="1807248" y="3642200"/>
                  </a:cubicBezTo>
                  <a:cubicBezTo>
                    <a:pt x="1807248" y="3589491"/>
                    <a:pt x="1750638" y="3546738"/>
                    <a:pt x="1680845" y="3546738"/>
                  </a:cubicBezTo>
                  <a:close/>
                  <a:moveTo>
                    <a:pt x="3235288" y="3546738"/>
                  </a:moveTo>
                  <a:cubicBezTo>
                    <a:pt x="3165495" y="3546738"/>
                    <a:pt x="3108885" y="3589491"/>
                    <a:pt x="3108885" y="3642200"/>
                  </a:cubicBezTo>
                  <a:cubicBezTo>
                    <a:pt x="3108885" y="3694909"/>
                    <a:pt x="3165495" y="3737662"/>
                    <a:pt x="3235288" y="3737662"/>
                  </a:cubicBezTo>
                  <a:cubicBezTo>
                    <a:pt x="3305080" y="3737662"/>
                    <a:pt x="3361690" y="3694909"/>
                    <a:pt x="3361690" y="3642200"/>
                  </a:cubicBezTo>
                  <a:cubicBezTo>
                    <a:pt x="3361690" y="3589491"/>
                    <a:pt x="3305080" y="3546738"/>
                    <a:pt x="3235288" y="3546738"/>
                  </a:cubicBezTo>
                  <a:close/>
                  <a:moveTo>
                    <a:pt x="4789730" y="3546738"/>
                  </a:moveTo>
                  <a:cubicBezTo>
                    <a:pt x="4719937" y="3546738"/>
                    <a:pt x="4663327" y="3589491"/>
                    <a:pt x="4663327" y="3642200"/>
                  </a:cubicBezTo>
                  <a:cubicBezTo>
                    <a:pt x="4663327" y="3694909"/>
                    <a:pt x="4719937" y="3737662"/>
                    <a:pt x="4789730" y="3737662"/>
                  </a:cubicBezTo>
                  <a:cubicBezTo>
                    <a:pt x="4859523" y="3737662"/>
                    <a:pt x="4916132" y="3694909"/>
                    <a:pt x="4916132" y="3642200"/>
                  </a:cubicBezTo>
                  <a:cubicBezTo>
                    <a:pt x="4916132" y="3589491"/>
                    <a:pt x="4859523" y="3546738"/>
                    <a:pt x="4789730" y="3546738"/>
                  </a:cubicBezTo>
                  <a:close/>
                </a:path>
              </a:pathLst>
            </a:custGeom>
            <a:grpFill/>
          </p:spPr>
        </p:sp>
        <p:grpSp>
          <p:nvGrpSpPr>
            <p:cNvPr id="9" name="Group 7">
              <a:extLst>
                <a:ext uri="{FF2B5EF4-FFF2-40B4-BE49-F238E27FC236}">
                  <a16:creationId xmlns:a16="http://schemas.microsoft.com/office/drawing/2014/main" id="{D3DB637B-660C-4D83-8E39-ADC134845014}"/>
                </a:ext>
              </a:extLst>
            </p:cNvPr>
            <p:cNvGrpSpPr/>
            <p:nvPr/>
          </p:nvGrpSpPr>
          <p:grpSpPr>
            <a:xfrm>
              <a:off x="4038600" y="1028701"/>
              <a:ext cx="2174376" cy="1872676"/>
              <a:chOff x="-4993988" y="-2780512"/>
              <a:chExt cx="3143893" cy="2356322"/>
            </a:xfrm>
            <a:grpFill/>
          </p:grpSpPr>
          <p:sp>
            <p:nvSpPr>
              <p:cNvPr id="11" name="Freeform 8">
                <a:extLst>
                  <a:ext uri="{FF2B5EF4-FFF2-40B4-BE49-F238E27FC236}">
                    <a16:creationId xmlns:a16="http://schemas.microsoft.com/office/drawing/2014/main" id="{EBFECC6F-4B92-4996-A470-441FAAA56370}"/>
                  </a:ext>
                </a:extLst>
              </p:cNvPr>
              <p:cNvSpPr/>
              <p:nvPr/>
            </p:nvSpPr>
            <p:spPr>
              <a:xfrm>
                <a:off x="-4993988" y="-2780512"/>
                <a:ext cx="3143893" cy="2356322"/>
              </a:xfrm>
              <a:custGeom>
                <a:avLst/>
                <a:gdLst/>
                <a:ahLst/>
                <a:cxnLst/>
                <a:rect l="l" t="t" r="r" b="b"/>
                <a:pathLst>
                  <a:path w="4916132" h="3737662">
                    <a:moveTo>
                      <a:pt x="252805" y="95462"/>
                    </a:moveTo>
                    <a:cubicBezTo>
                      <a:pt x="252805" y="148171"/>
                      <a:pt x="196196" y="190924"/>
                      <a:pt x="126403" y="190924"/>
                    </a:cubicBezTo>
                    <a:cubicBezTo>
                      <a:pt x="56610" y="190924"/>
                      <a:pt x="0" y="148171"/>
                      <a:pt x="0" y="95462"/>
                    </a:cubicBezTo>
                    <a:cubicBezTo>
                      <a:pt x="0" y="42753"/>
                      <a:pt x="56610" y="0"/>
                      <a:pt x="126403" y="0"/>
                    </a:cubicBezTo>
                    <a:cubicBezTo>
                      <a:pt x="196196" y="0"/>
                      <a:pt x="252805" y="42753"/>
                      <a:pt x="252805" y="95462"/>
                    </a:cubicBezTo>
                    <a:close/>
                    <a:moveTo>
                      <a:pt x="1680845" y="0"/>
                    </a:moveTo>
                    <a:cubicBezTo>
                      <a:pt x="1611052" y="0"/>
                      <a:pt x="1554442" y="42753"/>
                      <a:pt x="1554442" y="95462"/>
                    </a:cubicBezTo>
                    <a:cubicBezTo>
                      <a:pt x="1554442" y="148171"/>
                      <a:pt x="1611052" y="190924"/>
                      <a:pt x="1680845" y="190924"/>
                    </a:cubicBezTo>
                    <a:cubicBezTo>
                      <a:pt x="1750638" y="190924"/>
                      <a:pt x="1807248" y="148171"/>
                      <a:pt x="1807248" y="95462"/>
                    </a:cubicBezTo>
                    <a:cubicBezTo>
                      <a:pt x="1807248" y="42753"/>
                      <a:pt x="1750638" y="0"/>
                      <a:pt x="1680845" y="0"/>
                    </a:cubicBezTo>
                    <a:close/>
                    <a:moveTo>
                      <a:pt x="3235288" y="0"/>
                    </a:moveTo>
                    <a:cubicBezTo>
                      <a:pt x="3165495" y="0"/>
                      <a:pt x="3108885" y="42753"/>
                      <a:pt x="3108885" y="95462"/>
                    </a:cubicBezTo>
                    <a:cubicBezTo>
                      <a:pt x="3108885" y="148171"/>
                      <a:pt x="3165495" y="190924"/>
                      <a:pt x="3235288" y="190924"/>
                    </a:cubicBezTo>
                    <a:cubicBezTo>
                      <a:pt x="3305080" y="190924"/>
                      <a:pt x="3361690" y="148171"/>
                      <a:pt x="3361690" y="95462"/>
                    </a:cubicBezTo>
                    <a:cubicBezTo>
                      <a:pt x="3361690" y="42753"/>
                      <a:pt x="3305080" y="0"/>
                      <a:pt x="3235288" y="0"/>
                    </a:cubicBezTo>
                    <a:close/>
                    <a:moveTo>
                      <a:pt x="4789730" y="190924"/>
                    </a:moveTo>
                    <a:cubicBezTo>
                      <a:pt x="4859523" y="190924"/>
                      <a:pt x="4916132" y="148171"/>
                      <a:pt x="4916132" y="95462"/>
                    </a:cubicBezTo>
                    <a:cubicBezTo>
                      <a:pt x="4916132" y="42753"/>
                      <a:pt x="4859523" y="0"/>
                      <a:pt x="4789730" y="0"/>
                    </a:cubicBezTo>
                    <a:cubicBezTo>
                      <a:pt x="4719937" y="0"/>
                      <a:pt x="4663327" y="42753"/>
                      <a:pt x="4663327" y="95462"/>
                    </a:cubicBezTo>
                    <a:cubicBezTo>
                      <a:pt x="4663327" y="148171"/>
                      <a:pt x="4719937" y="190924"/>
                      <a:pt x="4789730" y="190924"/>
                    </a:cubicBezTo>
                    <a:close/>
                    <a:moveTo>
                      <a:pt x="126403" y="1182148"/>
                    </a:moveTo>
                    <a:cubicBezTo>
                      <a:pt x="56610" y="1182148"/>
                      <a:pt x="0" y="1224901"/>
                      <a:pt x="0" y="1277610"/>
                    </a:cubicBezTo>
                    <a:cubicBezTo>
                      <a:pt x="0" y="1330320"/>
                      <a:pt x="56610" y="1373072"/>
                      <a:pt x="126403" y="1373072"/>
                    </a:cubicBezTo>
                    <a:cubicBezTo>
                      <a:pt x="196196" y="1373072"/>
                      <a:pt x="252805" y="1330320"/>
                      <a:pt x="252805" y="1277610"/>
                    </a:cubicBezTo>
                    <a:cubicBezTo>
                      <a:pt x="252805" y="1224901"/>
                      <a:pt x="196196" y="1182148"/>
                      <a:pt x="126403" y="1182148"/>
                    </a:cubicBezTo>
                    <a:close/>
                    <a:moveTo>
                      <a:pt x="1680845" y="1182148"/>
                    </a:moveTo>
                    <a:cubicBezTo>
                      <a:pt x="1611052" y="1182148"/>
                      <a:pt x="1554442" y="1224901"/>
                      <a:pt x="1554442" y="1277610"/>
                    </a:cubicBezTo>
                    <a:cubicBezTo>
                      <a:pt x="1554442" y="1330320"/>
                      <a:pt x="1611052" y="1373072"/>
                      <a:pt x="1680845" y="1373072"/>
                    </a:cubicBezTo>
                    <a:cubicBezTo>
                      <a:pt x="1750638" y="1373072"/>
                      <a:pt x="1807248" y="1330320"/>
                      <a:pt x="1807248" y="1277610"/>
                    </a:cubicBezTo>
                    <a:cubicBezTo>
                      <a:pt x="1807248" y="1224901"/>
                      <a:pt x="1750638" y="1182148"/>
                      <a:pt x="1680845" y="1182148"/>
                    </a:cubicBezTo>
                    <a:close/>
                    <a:moveTo>
                      <a:pt x="3235288" y="1182148"/>
                    </a:moveTo>
                    <a:cubicBezTo>
                      <a:pt x="3165495" y="1182148"/>
                      <a:pt x="3108885" y="1224901"/>
                      <a:pt x="3108885" y="1277610"/>
                    </a:cubicBezTo>
                    <a:cubicBezTo>
                      <a:pt x="3108885" y="1330320"/>
                      <a:pt x="3165495" y="1373072"/>
                      <a:pt x="3235288" y="1373072"/>
                    </a:cubicBezTo>
                    <a:cubicBezTo>
                      <a:pt x="3305080" y="1373072"/>
                      <a:pt x="3361690" y="1330320"/>
                      <a:pt x="3361690" y="1277610"/>
                    </a:cubicBezTo>
                    <a:cubicBezTo>
                      <a:pt x="3361690" y="1224901"/>
                      <a:pt x="3305080" y="1182148"/>
                      <a:pt x="3235288" y="1182148"/>
                    </a:cubicBezTo>
                    <a:close/>
                    <a:moveTo>
                      <a:pt x="4789730" y="1182148"/>
                    </a:moveTo>
                    <a:cubicBezTo>
                      <a:pt x="4719937" y="1182148"/>
                      <a:pt x="4663327" y="1224901"/>
                      <a:pt x="4663327" y="1277610"/>
                    </a:cubicBezTo>
                    <a:cubicBezTo>
                      <a:pt x="4663327" y="1330320"/>
                      <a:pt x="4719937" y="1373072"/>
                      <a:pt x="4789730" y="1373072"/>
                    </a:cubicBezTo>
                    <a:cubicBezTo>
                      <a:pt x="4859523" y="1373072"/>
                      <a:pt x="4916132" y="1330320"/>
                      <a:pt x="4916132" y="1277610"/>
                    </a:cubicBezTo>
                    <a:cubicBezTo>
                      <a:pt x="4916132" y="1224901"/>
                      <a:pt x="4859523" y="1182148"/>
                      <a:pt x="4789730" y="1182148"/>
                    </a:cubicBezTo>
                    <a:close/>
                    <a:moveTo>
                      <a:pt x="126403" y="2364590"/>
                    </a:moveTo>
                    <a:cubicBezTo>
                      <a:pt x="56610" y="2364590"/>
                      <a:pt x="0" y="2407343"/>
                      <a:pt x="0" y="2460052"/>
                    </a:cubicBezTo>
                    <a:cubicBezTo>
                      <a:pt x="0" y="2512761"/>
                      <a:pt x="56610" y="2555514"/>
                      <a:pt x="126403" y="2555514"/>
                    </a:cubicBezTo>
                    <a:cubicBezTo>
                      <a:pt x="196196" y="2555514"/>
                      <a:pt x="252805" y="2512761"/>
                      <a:pt x="252805" y="2460052"/>
                    </a:cubicBezTo>
                    <a:cubicBezTo>
                      <a:pt x="252805" y="2407343"/>
                      <a:pt x="196196" y="2364590"/>
                      <a:pt x="126403" y="2364590"/>
                    </a:cubicBezTo>
                    <a:close/>
                    <a:moveTo>
                      <a:pt x="1680845" y="2364590"/>
                    </a:moveTo>
                    <a:cubicBezTo>
                      <a:pt x="1611052" y="2364590"/>
                      <a:pt x="1554442" y="2407343"/>
                      <a:pt x="1554442" y="2460052"/>
                    </a:cubicBezTo>
                    <a:cubicBezTo>
                      <a:pt x="1554442" y="2512761"/>
                      <a:pt x="1611052" y="2555514"/>
                      <a:pt x="1680845" y="2555514"/>
                    </a:cubicBezTo>
                    <a:cubicBezTo>
                      <a:pt x="1750638" y="2555514"/>
                      <a:pt x="1807248" y="2512761"/>
                      <a:pt x="1807248" y="2460052"/>
                    </a:cubicBezTo>
                    <a:cubicBezTo>
                      <a:pt x="1807248" y="2407343"/>
                      <a:pt x="1750638" y="2364590"/>
                      <a:pt x="1680845" y="2364590"/>
                    </a:cubicBezTo>
                    <a:close/>
                    <a:moveTo>
                      <a:pt x="3235288" y="2364590"/>
                    </a:moveTo>
                    <a:cubicBezTo>
                      <a:pt x="3165495" y="2364590"/>
                      <a:pt x="3108885" y="2407343"/>
                      <a:pt x="3108885" y="2460052"/>
                    </a:cubicBezTo>
                    <a:cubicBezTo>
                      <a:pt x="3108885" y="2512761"/>
                      <a:pt x="3165495" y="2555514"/>
                      <a:pt x="3235288" y="2555514"/>
                    </a:cubicBezTo>
                    <a:cubicBezTo>
                      <a:pt x="3305080" y="2555514"/>
                      <a:pt x="3361690" y="2512761"/>
                      <a:pt x="3361690" y="2460052"/>
                    </a:cubicBezTo>
                    <a:cubicBezTo>
                      <a:pt x="3361690" y="2407343"/>
                      <a:pt x="3305080" y="2364590"/>
                      <a:pt x="3235288" y="2364590"/>
                    </a:cubicBezTo>
                    <a:close/>
                    <a:moveTo>
                      <a:pt x="4789730" y="2364590"/>
                    </a:moveTo>
                    <a:cubicBezTo>
                      <a:pt x="4719937" y="2364590"/>
                      <a:pt x="4663327" y="2407343"/>
                      <a:pt x="4663327" y="2460052"/>
                    </a:cubicBezTo>
                    <a:cubicBezTo>
                      <a:pt x="4663327" y="2512761"/>
                      <a:pt x="4719937" y="2555514"/>
                      <a:pt x="4789730" y="2555514"/>
                    </a:cubicBezTo>
                    <a:cubicBezTo>
                      <a:pt x="4859523" y="2555514"/>
                      <a:pt x="4916132" y="2512761"/>
                      <a:pt x="4916132" y="2460052"/>
                    </a:cubicBezTo>
                    <a:cubicBezTo>
                      <a:pt x="4916132" y="2407343"/>
                      <a:pt x="4859523" y="2364590"/>
                      <a:pt x="4789730" y="2364590"/>
                    </a:cubicBezTo>
                    <a:close/>
                    <a:moveTo>
                      <a:pt x="126403" y="3546738"/>
                    </a:moveTo>
                    <a:cubicBezTo>
                      <a:pt x="56610" y="3546738"/>
                      <a:pt x="0" y="3589491"/>
                      <a:pt x="0" y="3642200"/>
                    </a:cubicBezTo>
                    <a:cubicBezTo>
                      <a:pt x="0" y="3694909"/>
                      <a:pt x="56610" y="3737662"/>
                      <a:pt x="126403" y="3737662"/>
                    </a:cubicBezTo>
                    <a:cubicBezTo>
                      <a:pt x="196196" y="3737662"/>
                      <a:pt x="252805" y="3694909"/>
                      <a:pt x="252805" y="3642200"/>
                    </a:cubicBezTo>
                    <a:cubicBezTo>
                      <a:pt x="252805" y="3589491"/>
                      <a:pt x="196196" y="3546738"/>
                      <a:pt x="126403" y="3546738"/>
                    </a:cubicBezTo>
                    <a:close/>
                    <a:moveTo>
                      <a:pt x="1680845" y="3546738"/>
                    </a:moveTo>
                    <a:cubicBezTo>
                      <a:pt x="1611052" y="3546738"/>
                      <a:pt x="1554442" y="3589491"/>
                      <a:pt x="1554442" y="3642200"/>
                    </a:cubicBezTo>
                    <a:cubicBezTo>
                      <a:pt x="1554442" y="3694909"/>
                      <a:pt x="1611052" y="3737662"/>
                      <a:pt x="1680845" y="3737662"/>
                    </a:cubicBezTo>
                    <a:cubicBezTo>
                      <a:pt x="1750638" y="3737662"/>
                      <a:pt x="1807248" y="3694909"/>
                      <a:pt x="1807248" y="3642200"/>
                    </a:cubicBezTo>
                    <a:cubicBezTo>
                      <a:pt x="1807248" y="3589491"/>
                      <a:pt x="1750638" y="3546738"/>
                      <a:pt x="1680845" y="3546738"/>
                    </a:cubicBezTo>
                    <a:close/>
                    <a:moveTo>
                      <a:pt x="3235288" y="3546738"/>
                    </a:moveTo>
                    <a:cubicBezTo>
                      <a:pt x="3165495" y="3546738"/>
                      <a:pt x="3108885" y="3589491"/>
                      <a:pt x="3108885" y="3642200"/>
                    </a:cubicBezTo>
                    <a:cubicBezTo>
                      <a:pt x="3108885" y="3694909"/>
                      <a:pt x="3165495" y="3737662"/>
                      <a:pt x="3235288" y="3737662"/>
                    </a:cubicBezTo>
                    <a:cubicBezTo>
                      <a:pt x="3305080" y="3737662"/>
                      <a:pt x="3361690" y="3694909"/>
                      <a:pt x="3361690" y="3642200"/>
                    </a:cubicBezTo>
                    <a:cubicBezTo>
                      <a:pt x="3361690" y="3589491"/>
                      <a:pt x="3305080" y="3546738"/>
                      <a:pt x="3235288" y="3546738"/>
                    </a:cubicBezTo>
                    <a:close/>
                    <a:moveTo>
                      <a:pt x="4789730" y="3546738"/>
                    </a:moveTo>
                    <a:cubicBezTo>
                      <a:pt x="4719937" y="3546738"/>
                      <a:pt x="4663327" y="3589491"/>
                      <a:pt x="4663327" y="3642200"/>
                    </a:cubicBezTo>
                    <a:cubicBezTo>
                      <a:pt x="4663327" y="3694909"/>
                      <a:pt x="4719937" y="3737662"/>
                      <a:pt x="4789730" y="3737662"/>
                    </a:cubicBezTo>
                    <a:cubicBezTo>
                      <a:pt x="4859523" y="3737662"/>
                      <a:pt x="4916132" y="3694909"/>
                      <a:pt x="4916132" y="3642200"/>
                    </a:cubicBezTo>
                    <a:cubicBezTo>
                      <a:pt x="4916132" y="3589491"/>
                      <a:pt x="4859523" y="3546738"/>
                      <a:pt x="4789730" y="3546738"/>
                    </a:cubicBezTo>
                    <a:close/>
                  </a:path>
                </a:pathLst>
              </a:custGeom>
              <a:grpFill/>
            </p:spPr>
          </p:sp>
        </p:grp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8F3B8305-0528-4F67-9193-272F369AEFC5}"/>
                </a:ext>
              </a:extLst>
            </p:cNvPr>
            <p:cNvSpPr/>
            <p:nvPr/>
          </p:nvSpPr>
          <p:spPr>
            <a:xfrm>
              <a:off x="4038600" y="3451411"/>
              <a:ext cx="2174376" cy="1872676"/>
            </a:xfrm>
            <a:custGeom>
              <a:avLst/>
              <a:gdLst/>
              <a:ahLst/>
              <a:cxnLst/>
              <a:rect l="l" t="t" r="r" b="b"/>
              <a:pathLst>
                <a:path w="4916132" h="3737662">
                  <a:moveTo>
                    <a:pt x="252805" y="95462"/>
                  </a:moveTo>
                  <a:cubicBezTo>
                    <a:pt x="252805" y="148171"/>
                    <a:pt x="196196" y="190924"/>
                    <a:pt x="126403" y="190924"/>
                  </a:cubicBezTo>
                  <a:cubicBezTo>
                    <a:pt x="56610" y="190924"/>
                    <a:pt x="0" y="148171"/>
                    <a:pt x="0" y="95462"/>
                  </a:cubicBezTo>
                  <a:cubicBezTo>
                    <a:pt x="0" y="42753"/>
                    <a:pt x="56610" y="0"/>
                    <a:pt x="126403" y="0"/>
                  </a:cubicBezTo>
                  <a:cubicBezTo>
                    <a:pt x="196196" y="0"/>
                    <a:pt x="252805" y="42753"/>
                    <a:pt x="252805" y="95462"/>
                  </a:cubicBezTo>
                  <a:close/>
                  <a:moveTo>
                    <a:pt x="1680845" y="0"/>
                  </a:moveTo>
                  <a:cubicBezTo>
                    <a:pt x="1611052" y="0"/>
                    <a:pt x="1554442" y="42753"/>
                    <a:pt x="1554442" y="95462"/>
                  </a:cubicBezTo>
                  <a:cubicBezTo>
                    <a:pt x="1554442" y="148171"/>
                    <a:pt x="1611052" y="190924"/>
                    <a:pt x="1680845" y="190924"/>
                  </a:cubicBezTo>
                  <a:cubicBezTo>
                    <a:pt x="1750638" y="190924"/>
                    <a:pt x="1807248" y="148171"/>
                    <a:pt x="1807248" y="95462"/>
                  </a:cubicBezTo>
                  <a:cubicBezTo>
                    <a:pt x="1807248" y="42753"/>
                    <a:pt x="1750638" y="0"/>
                    <a:pt x="1680845" y="0"/>
                  </a:cubicBezTo>
                  <a:close/>
                  <a:moveTo>
                    <a:pt x="3235288" y="0"/>
                  </a:moveTo>
                  <a:cubicBezTo>
                    <a:pt x="3165495" y="0"/>
                    <a:pt x="3108885" y="42753"/>
                    <a:pt x="3108885" y="95462"/>
                  </a:cubicBezTo>
                  <a:cubicBezTo>
                    <a:pt x="3108885" y="148171"/>
                    <a:pt x="3165495" y="190924"/>
                    <a:pt x="3235288" y="190924"/>
                  </a:cubicBezTo>
                  <a:cubicBezTo>
                    <a:pt x="3305080" y="190924"/>
                    <a:pt x="3361690" y="148171"/>
                    <a:pt x="3361690" y="95462"/>
                  </a:cubicBezTo>
                  <a:cubicBezTo>
                    <a:pt x="3361690" y="42753"/>
                    <a:pt x="3305080" y="0"/>
                    <a:pt x="3235288" y="0"/>
                  </a:cubicBezTo>
                  <a:close/>
                  <a:moveTo>
                    <a:pt x="4789730" y="190924"/>
                  </a:moveTo>
                  <a:cubicBezTo>
                    <a:pt x="4859523" y="190924"/>
                    <a:pt x="4916132" y="148171"/>
                    <a:pt x="4916132" y="95462"/>
                  </a:cubicBezTo>
                  <a:cubicBezTo>
                    <a:pt x="4916132" y="42753"/>
                    <a:pt x="4859523" y="0"/>
                    <a:pt x="4789730" y="0"/>
                  </a:cubicBezTo>
                  <a:cubicBezTo>
                    <a:pt x="4719937" y="0"/>
                    <a:pt x="4663327" y="42753"/>
                    <a:pt x="4663327" y="95462"/>
                  </a:cubicBezTo>
                  <a:cubicBezTo>
                    <a:pt x="4663327" y="148171"/>
                    <a:pt x="4719937" y="190924"/>
                    <a:pt x="4789730" y="190924"/>
                  </a:cubicBezTo>
                  <a:close/>
                  <a:moveTo>
                    <a:pt x="126403" y="1182148"/>
                  </a:moveTo>
                  <a:cubicBezTo>
                    <a:pt x="56610" y="1182148"/>
                    <a:pt x="0" y="1224901"/>
                    <a:pt x="0" y="1277610"/>
                  </a:cubicBezTo>
                  <a:cubicBezTo>
                    <a:pt x="0" y="1330320"/>
                    <a:pt x="56610" y="1373072"/>
                    <a:pt x="126403" y="1373072"/>
                  </a:cubicBezTo>
                  <a:cubicBezTo>
                    <a:pt x="196196" y="1373072"/>
                    <a:pt x="252805" y="1330320"/>
                    <a:pt x="252805" y="1277610"/>
                  </a:cubicBezTo>
                  <a:cubicBezTo>
                    <a:pt x="252805" y="1224901"/>
                    <a:pt x="196196" y="1182148"/>
                    <a:pt x="126403" y="1182148"/>
                  </a:cubicBezTo>
                  <a:close/>
                  <a:moveTo>
                    <a:pt x="1680845" y="1182148"/>
                  </a:moveTo>
                  <a:cubicBezTo>
                    <a:pt x="1611052" y="1182148"/>
                    <a:pt x="1554442" y="1224901"/>
                    <a:pt x="1554442" y="1277610"/>
                  </a:cubicBezTo>
                  <a:cubicBezTo>
                    <a:pt x="1554442" y="1330320"/>
                    <a:pt x="1611052" y="1373072"/>
                    <a:pt x="1680845" y="1373072"/>
                  </a:cubicBezTo>
                  <a:cubicBezTo>
                    <a:pt x="1750638" y="1373072"/>
                    <a:pt x="1807248" y="1330320"/>
                    <a:pt x="1807248" y="1277610"/>
                  </a:cubicBezTo>
                  <a:cubicBezTo>
                    <a:pt x="1807248" y="1224901"/>
                    <a:pt x="1750638" y="1182148"/>
                    <a:pt x="1680845" y="1182148"/>
                  </a:cubicBezTo>
                  <a:close/>
                  <a:moveTo>
                    <a:pt x="3235288" y="1182148"/>
                  </a:moveTo>
                  <a:cubicBezTo>
                    <a:pt x="3165495" y="1182148"/>
                    <a:pt x="3108885" y="1224901"/>
                    <a:pt x="3108885" y="1277610"/>
                  </a:cubicBezTo>
                  <a:cubicBezTo>
                    <a:pt x="3108885" y="1330320"/>
                    <a:pt x="3165495" y="1373072"/>
                    <a:pt x="3235288" y="1373072"/>
                  </a:cubicBezTo>
                  <a:cubicBezTo>
                    <a:pt x="3305080" y="1373072"/>
                    <a:pt x="3361690" y="1330320"/>
                    <a:pt x="3361690" y="1277610"/>
                  </a:cubicBezTo>
                  <a:cubicBezTo>
                    <a:pt x="3361690" y="1224901"/>
                    <a:pt x="3305080" y="1182148"/>
                    <a:pt x="3235288" y="1182148"/>
                  </a:cubicBezTo>
                  <a:close/>
                  <a:moveTo>
                    <a:pt x="4789730" y="1182148"/>
                  </a:moveTo>
                  <a:cubicBezTo>
                    <a:pt x="4719937" y="1182148"/>
                    <a:pt x="4663327" y="1224901"/>
                    <a:pt x="4663327" y="1277610"/>
                  </a:cubicBezTo>
                  <a:cubicBezTo>
                    <a:pt x="4663327" y="1330320"/>
                    <a:pt x="4719937" y="1373072"/>
                    <a:pt x="4789730" y="1373072"/>
                  </a:cubicBezTo>
                  <a:cubicBezTo>
                    <a:pt x="4859523" y="1373072"/>
                    <a:pt x="4916132" y="1330320"/>
                    <a:pt x="4916132" y="1277610"/>
                  </a:cubicBezTo>
                  <a:cubicBezTo>
                    <a:pt x="4916132" y="1224901"/>
                    <a:pt x="4859523" y="1182148"/>
                    <a:pt x="4789730" y="1182148"/>
                  </a:cubicBezTo>
                  <a:close/>
                  <a:moveTo>
                    <a:pt x="126403" y="2364590"/>
                  </a:moveTo>
                  <a:cubicBezTo>
                    <a:pt x="56610" y="2364590"/>
                    <a:pt x="0" y="2407343"/>
                    <a:pt x="0" y="2460052"/>
                  </a:cubicBezTo>
                  <a:cubicBezTo>
                    <a:pt x="0" y="2512761"/>
                    <a:pt x="56610" y="2555514"/>
                    <a:pt x="126403" y="2555514"/>
                  </a:cubicBezTo>
                  <a:cubicBezTo>
                    <a:pt x="196196" y="2555514"/>
                    <a:pt x="252805" y="2512761"/>
                    <a:pt x="252805" y="2460052"/>
                  </a:cubicBezTo>
                  <a:cubicBezTo>
                    <a:pt x="252805" y="2407343"/>
                    <a:pt x="196196" y="2364590"/>
                    <a:pt x="126403" y="2364590"/>
                  </a:cubicBezTo>
                  <a:close/>
                  <a:moveTo>
                    <a:pt x="1680845" y="2364590"/>
                  </a:moveTo>
                  <a:cubicBezTo>
                    <a:pt x="1611052" y="2364590"/>
                    <a:pt x="1554442" y="2407343"/>
                    <a:pt x="1554442" y="2460052"/>
                  </a:cubicBezTo>
                  <a:cubicBezTo>
                    <a:pt x="1554442" y="2512761"/>
                    <a:pt x="1611052" y="2555514"/>
                    <a:pt x="1680845" y="2555514"/>
                  </a:cubicBezTo>
                  <a:cubicBezTo>
                    <a:pt x="1750638" y="2555514"/>
                    <a:pt x="1807248" y="2512761"/>
                    <a:pt x="1807248" y="2460052"/>
                  </a:cubicBezTo>
                  <a:cubicBezTo>
                    <a:pt x="1807248" y="2407343"/>
                    <a:pt x="1750638" y="2364590"/>
                    <a:pt x="1680845" y="2364590"/>
                  </a:cubicBezTo>
                  <a:close/>
                  <a:moveTo>
                    <a:pt x="3235288" y="2364590"/>
                  </a:moveTo>
                  <a:cubicBezTo>
                    <a:pt x="3165495" y="2364590"/>
                    <a:pt x="3108885" y="2407343"/>
                    <a:pt x="3108885" y="2460052"/>
                  </a:cubicBezTo>
                  <a:cubicBezTo>
                    <a:pt x="3108885" y="2512761"/>
                    <a:pt x="3165495" y="2555514"/>
                    <a:pt x="3235288" y="2555514"/>
                  </a:cubicBezTo>
                  <a:cubicBezTo>
                    <a:pt x="3305080" y="2555514"/>
                    <a:pt x="3361690" y="2512761"/>
                    <a:pt x="3361690" y="2460052"/>
                  </a:cubicBezTo>
                  <a:cubicBezTo>
                    <a:pt x="3361690" y="2407343"/>
                    <a:pt x="3305080" y="2364590"/>
                    <a:pt x="3235288" y="2364590"/>
                  </a:cubicBezTo>
                  <a:close/>
                  <a:moveTo>
                    <a:pt x="4789730" y="2364590"/>
                  </a:moveTo>
                  <a:cubicBezTo>
                    <a:pt x="4719937" y="2364590"/>
                    <a:pt x="4663327" y="2407343"/>
                    <a:pt x="4663327" y="2460052"/>
                  </a:cubicBezTo>
                  <a:cubicBezTo>
                    <a:pt x="4663327" y="2512761"/>
                    <a:pt x="4719937" y="2555514"/>
                    <a:pt x="4789730" y="2555514"/>
                  </a:cubicBezTo>
                  <a:cubicBezTo>
                    <a:pt x="4859523" y="2555514"/>
                    <a:pt x="4916132" y="2512761"/>
                    <a:pt x="4916132" y="2460052"/>
                  </a:cubicBezTo>
                  <a:cubicBezTo>
                    <a:pt x="4916132" y="2407343"/>
                    <a:pt x="4859523" y="2364590"/>
                    <a:pt x="4789730" y="2364590"/>
                  </a:cubicBezTo>
                  <a:close/>
                  <a:moveTo>
                    <a:pt x="126403" y="3546738"/>
                  </a:moveTo>
                  <a:cubicBezTo>
                    <a:pt x="56610" y="3546738"/>
                    <a:pt x="0" y="3589491"/>
                    <a:pt x="0" y="3642200"/>
                  </a:cubicBezTo>
                  <a:cubicBezTo>
                    <a:pt x="0" y="3694909"/>
                    <a:pt x="56610" y="3737662"/>
                    <a:pt x="126403" y="3737662"/>
                  </a:cubicBezTo>
                  <a:cubicBezTo>
                    <a:pt x="196196" y="3737662"/>
                    <a:pt x="252805" y="3694909"/>
                    <a:pt x="252805" y="3642200"/>
                  </a:cubicBezTo>
                  <a:cubicBezTo>
                    <a:pt x="252805" y="3589491"/>
                    <a:pt x="196196" y="3546738"/>
                    <a:pt x="126403" y="3546738"/>
                  </a:cubicBezTo>
                  <a:close/>
                  <a:moveTo>
                    <a:pt x="1680845" y="3546738"/>
                  </a:moveTo>
                  <a:cubicBezTo>
                    <a:pt x="1611052" y="3546738"/>
                    <a:pt x="1554442" y="3589491"/>
                    <a:pt x="1554442" y="3642200"/>
                  </a:cubicBezTo>
                  <a:cubicBezTo>
                    <a:pt x="1554442" y="3694909"/>
                    <a:pt x="1611052" y="3737662"/>
                    <a:pt x="1680845" y="3737662"/>
                  </a:cubicBezTo>
                  <a:cubicBezTo>
                    <a:pt x="1750638" y="3737662"/>
                    <a:pt x="1807248" y="3694909"/>
                    <a:pt x="1807248" y="3642200"/>
                  </a:cubicBezTo>
                  <a:cubicBezTo>
                    <a:pt x="1807248" y="3589491"/>
                    <a:pt x="1750638" y="3546738"/>
                    <a:pt x="1680845" y="3546738"/>
                  </a:cubicBezTo>
                  <a:close/>
                  <a:moveTo>
                    <a:pt x="3235288" y="3546738"/>
                  </a:moveTo>
                  <a:cubicBezTo>
                    <a:pt x="3165495" y="3546738"/>
                    <a:pt x="3108885" y="3589491"/>
                    <a:pt x="3108885" y="3642200"/>
                  </a:cubicBezTo>
                  <a:cubicBezTo>
                    <a:pt x="3108885" y="3694909"/>
                    <a:pt x="3165495" y="3737662"/>
                    <a:pt x="3235288" y="3737662"/>
                  </a:cubicBezTo>
                  <a:cubicBezTo>
                    <a:pt x="3305080" y="3737662"/>
                    <a:pt x="3361690" y="3694909"/>
                    <a:pt x="3361690" y="3642200"/>
                  </a:cubicBezTo>
                  <a:cubicBezTo>
                    <a:pt x="3361690" y="3589491"/>
                    <a:pt x="3305080" y="3546738"/>
                    <a:pt x="3235288" y="3546738"/>
                  </a:cubicBezTo>
                  <a:close/>
                  <a:moveTo>
                    <a:pt x="4789730" y="3546738"/>
                  </a:moveTo>
                  <a:cubicBezTo>
                    <a:pt x="4719937" y="3546738"/>
                    <a:pt x="4663327" y="3589491"/>
                    <a:pt x="4663327" y="3642200"/>
                  </a:cubicBezTo>
                  <a:cubicBezTo>
                    <a:pt x="4663327" y="3694909"/>
                    <a:pt x="4719937" y="3737662"/>
                    <a:pt x="4789730" y="3737662"/>
                  </a:cubicBezTo>
                  <a:cubicBezTo>
                    <a:pt x="4859523" y="3737662"/>
                    <a:pt x="4916132" y="3694909"/>
                    <a:pt x="4916132" y="3642200"/>
                  </a:cubicBezTo>
                  <a:cubicBezTo>
                    <a:pt x="4916132" y="3589491"/>
                    <a:pt x="4859523" y="3546738"/>
                    <a:pt x="4789730" y="3546738"/>
                  </a:cubicBezTo>
                  <a:close/>
                </a:path>
              </a:pathLst>
            </a:custGeom>
            <a:grpFill/>
          </p:spPr>
        </p:sp>
      </p:grp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FF8390A5-BA1F-4633-BBBC-9149E06E8ED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0927" y="1769970"/>
            <a:ext cx="8534400" cy="4811460"/>
          </a:xfrm>
          <a:noFill/>
        </p:spPr>
        <p:txBody>
          <a:bodyPr/>
          <a:lstStyle>
            <a:lvl1pPr marL="228594" indent="-228594">
              <a:spcBef>
                <a:spcPts val="600"/>
              </a:spcBef>
              <a:defRPr sz="2400"/>
            </a:lvl1pPr>
            <a:lvl2pPr marL="579424" indent="-230182">
              <a:spcBef>
                <a:spcPts val="600"/>
              </a:spcBef>
              <a:defRPr sz="2400"/>
            </a:lvl2pPr>
            <a:lvl3pPr marL="912791" indent="-228594">
              <a:spcBef>
                <a:spcPts val="600"/>
              </a:spcBef>
              <a:defRPr sz="2400"/>
            </a:lvl3pPr>
            <a:lvl4pPr marL="1263619" indent="-228594">
              <a:spcBef>
                <a:spcPts val="600"/>
              </a:spcBef>
              <a:defRPr sz="2400"/>
            </a:lvl4pPr>
            <a:lvl5pPr marL="1600160" indent="-228594">
              <a:spcBef>
                <a:spcPts val="600"/>
              </a:spcBef>
              <a:defRPr sz="2400"/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</p:txBody>
      </p:sp>
      <p:pic>
        <p:nvPicPr>
          <p:cNvPr id="3" name="Picture 2" descr="tnjtj.jpg">
            <a:extLst>
              <a:ext uri="{FF2B5EF4-FFF2-40B4-BE49-F238E27FC236}">
                <a16:creationId xmlns:a16="http://schemas.microsoft.com/office/drawing/2014/main" id="{166FFB1B-3738-411F-84C9-06E8F91301E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8115421" y="2065728"/>
            <a:ext cx="3271015" cy="2121091"/>
          </a:xfrm>
          <a:prstGeom prst="rect">
            <a:avLst/>
          </a:prstGeom>
        </p:spPr>
      </p:pic>
      <p:pic>
        <p:nvPicPr>
          <p:cNvPr id="4" name="Picture 3" descr="accounting.jpg">
            <a:extLst>
              <a:ext uri="{FF2B5EF4-FFF2-40B4-BE49-F238E27FC236}">
                <a16:creationId xmlns:a16="http://schemas.microsoft.com/office/drawing/2014/main" id="{8332FB31-4673-4250-B77A-97AF6107FEA9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/>
          <a:stretch>
            <a:fillRect/>
          </a:stretch>
        </p:blipFill>
        <p:spPr>
          <a:xfrm>
            <a:off x="8493609" y="4337992"/>
            <a:ext cx="3582887" cy="20922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138295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52AC2A-19E9-4A7B-89EB-B056415870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-111432"/>
            <a:ext cx="8534400" cy="127512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pic>
        <p:nvPicPr>
          <p:cNvPr id="4" name="Picture 8">
            <a:extLst>
              <a:ext uri="{FF2B5EF4-FFF2-40B4-BE49-F238E27FC236}">
                <a16:creationId xmlns:a16="http://schemas.microsoft.com/office/drawing/2014/main" id="{4556C6E2-E410-4491-83F3-1CCF6BF1FEF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2842" r="22842"/>
          <a:stretch>
            <a:fillRect/>
          </a:stretch>
        </p:blipFill>
        <p:spPr>
          <a:xfrm>
            <a:off x="9443711" y="-76214"/>
            <a:ext cx="2839991" cy="2565564"/>
          </a:xfrm>
          <a:prstGeom prst="rect">
            <a:avLst/>
          </a:prstGeom>
        </p:spPr>
      </p:pic>
      <p:pic>
        <p:nvPicPr>
          <p:cNvPr id="5" name="Picture 9">
            <a:extLst>
              <a:ext uri="{FF2B5EF4-FFF2-40B4-BE49-F238E27FC236}">
                <a16:creationId xmlns:a16="http://schemas.microsoft.com/office/drawing/2014/main" id="{4EB1758F-3ACA-49A7-84C5-269AE518CEE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0196" r="10196"/>
          <a:stretch>
            <a:fillRect/>
          </a:stretch>
        </p:blipFill>
        <p:spPr>
          <a:xfrm>
            <a:off x="9448802" y="2456383"/>
            <a:ext cx="2868119" cy="2559048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6B735877-BF5B-4B53-AEAB-81B6D0863B27}"/>
              </a:ext>
            </a:extLst>
          </p:cNvPr>
          <p:cNvGrpSpPr/>
          <p:nvPr userDrawn="1"/>
        </p:nvGrpSpPr>
        <p:grpSpPr>
          <a:xfrm>
            <a:off x="10131969" y="4419600"/>
            <a:ext cx="3281016" cy="2667000"/>
            <a:chOff x="1346663" y="1028701"/>
            <a:chExt cx="4866313" cy="4295386"/>
          </a:xfrm>
          <a:solidFill>
            <a:srgbClr val="E7BD69"/>
          </a:solidFill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2F02850-DD9E-4721-8566-53D95EB34B86}"/>
                </a:ext>
              </a:extLst>
            </p:cNvPr>
            <p:cNvGrpSpPr/>
            <p:nvPr/>
          </p:nvGrpSpPr>
          <p:grpSpPr>
            <a:xfrm>
              <a:off x="1346663" y="1028701"/>
              <a:ext cx="2174376" cy="1872676"/>
              <a:chOff x="-4993988" y="-2780512"/>
              <a:chExt cx="3143893" cy="2356322"/>
            </a:xfrm>
            <a:grpFill/>
          </p:grpSpPr>
          <p:sp>
            <p:nvSpPr>
              <p:cNvPr id="13" name="Freeform 8">
                <a:extLst>
                  <a:ext uri="{FF2B5EF4-FFF2-40B4-BE49-F238E27FC236}">
                    <a16:creationId xmlns:a16="http://schemas.microsoft.com/office/drawing/2014/main" id="{311B8A6F-53DE-4318-80E5-3089C60DFE66}"/>
                  </a:ext>
                </a:extLst>
              </p:cNvPr>
              <p:cNvSpPr/>
              <p:nvPr/>
            </p:nvSpPr>
            <p:spPr>
              <a:xfrm>
                <a:off x="-4993988" y="-2780512"/>
                <a:ext cx="3143893" cy="2356322"/>
              </a:xfrm>
              <a:custGeom>
                <a:avLst/>
                <a:gdLst/>
                <a:ahLst/>
                <a:cxnLst/>
                <a:rect l="l" t="t" r="r" b="b"/>
                <a:pathLst>
                  <a:path w="4916132" h="3737662">
                    <a:moveTo>
                      <a:pt x="252805" y="95462"/>
                    </a:moveTo>
                    <a:cubicBezTo>
                      <a:pt x="252805" y="148171"/>
                      <a:pt x="196196" y="190924"/>
                      <a:pt x="126403" y="190924"/>
                    </a:cubicBezTo>
                    <a:cubicBezTo>
                      <a:pt x="56610" y="190924"/>
                      <a:pt x="0" y="148171"/>
                      <a:pt x="0" y="95462"/>
                    </a:cubicBezTo>
                    <a:cubicBezTo>
                      <a:pt x="0" y="42753"/>
                      <a:pt x="56610" y="0"/>
                      <a:pt x="126403" y="0"/>
                    </a:cubicBezTo>
                    <a:cubicBezTo>
                      <a:pt x="196196" y="0"/>
                      <a:pt x="252805" y="42753"/>
                      <a:pt x="252805" y="95462"/>
                    </a:cubicBezTo>
                    <a:close/>
                    <a:moveTo>
                      <a:pt x="1680845" y="0"/>
                    </a:moveTo>
                    <a:cubicBezTo>
                      <a:pt x="1611052" y="0"/>
                      <a:pt x="1554442" y="42753"/>
                      <a:pt x="1554442" y="95462"/>
                    </a:cubicBezTo>
                    <a:cubicBezTo>
                      <a:pt x="1554442" y="148171"/>
                      <a:pt x="1611052" y="190924"/>
                      <a:pt x="1680845" y="190924"/>
                    </a:cubicBezTo>
                    <a:cubicBezTo>
                      <a:pt x="1750638" y="190924"/>
                      <a:pt x="1807248" y="148171"/>
                      <a:pt x="1807248" y="95462"/>
                    </a:cubicBezTo>
                    <a:cubicBezTo>
                      <a:pt x="1807248" y="42753"/>
                      <a:pt x="1750638" y="0"/>
                      <a:pt x="1680845" y="0"/>
                    </a:cubicBezTo>
                    <a:close/>
                    <a:moveTo>
                      <a:pt x="3235288" y="0"/>
                    </a:moveTo>
                    <a:cubicBezTo>
                      <a:pt x="3165495" y="0"/>
                      <a:pt x="3108885" y="42753"/>
                      <a:pt x="3108885" y="95462"/>
                    </a:cubicBezTo>
                    <a:cubicBezTo>
                      <a:pt x="3108885" y="148171"/>
                      <a:pt x="3165495" y="190924"/>
                      <a:pt x="3235288" y="190924"/>
                    </a:cubicBezTo>
                    <a:cubicBezTo>
                      <a:pt x="3305080" y="190924"/>
                      <a:pt x="3361690" y="148171"/>
                      <a:pt x="3361690" y="95462"/>
                    </a:cubicBezTo>
                    <a:cubicBezTo>
                      <a:pt x="3361690" y="42753"/>
                      <a:pt x="3305080" y="0"/>
                      <a:pt x="3235288" y="0"/>
                    </a:cubicBezTo>
                    <a:close/>
                    <a:moveTo>
                      <a:pt x="4789730" y="190924"/>
                    </a:moveTo>
                    <a:cubicBezTo>
                      <a:pt x="4859523" y="190924"/>
                      <a:pt x="4916132" y="148171"/>
                      <a:pt x="4916132" y="95462"/>
                    </a:cubicBezTo>
                    <a:cubicBezTo>
                      <a:pt x="4916132" y="42753"/>
                      <a:pt x="4859523" y="0"/>
                      <a:pt x="4789730" y="0"/>
                    </a:cubicBezTo>
                    <a:cubicBezTo>
                      <a:pt x="4719937" y="0"/>
                      <a:pt x="4663327" y="42753"/>
                      <a:pt x="4663327" y="95462"/>
                    </a:cubicBezTo>
                    <a:cubicBezTo>
                      <a:pt x="4663327" y="148171"/>
                      <a:pt x="4719937" y="190924"/>
                      <a:pt x="4789730" y="190924"/>
                    </a:cubicBezTo>
                    <a:close/>
                    <a:moveTo>
                      <a:pt x="126403" y="1182148"/>
                    </a:moveTo>
                    <a:cubicBezTo>
                      <a:pt x="56610" y="1182148"/>
                      <a:pt x="0" y="1224901"/>
                      <a:pt x="0" y="1277610"/>
                    </a:cubicBezTo>
                    <a:cubicBezTo>
                      <a:pt x="0" y="1330320"/>
                      <a:pt x="56610" y="1373072"/>
                      <a:pt x="126403" y="1373072"/>
                    </a:cubicBezTo>
                    <a:cubicBezTo>
                      <a:pt x="196196" y="1373072"/>
                      <a:pt x="252805" y="1330320"/>
                      <a:pt x="252805" y="1277610"/>
                    </a:cubicBezTo>
                    <a:cubicBezTo>
                      <a:pt x="252805" y="1224901"/>
                      <a:pt x="196196" y="1182148"/>
                      <a:pt x="126403" y="1182148"/>
                    </a:cubicBezTo>
                    <a:close/>
                    <a:moveTo>
                      <a:pt x="1680845" y="1182148"/>
                    </a:moveTo>
                    <a:cubicBezTo>
                      <a:pt x="1611052" y="1182148"/>
                      <a:pt x="1554442" y="1224901"/>
                      <a:pt x="1554442" y="1277610"/>
                    </a:cubicBezTo>
                    <a:cubicBezTo>
                      <a:pt x="1554442" y="1330320"/>
                      <a:pt x="1611052" y="1373072"/>
                      <a:pt x="1680845" y="1373072"/>
                    </a:cubicBezTo>
                    <a:cubicBezTo>
                      <a:pt x="1750638" y="1373072"/>
                      <a:pt x="1807248" y="1330320"/>
                      <a:pt x="1807248" y="1277610"/>
                    </a:cubicBezTo>
                    <a:cubicBezTo>
                      <a:pt x="1807248" y="1224901"/>
                      <a:pt x="1750638" y="1182148"/>
                      <a:pt x="1680845" y="1182148"/>
                    </a:cubicBezTo>
                    <a:close/>
                    <a:moveTo>
                      <a:pt x="3235288" y="1182148"/>
                    </a:moveTo>
                    <a:cubicBezTo>
                      <a:pt x="3165495" y="1182148"/>
                      <a:pt x="3108885" y="1224901"/>
                      <a:pt x="3108885" y="1277610"/>
                    </a:cubicBezTo>
                    <a:cubicBezTo>
                      <a:pt x="3108885" y="1330320"/>
                      <a:pt x="3165495" y="1373072"/>
                      <a:pt x="3235288" y="1373072"/>
                    </a:cubicBezTo>
                    <a:cubicBezTo>
                      <a:pt x="3305080" y="1373072"/>
                      <a:pt x="3361690" y="1330320"/>
                      <a:pt x="3361690" y="1277610"/>
                    </a:cubicBezTo>
                    <a:cubicBezTo>
                      <a:pt x="3361690" y="1224901"/>
                      <a:pt x="3305080" y="1182148"/>
                      <a:pt x="3235288" y="1182148"/>
                    </a:cubicBezTo>
                    <a:close/>
                    <a:moveTo>
                      <a:pt x="4789730" y="1182148"/>
                    </a:moveTo>
                    <a:cubicBezTo>
                      <a:pt x="4719937" y="1182148"/>
                      <a:pt x="4663327" y="1224901"/>
                      <a:pt x="4663327" y="1277610"/>
                    </a:cubicBezTo>
                    <a:cubicBezTo>
                      <a:pt x="4663327" y="1330320"/>
                      <a:pt x="4719937" y="1373072"/>
                      <a:pt x="4789730" y="1373072"/>
                    </a:cubicBezTo>
                    <a:cubicBezTo>
                      <a:pt x="4859523" y="1373072"/>
                      <a:pt x="4916132" y="1330320"/>
                      <a:pt x="4916132" y="1277610"/>
                    </a:cubicBezTo>
                    <a:cubicBezTo>
                      <a:pt x="4916132" y="1224901"/>
                      <a:pt x="4859523" y="1182148"/>
                      <a:pt x="4789730" y="1182148"/>
                    </a:cubicBezTo>
                    <a:close/>
                    <a:moveTo>
                      <a:pt x="126403" y="2364590"/>
                    </a:moveTo>
                    <a:cubicBezTo>
                      <a:pt x="56610" y="2364590"/>
                      <a:pt x="0" y="2407343"/>
                      <a:pt x="0" y="2460052"/>
                    </a:cubicBezTo>
                    <a:cubicBezTo>
                      <a:pt x="0" y="2512761"/>
                      <a:pt x="56610" y="2555514"/>
                      <a:pt x="126403" y="2555514"/>
                    </a:cubicBezTo>
                    <a:cubicBezTo>
                      <a:pt x="196196" y="2555514"/>
                      <a:pt x="252805" y="2512761"/>
                      <a:pt x="252805" y="2460052"/>
                    </a:cubicBezTo>
                    <a:cubicBezTo>
                      <a:pt x="252805" y="2407343"/>
                      <a:pt x="196196" y="2364590"/>
                      <a:pt x="126403" y="2364590"/>
                    </a:cubicBezTo>
                    <a:close/>
                    <a:moveTo>
                      <a:pt x="1680845" y="2364590"/>
                    </a:moveTo>
                    <a:cubicBezTo>
                      <a:pt x="1611052" y="2364590"/>
                      <a:pt x="1554442" y="2407343"/>
                      <a:pt x="1554442" y="2460052"/>
                    </a:cubicBezTo>
                    <a:cubicBezTo>
                      <a:pt x="1554442" y="2512761"/>
                      <a:pt x="1611052" y="2555514"/>
                      <a:pt x="1680845" y="2555514"/>
                    </a:cubicBezTo>
                    <a:cubicBezTo>
                      <a:pt x="1750638" y="2555514"/>
                      <a:pt x="1807248" y="2512761"/>
                      <a:pt x="1807248" y="2460052"/>
                    </a:cubicBezTo>
                    <a:cubicBezTo>
                      <a:pt x="1807248" y="2407343"/>
                      <a:pt x="1750638" y="2364590"/>
                      <a:pt x="1680845" y="2364590"/>
                    </a:cubicBezTo>
                    <a:close/>
                    <a:moveTo>
                      <a:pt x="3235288" y="2364590"/>
                    </a:moveTo>
                    <a:cubicBezTo>
                      <a:pt x="3165495" y="2364590"/>
                      <a:pt x="3108885" y="2407343"/>
                      <a:pt x="3108885" y="2460052"/>
                    </a:cubicBezTo>
                    <a:cubicBezTo>
                      <a:pt x="3108885" y="2512761"/>
                      <a:pt x="3165495" y="2555514"/>
                      <a:pt x="3235288" y="2555514"/>
                    </a:cubicBezTo>
                    <a:cubicBezTo>
                      <a:pt x="3305080" y="2555514"/>
                      <a:pt x="3361690" y="2512761"/>
                      <a:pt x="3361690" y="2460052"/>
                    </a:cubicBezTo>
                    <a:cubicBezTo>
                      <a:pt x="3361690" y="2407343"/>
                      <a:pt x="3305080" y="2364590"/>
                      <a:pt x="3235288" y="2364590"/>
                    </a:cubicBezTo>
                    <a:close/>
                    <a:moveTo>
                      <a:pt x="4789730" y="2364590"/>
                    </a:moveTo>
                    <a:cubicBezTo>
                      <a:pt x="4719937" y="2364590"/>
                      <a:pt x="4663327" y="2407343"/>
                      <a:pt x="4663327" y="2460052"/>
                    </a:cubicBezTo>
                    <a:cubicBezTo>
                      <a:pt x="4663327" y="2512761"/>
                      <a:pt x="4719937" y="2555514"/>
                      <a:pt x="4789730" y="2555514"/>
                    </a:cubicBezTo>
                    <a:cubicBezTo>
                      <a:pt x="4859523" y="2555514"/>
                      <a:pt x="4916132" y="2512761"/>
                      <a:pt x="4916132" y="2460052"/>
                    </a:cubicBezTo>
                    <a:cubicBezTo>
                      <a:pt x="4916132" y="2407343"/>
                      <a:pt x="4859523" y="2364590"/>
                      <a:pt x="4789730" y="2364590"/>
                    </a:cubicBezTo>
                    <a:close/>
                    <a:moveTo>
                      <a:pt x="126403" y="3546738"/>
                    </a:moveTo>
                    <a:cubicBezTo>
                      <a:pt x="56610" y="3546738"/>
                      <a:pt x="0" y="3589491"/>
                      <a:pt x="0" y="3642200"/>
                    </a:cubicBezTo>
                    <a:cubicBezTo>
                      <a:pt x="0" y="3694909"/>
                      <a:pt x="56610" y="3737662"/>
                      <a:pt x="126403" y="3737662"/>
                    </a:cubicBezTo>
                    <a:cubicBezTo>
                      <a:pt x="196196" y="3737662"/>
                      <a:pt x="252805" y="3694909"/>
                      <a:pt x="252805" y="3642200"/>
                    </a:cubicBezTo>
                    <a:cubicBezTo>
                      <a:pt x="252805" y="3589491"/>
                      <a:pt x="196196" y="3546738"/>
                      <a:pt x="126403" y="3546738"/>
                    </a:cubicBezTo>
                    <a:close/>
                    <a:moveTo>
                      <a:pt x="1680845" y="3546738"/>
                    </a:moveTo>
                    <a:cubicBezTo>
                      <a:pt x="1611052" y="3546738"/>
                      <a:pt x="1554442" y="3589491"/>
                      <a:pt x="1554442" y="3642200"/>
                    </a:cubicBezTo>
                    <a:cubicBezTo>
                      <a:pt x="1554442" y="3694909"/>
                      <a:pt x="1611052" y="3737662"/>
                      <a:pt x="1680845" y="3737662"/>
                    </a:cubicBezTo>
                    <a:cubicBezTo>
                      <a:pt x="1750638" y="3737662"/>
                      <a:pt x="1807248" y="3694909"/>
                      <a:pt x="1807248" y="3642200"/>
                    </a:cubicBezTo>
                    <a:cubicBezTo>
                      <a:pt x="1807248" y="3589491"/>
                      <a:pt x="1750638" y="3546738"/>
                      <a:pt x="1680845" y="3546738"/>
                    </a:cubicBezTo>
                    <a:close/>
                    <a:moveTo>
                      <a:pt x="3235288" y="3546738"/>
                    </a:moveTo>
                    <a:cubicBezTo>
                      <a:pt x="3165495" y="3546738"/>
                      <a:pt x="3108885" y="3589491"/>
                      <a:pt x="3108885" y="3642200"/>
                    </a:cubicBezTo>
                    <a:cubicBezTo>
                      <a:pt x="3108885" y="3694909"/>
                      <a:pt x="3165495" y="3737662"/>
                      <a:pt x="3235288" y="3737662"/>
                    </a:cubicBezTo>
                    <a:cubicBezTo>
                      <a:pt x="3305080" y="3737662"/>
                      <a:pt x="3361690" y="3694909"/>
                      <a:pt x="3361690" y="3642200"/>
                    </a:cubicBezTo>
                    <a:cubicBezTo>
                      <a:pt x="3361690" y="3589491"/>
                      <a:pt x="3305080" y="3546738"/>
                      <a:pt x="3235288" y="3546738"/>
                    </a:cubicBezTo>
                    <a:close/>
                    <a:moveTo>
                      <a:pt x="4789730" y="3546738"/>
                    </a:moveTo>
                    <a:cubicBezTo>
                      <a:pt x="4719937" y="3546738"/>
                      <a:pt x="4663327" y="3589491"/>
                      <a:pt x="4663327" y="3642200"/>
                    </a:cubicBezTo>
                    <a:cubicBezTo>
                      <a:pt x="4663327" y="3694909"/>
                      <a:pt x="4719937" y="3737662"/>
                      <a:pt x="4789730" y="3737662"/>
                    </a:cubicBezTo>
                    <a:cubicBezTo>
                      <a:pt x="4859523" y="3737662"/>
                      <a:pt x="4916132" y="3694909"/>
                      <a:pt x="4916132" y="3642200"/>
                    </a:cubicBezTo>
                    <a:cubicBezTo>
                      <a:pt x="4916132" y="3589491"/>
                      <a:pt x="4859523" y="3546738"/>
                      <a:pt x="4789730" y="3546738"/>
                    </a:cubicBezTo>
                    <a:close/>
                  </a:path>
                </a:pathLst>
              </a:custGeom>
              <a:grpFill/>
            </p:spPr>
          </p:sp>
        </p:grp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7F44ECA4-BC8C-49FA-B1C7-0A27DC119542}"/>
                </a:ext>
              </a:extLst>
            </p:cNvPr>
            <p:cNvSpPr/>
            <p:nvPr/>
          </p:nvSpPr>
          <p:spPr>
            <a:xfrm>
              <a:off x="1346663" y="3451411"/>
              <a:ext cx="2174376" cy="1872676"/>
            </a:xfrm>
            <a:custGeom>
              <a:avLst/>
              <a:gdLst/>
              <a:ahLst/>
              <a:cxnLst/>
              <a:rect l="l" t="t" r="r" b="b"/>
              <a:pathLst>
                <a:path w="4916132" h="3737662">
                  <a:moveTo>
                    <a:pt x="252805" y="95462"/>
                  </a:moveTo>
                  <a:cubicBezTo>
                    <a:pt x="252805" y="148171"/>
                    <a:pt x="196196" y="190924"/>
                    <a:pt x="126403" y="190924"/>
                  </a:cubicBezTo>
                  <a:cubicBezTo>
                    <a:pt x="56610" y="190924"/>
                    <a:pt x="0" y="148171"/>
                    <a:pt x="0" y="95462"/>
                  </a:cubicBezTo>
                  <a:cubicBezTo>
                    <a:pt x="0" y="42753"/>
                    <a:pt x="56610" y="0"/>
                    <a:pt x="126403" y="0"/>
                  </a:cubicBezTo>
                  <a:cubicBezTo>
                    <a:pt x="196196" y="0"/>
                    <a:pt x="252805" y="42753"/>
                    <a:pt x="252805" y="95462"/>
                  </a:cubicBezTo>
                  <a:close/>
                  <a:moveTo>
                    <a:pt x="1680845" y="0"/>
                  </a:moveTo>
                  <a:cubicBezTo>
                    <a:pt x="1611052" y="0"/>
                    <a:pt x="1554442" y="42753"/>
                    <a:pt x="1554442" y="95462"/>
                  </a:cubicBezTo>
                  <a:cubicBezTo>
                    <a:pt x="1554442" y="148171"/>
                    <a:pt x="1611052" y="190924"/>
                    <a:pt x="1680845" y="190924"/>
                  </a:cubicBezTo>
                  <a:cubicBezTo>
                    <a:pt x="1750638" y="190924"/>
                    <a:pt x="1807248" y="148171"/>
                    <a:pt x="1807248" y="95462"/>
                  </a:cubicBezTo>
                  <a:cubicBezTo>
                    <a:pt x="1807248" y="42753"/>
                    <a:pt x="1750638" y="0"/>
                    <a:pt x="1680845" y="0"/>
                  </a:cubicBezTo>
                  <a:close/>
                  <a:moveTo>
                    <a:pt x="3235288" y="0"/>
                  </a:moveTo>
                  <a:cubicBezTo>
                    <a:pt x="3165495" y="0"/>
                    <a:pt x="3108885" y="42753"/>
                    <a:pt x="3108885" y="95462"/>
                  </a:cubicBezTo>
                  <a:cubicBezTo>
                    <a:pt x="3108885" y="148171"/>
                    <a:pt x="3165495" y="190924"/>
                    <a:pt x="3235288" y="190924"/>
                  </a:cubicBezTo>
                  <a:cubicBezTo>
                    <a:pt x="3305080" y="190924"/>
                    <a:pt x="3361690" y="148171"/>
                    <a:pt x="3361690" y="95462"/>
                  </a:cubicBezTo>
                  <a:cubicBezTo>
                    <a:pt x="3361690" y="42753"/>
                    <a:pt x="3305080" y="0"/>
                    <a:pt x="3235288" y="0"/>
                  </a:cubicBezTo>
                  <a:close/>
                  <a:moveTo>
                    <a:pt x="4789730" y="190924"/>
                  </a:moveTo>
                  <a:cubicBezTo>
                    <a:pt x="4859523" y="190924"/>
                    <a:pt x="4916132" y="148171"/>
                    <a:pt x="4916132" y="95462"/>
                  </a:cubicBezTo>
                  <a:cubicBezTo>
                    <a:pt x="4916132" y="42753"/>
                    <a:pt x="4859523" y="0"/>
                    <a:pt x="4789730" y="0"/>
                  </a:cubicBezTo>
                  <a:cubicBezTo>
                    <a:pt x="4719937" y="0"/>
                    <a:pt x="4663327" y="42753"/>
                    <a:pt x="4663327" y="95462"/>
                  </a:cubicBezTo>
                  <a:cubicBezTo>
                    <a:pt x="4663327" y="148171"/>
                    <a:pt x="4719937" y="190924"/>
                    <a:pt x="4789730" y="190924"/>
                  </a:cubicBezTo>
                  <a:close/>
                  <a:moveTo>
                    <a:pt x="126403" y="1182148"/>
                  </a:moveTo>
                  <a:cubicBezTo>
                    <a:pt x="56610" y="1182148"/>
                    <a:pt x="0" y="1224901"/>
                    <a:pt x="0" y="1277610"/>
                  </a:cubicBezTo>
                  <a:cubicBezTo>
                    <a:pt x="0" y="1330320"/>
                    <a:pt x="56610" y="1373072"/>
                    <a:pt x="126403" y="1373072"/>
                  </a:cubicBezTo>
                  <a:cubicBezTo>
                    <a:pt x="196196" y="1373072"/>
                    <a:pt x="252805" y="1330320"/>
                    <a:pt x="252805" y="1277610"/>
                  </a:cubicBezTo>
                  <a:cubicBezTo>
                    <a:pt x="252805" y="1224901"/>
                    <a:pt x="196196" y="1182148"/>
                    <a:pt x="126403" y="1182148"/>
                  </a:cubicBezTo>
                  <a:close/>
                  <a:moveTo>
                    <a:pt x="1680845" y="1182148"/>
                  </a:moveTo>
                  <a:cubicBezTo>
                    <a:pt x="1611052" y="1182148"/>
                    <a:pt x="1554442" y="1224901"/>
                    <a:pt x="1554442" y="1277610"/>
                  </a:cubicBezTo>
                  <a:cubicBezTo>
                    <a:pt x="1554442" y="1330320"/>
                    <a:pt x="1611052" y="1373072"/>
                    <a:pt x="1680845" y="1373072"/>
                  </a:cubicBezTo>
                  <a:cubicBezTo>
                    <a:pt x="1750638" y="1373072"/>
                    <a:pt x="1807248" y="1330320"/>
                    <a:pt x="1807248" y="1277610"/>
                  </a:cubicBezTo>
                  <a:cubicBezTo>
                    <a:pt x="1807248" y="1224901"/>
                    <a:pt x="1750638" y="1182148"/>
                    <a:pt x="1680845" y="1182148"/>
                  </a:cubicBezTo>
                  <a:close/>
                  <a:moveTo>
                    <a:pt x="3235288" y="1182148"/>
                  </a:moveTo>
                  <a:cubicBezTo>
                    <a:pt x="3165495" y="1182148"/>
                    <a:pt x="3108885" y="1224901"/>
                    <a:pt x="3108885" y="1277610"/>
                  </a:cubicBezTo>
                  <a:cubicBezTo>
                    <a:pt x="3108885" y="1330320"/>
                    <a:pt x="3165495" y="1373072"/>
                    <a:pt x="3235288" y="1373072"/>
                  </a:cubicBezTo>
                  <a:cubicBezTo>
                    <a:pt x="3305080" y="1373072"/>
                    <a:pt x="3361690" y="1330320"/>
                    <a:pt x="3361690" y="1277610"/>
                  </a:cubicBezTo>
                  <a:cubicBezTo>
                    <a:pt x="3361690" y="1224901"/>
                    <a:pt x="3305080" y="1182148"/>
                    <a:pt x="3235288" y="1182148"/>
                  </a:cubicBezTo>
                  <a:close/>
                  <a:moveTo>
                    <a:pt x="4789730" y="1182148"/>
                  </a:moveTo>
                  <a:cubicBezTo>
                    <a:pt x="4719937" y="1182148"/>
                    <a:pt x="4663327" y="1224901"/>
                    <a:pt x="4663327" y="1277610"/>
                  </a:cubicBezTo>
                  <a:cubicBezTo>
                    <a:pt x="4663327" y="1330320"/>
                    <a:pt x="4719937" y="1373072"/>
                    <a:pt x="4789730" y="1373072"/>
                  </a:cubicBezTo>
                  <a:cubicBezTo>
                    <a:pt x="4859523" y="1373072"/>
                    <a:pt x="4916132" y="1330320"/>
                    <a:pt x="4916132" y="1277610"/>
                  </a:cubicBezTo>
                  <a:cubicBezTo>
                    <a:pt x="4916132" y="1224901"/>
                    <a:pt x="4859523" y="1182148"/>
                    <a:pt x="4789730" y="1182148"/>
                  </a:cubicBezTo>
                  <a:close/>
                  <a:moveTo>
                    <a:pt x="126403" y="2364590"/>
                  </a:moveTo>
                  <a:cubicBezTo>
                    <a:pt x="56610" y="2364590"/>
                    <a:pt x="0" y="2407343"/>
                    <a:pt x="0" y="2460052"/>
                  </a:cubicBezTo>
                  <a:cubicBezTo>
                    <a:pt x="0" y="2512761"/>
                    <a:pt x="56610" y="2555514"/>
                    <a:pt x="126403" y="2555514"/>
                  </a:cubicBezTo>
                  <a:cubicBezTo>
                    <a:pt x="196196" y="2555514"/>
                    <a:pt x="252805" y="2512761"/>
                    <a:pt x="252805" y="2460052"/>
                  </a:cubicBezTo>
                  <a:cubicBezTo>
                    <a:pt x="252805" y="2407343"/>
                    <a:pt x="196196" y="2364590"/>
                    <a:pt x="126403" y="2364590"/>
                  </a:cubicBezTo>
                  <a:close/>
                  <a:moveTo>
                    <a:pt x="1680845" y="2364590"/>
                  </a:moveTo>
                  <a:cubicBezTo>
                    <a:pt x="1611052" y="2364590"/>
                    <a:pt x="1554442" y="2407343"/>
                    <a:pt x="1554442" y="2460052"/>
                  </a:cubicBezTo>
                  <a:cubicBezTo>
                    <a:pt x="1554442" y="2512761"/>
                    <a:pt x="1611052" y="2555514"/>
                    <a:pt x="1680845" y="2555514"/>
                  </a:cubicBezTo>
                  <a:cubicBezTo>
                    <a:pt x="1750638" y="2555514"/>
                    <a:pt x="1807248" y="2512761"/>
                    <a:pt x="1807248" y="2460052"/>
                  </a:cubicBezTo>
                  <a:cubicBezTo>
                    <a:pt x="1807248" y="2407343"/>
                    <a:pt x="1750638" y="2364590"/>
                    <a:pt x="1680845" y="2364590"/>
                  </a:cubicBezTo>
                  <a:close/>
                  <a:moveTo>
                    <a:pt x="3235288" y="2364590"/>
                  </a:moveTo>
                  <a:cubicBezTo>
                    <a:pt x="3165495" y="2364590"/>
                    <a:pt x="3108885" y="2407343"/>
                    <a:pt x="3108885" y="2460052"/>
                  </a:cubicBezTo>
                  <a:cubicBezTo>
                    <a:pt x="3108885" y="2512761"/>
                    <a:pt x="3165495" y="2555514"/>
                    <a:pt x="3235288" y="2555514"/>
                  </a:cubicBezTo>
                  <a:cubicBezTo>
                    <a:pt x="3305080" y="2555514"/>
                    <a:pt x="3361690" y="2512761"/>
                    <a:pt x="3361690" y="2460052"/>
                  </a:cubicBezTo>
                  <a:cubicBezTo>
                    <a:pt x="3361690" y="2407343"/>
                    <a:pt x="3305080" y="2364590"/>
                    <a:pt x="3235288" y="2364590"/>
                  </a:cubicBezTo>
                  <a:close/>
                  <a:moveTo>
                    <a:pt x="4789730" y="2364590"/>
                  </a:moveTo>
                  <a:cubicBezTo>
                    <a:pt x="4719937" y="2364590"/>
                    <a:pt x="4663327" y="2407343"/>
                    <a:pt x="4663327" y="2460052"/>
                  </a:cubicBezTo>
                  <a:cubicBezTo>
                    <a:pt x="4663327" y="2512761"/>
                    <a:pt x="4719937" y="2555514"/>
                    <a:pt x="4789730" y="2555514"/>
                  </a:cubicBezTo>
                  <a:cubicBezTo>
                    <a:pt x="4859523" y="2555514"/>
                    <a:pt x="4916132" y="2512761"/>
                    <a:pt x="4916132" y="2460052"/>
                  </a:cubicBezTo>
                  <a:cubicBezTo>
                    <a:pt x="4916132" y="2407343"/>
                    <a:pt x="4859523" y="2364590"/>
                    <a:pt x="4789730" y="2364590"/>
                  </a:cubicBezTo>
                  <a:close/>
                  <a:moveTo>
                    <a:pt x="126403" y="3546738"/>
                  </a:moveTo>
                  <a:cubicBezTo>
                    <a:pt x="56610" y="3546738"/>
                    <a:pt x="0" y="3589491"/>
                    <a:pt x="0" y="3642200"/>
                  </a:cubicBezTo>
                  <a:cubicBezTo>
                    <a:pt x="0" y="3694909"/>
                    <a:pt x="56610" y="3737662"/>
                    <a:pt x="126403" y="3737662"/>
                  </a:cubicBezTo>
                  <a:cubicBezTo>
                    <a:pt x="196196" y="3737662"/>
                    <a:pt x="252805" y="3694909"/>
                    <a:pt x="252805" y="3642200"/>
                  </a:cubicBezTo>
                  <a:cubicBezTo>
                    <a:pt x="252805" y="3589491"/>
                    <a:pt x="196196" y="3546738"/>
                    <a:pt x="126403" y="3546738"/>
                  </a:cubicBezTo>
                  <a:close/>
                  <a:moveTo>
                    <a:pt x="1680845" y="3546738"/>
                  </a:moveTo>
                  <a:cubicBezTo>
                    <a:pt x="1611052" y="3546738"/>
                    <a:pt x="1554442" y="3589491"/>
                    <a:pt x="1554442" y="3642200"/>
                  </a:cubicBezTo>
                  <a:cubicBezTo>
                    <a:pt x="1554442" y="3694909"/>
                    <a:pt x="1611052" y="3737662"/>
                    <a:pt x="1680845" y="3737662"/>
                  </a:cubicBezTo>
                  <a:cubicBezTo>
                    <a:pt x="1750638" y="3737662"/>
                    <a:pt x="1807248" y="3694909"/>
                    <a:pt x="1807248" y="3642200"/>
                  </a:cubicBezTo>
                  <a:cubicBezTo>
                    <a:pt x="1807248" y="3589491"/>
                    <a:pt x="1750638" y="3546738"/>
                    <a:pt x="1680845" y="3546738"/>
                  </a:cubicBezTo>
                  <a:close/>
                  <a:moveTo>
                    <a:pt x="3235288" y="3546738"/>
                  </a:moveTo>
                  <a:cubicBezTo>
                    <a:pt x="3165495" y="3546738"/>
                    <a:pt x="3108885" y="3589491"/>
                    <a:pt x="3108885" y="3642200"/>
                  </a:cubicBezTo>
                  <a:cubicBezTo>
                    <a:pt x="3108885" y="3694909"/>
                    <a:pt x="3165495" y="3737662"/>
                    <a:pt x="3235288" y="3737662"/>
                  </a:cubicBezTo>
                  <a:cubicBezTo>
                    <a:pt x="3305080" y="3737662"/>
                    <a:pt x="3361690" y="3694909"/>
                    <a:pt x="3361690" y="3642200"/>
                  </a:cubicBezTo>
                  <a:cubicBezTo>
                    <a:pt x="3361690" y="3589491"/>
                    <a:pt x="3305080" y="3546738"/>
                    <a:pt x="3235288" y="3546738"/>
                  </a:cubicBezTo>
                  <a:close/>
                  <a:moveTo>
                    <a:pt x="4789730" y="3546738"/>
                  </a:moveTo>
                  <a:cubicBezTo>
                    <a:pt x="4719937" y="3546738"/>
                    <a:pt x="4663327" y="3589491"/>
                    <a:pt x="4663327" y="3642200"/>
                  </a:cubicBezTo>
                  <a:cubicBezTo>
                    <a:pt x="4663327" y="3694909"/>
                    <a:pt x="4719937" y="3737662"/>
                    <a:pt x="4789730" y="3737662"/>
                  </a:cubicBezTo>
                  <a:cubicBezTo>
                    <a:pt x="4859523" y="3737662"/>
                    <a:pt x="4916132" y="3694909"/>
                    <a:pt x="4916132" y="3642200"/>
                  </a:cubicBezTo>
                  <a:cubicBezTo>
                    <a:pt x="4916132" y="3589491"/>
                    <a:pt x="4859523" y="3546738"/>
                    <a:pt x="4789730" y="3546738"/>
                  </a:cubicBezTo>
                  <a:close/>
                </a:path>
              </a:pathLst>
            </a:custGeom>
            <a:grpFill/>
          </p:spPr>
        </p:sp>
        <p:grpSp>
          <p:nvGrpSpPr>
            <p:cNvPr id="10" name="Group 7">
              <a:extLst>
                <a:ext uri="{FF2B5EF4-FFF2-40B4-BE49-F238E27FC236}">
                  <a16:creationId xmlns:a16="http://schemas.microsoft.com/office/drawing/2014/main" id="{7F2C8D33-8952-4F48-A499-8B755CBB7301}"/>
                </a:ext>
              </a:extLst>
            </p:cNvPr>
            <p:cNvGrpSpPr/>
            <p:nvPr/>
          </p:nvGrpSpPr>
          <p:grpSpPr>
            <a:xfrm>
              <a:off x="4038600" y="1028701"/>
              <a:ext cx="2174376" cy="1872676"/>
              <a:chOff x="-4993988" y="-2780512"/>
              <a:chExt cx="3143893" cy="2356322"/>
            </a:xfrm>
            <a:grpFill/>
          </p:grpSpPr>
          <p:sp>
            <p:nvSpPr>
              <p:cNvPr id="12" name="Freeform 8">
                <a:extLst>
                  <a:ext uri="{FF2B5EF4-FFF2-40B4-BE49-F238E27FC236}">
                    <a16:creationId xmlns:a16="http://schemas.microsoft.com/office/drawing/2014/main" id="{10B967D9-AADE-48DB-AF95-87151587B2E3}"/>
                  </a:ext>
                </a:extLst>
              </p:cNvPr>
              <p:cNvSpPr/>
              <p:nvPr/>
            </p:nvSpPr>
            <p:spPr>
              <a:xfrm>
                <a:off x="-4993988" y="-2780512"/>
                <a:ext cx="3143893" cy="2356322"/>
              </a:xfrm>
              <a:custGeom>
                <a:avLst/>
                <a:gdLst/>
                <a:ahLst/>
                <a:cxnLst/>
                <a:rect l="l" t="t" r="r" b="b"/>
                <a:pathLst>
                  <a:path w="4916132" h="3737662">
                    <a:moveTo>
                      <a:pt x="252805" y="95462"/>
                    </a:moveTo>
                    <a:cubicBezTo>
                      <a:pt x="252805" y="148171"/>
                      <a:pt x="196196" y="190924"/>
                      <a:pt x="126403" y="190924"/>
                    </a:cubicBezTo>
                    <a:cubicBezTo>
                      <a:pt x="56610" y="190924"/>
                      <a:pt x="0" y="148171"/>
                      <a:pt x="0" y="95462"/>
                    </a:cubicBezTo>
                    <a:cubicBezTo>
                      <a:pt x="0" y="42753"/>
                      <a:pt x="56610" y="0"/>
                      <a:pt x="126403" y="0"/>
                    </a:cubicBezTo>
                    <a:cubicBezTo>
                      <a:pt x="196196" y="0"/>
                      <a:pt x="252805" y="42753"/>
                      <a:pt x="252805" y="95462"/>
                    </a:cubicBezTo>
                    <a:close/>
                    <a:moveTo>
                      <a:pt x="1680845" y="0"/>
                    </a:moveTo>
                    <a:cubicBezTo>
                      <a:pt x="1611052" y="0"/>
                      <a:pt x="1554442" y="42753"/>
                      <a:pt x="1554442" y="95462"/>
                    </a:cubicBezTo>
                    <a:cubicBezTo>
                      <a:pt x="1554442" y="148171"/>
                      <a:pt x="1611052" y="190924"/>
                      <a:pt x="1680845" y="190924"/>
                    </a:cubicBezTo>
                    <a:cubicBezTo>
                      <a:pt x="1750638" y="190924"/>
                      <a:pt x="1807248" y="148171"/>
                      <a:pt x="1807248" y="95462"/>
                    </a:cubicBezTo>
                    <a:cubicBezTo>
                      <a:pt x="1807248" y="42753"/>
                      <a:pt x="1750638" y="0"/>
                      <a:pt x="1680845" y="0"/>
                    </a:cubicBezTo>
                    <a:close/>
                    <a:moveTo>
                      <a:pt x="3235288" y="0"/>
                    </a:moveTo>
                    <a:cubicBezTo>
                      <a:pt x="3165495" y="0"/>
                      <a:pt x="3108885" y="42753"/>
                      <a:pt x="3108885" y="95462"/>
                    </a:cubicBezTo>
                    <a:cubicBezTo>
                      <a:pt x="3108885" y="148171"/>
                      <a:pt x="3165495" y="190924"/>
                      <a:pt x="3235288" y="190924"/>
                    </a:cubicBezTo>
                    <a:cubicBezTo>
                      <a:pt x="3305080" y="190924"/>
                      <a:pt x="3361690" y="148171"/>
                      <a:pt x="3361690" y="95462"/>
                    </a:cubicBezTo>
                    <a:cubicBezTo>
                      <a:pt x="3361690" y="42753"/>
                      <a:pt x="3305080" y="0"/>
                      <a:pt x="3235288" y="0"/>
                    </a:cubicBezTo>
                    <a:close/>
                    <a:moveTo>
                      <a:pt x="4789730" y="190924"/>
                    </a:moveTo>
                    <a:cubicBezTo>
                      <a:pt x="4859523" y="190924"/>
                      <a:pt x="4916132" y="148171"/>
                      <a:pt x="4916132" y="95462"/>
                    </a:cubicBezTo>
                    <a:cubicBezTo>
                      <a:pt x="4916132" y="42753"/>
                      <a:pt x="4859523" y="0"/>
                      <a:pt x="4789730" y="0"/>
                    </a:cubicBezTo>
                    <a:cubicBezTo>
                      <a:pt x="4719937" y="0"/>
                      <a:pt x="4663327" y="42753"/>
                      <a:pt x="4663327" y="95462"/>
                    </a:cubicBezTo>
                    <a:cubicBezTo>
                      <a:pt x="4663327" y="148171"/>
                      <a:pt x="4719937" y="190924"/>
                      <a:pt x="4789730" y="190924"/>
                    </a:cubicBezTo>
                    <a:close/>
                    <a:moveTo>
                      <a:pt x="126403" y="1182148"/>
                    </a:moveTo>
                    <a:cubicBezTo>
                      <a:pt x="56610" y="1182148"/>
                      <a:pt x="0" y="1224901"/>
                      <a:pt x="0" y="1277610"/>
                    </a:cubicBezTo>
                    <a:cubicBezTo>
                      <a:pt x="0" y="1330320"/>
                      <a:pt x="56610" y="1373072"/>
                      <a:pt x="126403" y="1373072"/>
                    </a:cubicBezTo>
                    <a:cubicBezTo>
                      <a:pt x="196196" y="1373072"/>
                      <a:pt x="252805" y="1330320"/>
                      <a:pt x="252805" y="1277610"/>
                    </a:cubicBezTo>
                    <a:cubicBezTo>
                      <a:pt x="252805" y="1224901"/>
                      <a:pt x="196196" y="1182148"/>
                      <a:pt x="126403" y="1182148"/>
                    </a:cubicBezTo>
                    <a:close/>
                    <a:moveTo>
                      <a:pt x="1680845" y="1182148"/>
                    </a:moveTo>
                    <a:cubicBezTo>
                      <a:pt x="1611052" y="1182148"/>
                      <a:pt x="1554442" y="1224901"/>
                      <a:pt x="1554442" y="1277610"/>
                    </a:cubicBezTo>
                    <a:cubicBezTo>
                      <a:pt x="1554442" y="1330320"/>
                      <a:pt x="1611052" y="1373072"/>
                      <a:pt x="1680845" y="1373072"/>
                    </a:cubicBezTo>
                    <a:cubicBezTo>
                      <a:pt x="1750638" y="1373072"/>
                      <a:pt x="1807248" y="1330320"/>
                      <a:pt x="1807248" y="1277610"/>
                    </a:cubicBezTo>
                    <a:cubicBezTo>
                      <a:pt x="1807248" y="1224901"/>
                      <a:pt x="1750638" y="1182148"/>
                      <a:pt x="1680845" y="1182148"/>
                    </a:cubicBezTo>
                    <a:close/>
                    <a:moveTo>
                      <a:pt x="3235288" y="1182148"/>
                    </a:moveTo>
                    <a:cubicBezTo>
                      <a:pt x="3165495" y="1182148"/>
                      <a:pt x="3108885" y="1224901"/>
                      <a:pt x="3108885" y="1277610"/>
                    </a:cubicBezTo>
                    <a:cubicBezTo>
                      <a:pt x="3108885" y="1330320"/>
                      <a:pt x="3165495" y="1373072"/>
                      <a:pt x="3235288" y="1373072"/>
                    </a:cubicBezTo>
                    <a:cubicBezTo>
                      <a:pt x="3305080" y="1373072"/>
                      <a:pt x="3361690" y="1330320"/>
                      <a:pt x="3361690" y="1277610"/>
                    </a:cubicBezTo>
                    <a:cubicBezTo>
                      <a:pt x="3361690" y="1224901"/>
                      <a:pt x="3305080" y="1182148"/>
                      <a:pt x="3235288" y="1182148"/>
                    </a:cubicBezTo>
                    <a:close/>
                    <a:moveTo>
                      <a:pt x="4789730" y="1182148"/>
                    </a:moveTo>
                    <a:cubicBezTo>
                      <a:pt x="4719937" y="1182148"/>
                      <a:pt x="4663327" y="1224901"/>
                      <a:pt x="4663327" y="1277610"/>
                    </a:cubicBezTo>
                    <a:cubicBezTo>
                      <a:pt x="4663327" y="1330320"/>
                      <a:pt x="4719937" y="1373072"/>
                      <a:pt x="4789730" y="1373072"/>
                    </a:cubicBezTo>
                    <a:cubicBezTo>
                      <a:pt x="4859523" y="1373072"/>
                      <a:pt x="4916132" y="1330320"/>
                      <a:pt x="4916132" y="1277610"/>
                    </a:cubicBezTo>
                    <a:cubicBezTo>
                      <a:pt x="4916132" y="1224901"/>
                      <a:pt x="4859523" y="1182148"/>
                      <a:pt x="4789730" y="1182148"/>
                    </a:cubicBezTo>
                    <a:close/>
                    <a:moveTo>
                      <a:pt x="126403" y="2364590"/>
                    </a:moveTo>
                    <a:cubicBezTo>
                      <a:pt x="56610" y="2364590"/>
                      <a:pt x="0" y="2407343"/>
                      <a:pt x="0" y="2460052"/>
                    </a:cubicBezTo>
                    <a:cubicBezTo>
                      <a:pt x="0" y="2512761"/>
                      <a:pt x="56610" y="2555514"/>
                      <a:pt x="126403" y="2555514"/>
                    </a:cubicBezTo>
                    <a:cubicBezTo>
                      <a:pt x="196196" y="2555514"/>
                      <a:pt x="252805" y="2512761"/>
                      <a:pt x="252805" y="2460052"/>
                    </a:cubicBezTo>
                    <a:cubicBezTo>
                      <a:pt x="252805" y="2407343"/>
                      <a:pt x="196196" y="2364590"/>
                      <a:pt x="126403" y="2364590"/>
                    </a:cubicBezTo>
                    <a:close/>
                    <a:moveTo>
                      <a:pt x="1680845" y="2364590"/>
                    </a:moveTo>
                    <a:cubicBezTo>
                      <a:pt x="1611052" y="2364590"/>
                      <a:pt x="1554442" y="2407343"/>
                      <a:pt x="1554442" y="2460052"/>
                    </a:cubicBezTo>
                    <a:cubicBezTo>
                      <a:pt x="1554442" y="2512761"/>
                      <a:pt x="1611052" y="2555514"/>
                      <a:pt x="1680845" y="2555514"/>
                    </a:cubicBezTo>
                    <a:cubicBezTo>
                      <a:pt x="1750638" y="2555514"/>
                      <a:pt x="1807248" y="2512761"/>
                      <a:pt x="1807248" y="2460052"/>
                    </a:cubicBezTo>
                    <a:cubicBezTo>
                      <a:pt x="1807248" y="2407343"/>
                      <a:pt x="1750638" y="2364590"/>
                      <a:pt x="1680845" y="2364590"/>
                    </a:cubicBezTo>
                    <a:close/>
                    <a:moveTo>
                      <a:pt x="3235288" y="2364590"/>
                    </a:moveTo>
                    <a:cubicBezTo>
                      <a:pt x="3165495" y="2364590"/>
                      <a:pt x="3108885" y="2407343"/>
                      <a:pt x="3108885" y="2460052"/>
                    </a:cubicBezTo>
                    <a:cubicBezTo>
                      <a:pt x="3108885" y="2512761"/>
                      <a:pt x="3165495" y="2555514"/>
                      <a:pt x="3235288" y="2555514"/>
                    </a:cubicBezTo>
                    <a:cubicBezTo>
                      <a:pt x="3305080" y="2555514"/>
                      <a:pt x="3361690" y="2512761"/>
                      <a:pt x="3361690" y="2460052"/>
                    </a:cubicBezTo>
                    <a:cubicBezTo>
                      <a:pt x="3361690" y="2407343"/>
                      <a:pt x="3305080" y="2364590"/>
                      <a:pt x="3235288" y="2364590"/>
                    </a:cubicBezTo>
                    <a:close/>
                    <a:moveTo>
                      <a:pt x="4789730" y="2364590"/>
                    </a:moveTo>
                    <a:cubicBezTo>
                      <a:pt x="4719937" y="2364590"/>
                      <a:pt x="4663327" y="2407343"/>
                      <a:pt x="4663327" y="2460052"/>
                    </a:cubicBezTo>
                    <a:cubicBezTo>
                      <a:pt x="4663327" y="2512761"/>
                      <a:pt x="4719937" y="2555514"/>
                      <a:pt x="4789730" y="2555514"/>
                    </a:cubicBezTo>
                    <a:cubicBezTo>
                      <a:pt x="4859523" y="2555514"/>
                      <a:pt x="4916132" y="2512761"/>
                      <a:pt x="4916132" y="2460052"/>
                    </a:cubicBezTo>
                    <a:cubicBezTo>
                      <a:pt x="4916132" y="2407343"/>
                      <a:pt x="4859523" y="2364590"/>
                      <a:pt x="4789730" y="2364590"/>
                    </a:cubicBezTo>
                    <a:close/>
                    <a:moveTo>
                      <a:pt x="126403" y="3546738"/>
                    </a:moveTo>
                    <a:cubicBezTo>
                      <a:pt x="56610" y="3546738"/>
                      <a:pt x="0" y="3589491"/>
                      <a:pt x="0" y="3642200"/>
                    </a:cubicBezTo>
                    <a:cubicBezTo>
                      <a:pt x="0" y="3694909"/>
                      <a:pt x="56610" y="3737662"/>
                      <a:pt x="126403" y="3737662"/>
                    </a:cubicBezTo>
                    <a:cubicBezTo>
                      <a:pt x="196196" y="3737662"/>
                      <a:pt x="252805" y="3694909"/>
                      <a:pt x="252805" y="3642200"/>
                    </a:cubicBezTo>
                    <a:cubicBezTo>
                      <a:pt x="252805" y="3589491"/>
                      <a:pt x="196196" y="3546738"/>
                      <a:pt x="126403" y="3546738"/>
                    </a:cubicBezTo>
                    <a:close/>
                    <a:moveTo>
                      <a:pt x="1680845" y="3546738"/>
                    </a:moveTo>
                    <a:cubicBezTo>
                      <a:pt x="1611052" y="3546738"/>
                      <a:pt x="1554442" y="3589491"/>
                      <a:pt x="1554442" y="3642200"/>
                    </a:cubicBezTo>
                    <a:cubicBezTo>
                      <a:pt x="1554442" y="3694909"/>
                      <a:pt x="1611052" y="3737662"/>
                      <a:pt x="1680845" y="3737662"/>
                    </a:cubicBezTo>
                    <a:cubicBezTo>
                      <a:pt x="1750638" y="3737662"/>
                      <a:pt x="1807248" y="3694909"/>
                      <a:pt x="1807248" y="3642200"/>
                    </a:cubicBezTo>
                    <a:cubicBezTo>
                      <a:pt x="1807248" y="3589491"/>
                      <a:pt x="1750638" y="3546738"/>
                      <a:pt x="1680845" y="3546738"/>
                    </a:cubicBezTo>
                    <a:close/>
                    <a:moveTo>
                      <a:pt x="3235288" y="3546738"/>
                    </a:moveTo>
                    <a:cubicBezTo>
                      <a:pt x="3165495" y="3546738"/>
                      <a:pt x="3108885" y="3589491"/>
                      <a:pt x="3108885" y="3642200"/>
                    </a:cubicBezTo>
                    <a:cubicBezTo>
                      <a:pt x="3108885" y="3694909"/>
                      <a:pt x="3165495" y="3737662"/>
                      <a:pt x="3235288" y="3737662"/>
                    </a:cubicBezTo>
                    <a:cubicBezTo>
                      <a:pt x="3305080" y="3737662"/>
                      <a:pt x="3361690" y="3694909"/>
                      <a:pt x="3361690" y="3642200"/>
                    </a:cubicBezTo>
                    <a:cubicBezTo>
                      <a:pt x="3361690" y="3589491"/>
                      <a:pt x="3305080" y="3546738"/>
                      <a:pt x="3235288" y="3546738"/>
                    </a:cubicBezTo>
                    <a:close/>
                    <a:moveTo>
                      <a:pt x="4789730" y="3546738"/>
                    </a:moveTo>
                    <a:cubicBezTo>
                      <a:pt x="4719937" y="3546738"/>
                      <a:pt x="4663327" y="3589491"/>
                      <a:pt x="4663327" y="3642200"/>
                    </a:cubicBezTo>
                    <a:cubicBezTo>
                      <a:pt x="4663327" y="3694909"/>
                      <a:pt x="4719937" y="3737662"/>
                      <a:pt x="4789730" y="3737662"/>
                    </a:cubicBezTo>
                    <a:cubicBezTo>
                      <a:pt x="4859523" y="3737662"/>
                      <a:pt x="4916132" y="3694909"/>
                      <a:pt x="4916132" y="3642200"/>
                    </a:cubicBezTo>
                    <a:cubicBezTo>
                      <a:pt x="4916132" y="3589491"/>
                      <a:pt x="4859523" y="3546738"/>
                      <a:pt x="4789730" y="3546738"/>
                    </a:cubicBezTo>
                    <a:close/>
                  </a:path>
                </a:pathLst>
              </a:custGeom>
              <a:grpFill/>
            </p:spPr>
          </p:sp>
        </p:grp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C83C7038-8454-494E-BE4E-EA1C1A8D8B64}"/>
                </a:ext>
              </a:extLst>
            </p:cNvPr>
            <p:cNvSpPr/>
            <p:nvPr/>
          </p:nvSpPr>
          <p:spPr>
            <a:xfrm>
              <a:off x="4038600" y="3451411"/>
              <a:ext cx="2174376" cy="1872676"/>
            </a:xfrm>
            <a:custGeom>
              <a:avLst/>
              <a:gdLst/>
              <a:ahLst/>
              <a:cxnLst/>
              <a:rect l="l" t="t" r="r" b="b"/>
              <a:pathLst>
                <a:path w="4916132" h="3737662">
                  <a:moveTo>
                    <a:pt x="252805" y="95462"/>
                  </a:moveTo>
                  <a:cubicBezTo>
                    <a:pt x="252805" y="148171"/>
                    <a:pt x="196196" y="190924"/>
                    <a:pt x="126403" y="190924"/>
                  </a:cubicBezTo>
                  <a:cubicBezTo>
                    <a:pt x="56610" y="190924"/>
                    <a:pt x="0" y="148171"/>
                    <a:pt x="0" y="95462"/>
                  </a:cubicBezTo>
                  <a:cubicBezTo>
                    <a:pt x="0" y="42753"/>
                    <a:pt x="56610" y="0"/>
                    <a:pt x="126403" y="0"/>
                  </a:cubicBezTo>
                  <a:cubicBezTo>
                    <a:pt x="196196" y="0"/>
                    <a:pt x="252805" y="42753"/>
                    <a:pt x="252805" y="95462"/>
                  </a:cubicBezTo>
                  <a:close/>
                  <a:moveTo>
                    <a:pt x="1680845" y="0"/>
                  </a:moveTo>
                  <a:cubicBezTo>
                    <a:pt x="1611052" y="0"/>
                    <a:pt x="1554442" y="42753"/>
                    <a:pt x="1554442" y="95462"/>
                  </a:cubicBezTo>
                  <a:cubicBezTo>
                    <a:pt x="1554442" y="148171"/>
                    <a:pt x="1611052" y="190924"/>
                    <a:pt x="1680845" y="190924"/>
                  </a:cubicBezTo>
                  <a:cubicBezTo>
                    <a:pt x="1750638" y="190924"/>
                    <a:pt x="1807248" y="148171"/>
                    <a:pt x="1807248" y="95462"/>
                  </a:cubicBezTo>
                  <a:cubicBezTo>
                    <a:pt x="1807248" y="42753"/>
                    <a:pt x="1750638" y="0"/>
                    <a:pt x="1680845" y="0"/>
                  </a:cubicBezTo>
                  <a:close/>
                  <a:moveTo>
                    <a:pt x="3235288" y="0"/>
                  </a:moveTo>
                  <a:cubicBezTo>
                    <a:pt x="3165495" y="0"/>
                    <a:pt x="3108885" y="42753"/>
                    <a:pt x="3108885" y="95462"/>
                  </a:cubicBezTo>
                  <a:cubicBezTo>
                    <a:pt x="3108885" y="148171"/>
                    <a:pt x="3165495" y="190924"/>
                    <a:pt x="3235288" y="190924"/>
                  </a:cubicBezTo>
                  <a:cubicBezTo>
                    <a:pt x="3305080" y="190924"/>
                    <a:pt x="3361690" y="148171"/>
                    <a:pt x="3361690" y="95462"/>
                  </a:cubicBezTo>
                  <a:cubicBezTo>
                    <a:pt x="3361690" y="42753"/>
                    <a:pt x="3305080" y="0"/>
                    <a:pt x="3235288" y="0"/>
                  </a:cubicBezTo>
                  <a:close/>
                  <a:moveTo>
                    <a:pt x="4789730" y="190924"/>
                  </a:moveTo>
                  <a:cubicBezTo>
                    <a:pt x="4859523" y="190924"/>
                    <a:pt x="4916132" y="148171"/>
                    <a:pt x="4916132" y="95462"/>
                  </a:cubicBezTo>
                  <a:cubicBezTo>
                    <a:pt x="4916132" y="42753"/>
                    <a:pt x="4859523" y="0"/>
                    <a:pt x="4789730" y="0"/>
                  </a:cubicBezTo>
                  <a:cubicBezTo>
                    <a:pt x="4719937" y="0"/>
                    <a:pt x="4663327" y="42753"/>
                    <a:pt x="4663327" y="95462"/>
                  </a:cubicBezTo>
                  <a:cubicBezTo>
                    <a:pt x="4663327" y="148171"/>
                    <a:pt x="4719937" y="190924"/>
                    <a:pt x="4789730" y="190924"/>
                  </a:cubicBezTo>
                  <a:close/>
                  <a:moveTo>
                    <a:pt x="126403" y="1182148"/>
                  </a:moveTo>
                  <a:cubicBezTo>
                    <a:pt x="56610" y="1182148"/>
                    <a:pt x="0" y="1224901"/>
                    <a:pt x="0" y="1277610"/>
                  </a:cubicBezTo>
                  <a:cubicBezTo>
                    <a:pt x="0" y="1330320"/>
                    <a:pt x="56610" y="1373072"/>
                    <a:pt x="126403" y="1373072"/>
                  </a:cubicBezTo>
                  <a:cubicBezTo>
                    <a:pt x="196196" y="1373072"/>
                    <a:pt x="252805" y="1330320"/>
                    <a:pt x="252805" y="1277610"/>
                  </a:cubicBezTo>
                  <a:cubicBezTo>
                    <a:pt x="252805" y="1224901"/>
                    <a:pt x="196196" y="1182148"/>
                    <a:pt x="126403" y="1182148"/>
                  </a:cubicBezTo>
                  <a:close/>
                  <a:moveTo>
                    <a:pt x="1680845" y="1182148"/>
                  </a:moveTo>
                  <a:cubicBezTo>
                    <a:pt x="1611052" y="1182148"/>
                    <a:pt x="1554442" y="1224901"/>
                    <a:pt x="1554442" y="1277610"/>
                  </a:cubicBezTo>
                  <a:cubicBezTo>
                    <a:pt x="1554442" y="1330320"/>
                    <a:pt x="1611052" y="1373072"/>
                    <a:pt x="1680845" y="1373072"/>
                  </a:cubicBezTo>
                  <a:cubicBezTo>
                    <a:pt x="1750638" y="1373072"/>
                    <a:pt x="1807248" y="1330320"/>
                    <a:pt x="1807248" y="1277610"/>
                  </a:cubicBezTo>
                  <a:cubicBezTo>
                    <a:pt x="1807248" y="1224901"/>
                    <a:pt x="1750638" y="1182148"/>
                    <a:pt x="1680845" y="1182148"/>
                  </a:cubicBezTo>
                  <a:close/>
                  <a:moveTo>
                    <a:pt x="3235288" y="1182148"/>
                  </a:moveTo>
                  <a:cubicBezTo>
                    <a:pt x="3165495" y="1182148"/>
                    <a:pt x="3108885" y="1224901"/>
                    <a:pt x="3108885" y="1277610"/>
                  </a:cubicBezTo>
                  <a:cubicBezTo>
                    <a:pt x="3108885" y="1330320"/>
                    <a:pt x="3165495" y="1373072"/>
                    <a:pt x="3235288" y="1373072"/>
                  </a:cubicBezTo>
                  <a:cubicBezTo>
                    <a:pt x="3305080" y="1373072"/>
                    <a:pt x="3361690" y="1330320"/>
                    <a:pt x="3361690" y="1277610"/>
                  </a:cubicBezTo>
                  <a:cubicBezTo>
                    <a:pt x="3361690" y="1224901"/>
                    <a:pt x="3305080" y="1182148"/>
                    <a:pt x="3235288" y="1182148"/>
                  </a:cubicBezTo>
                  <a:close/>
                  <a:moveTo>
                    <a:pt x="4789730" y="1182148"/>
                  </a:moveTo>
                  <a:cubicBezTo>
                    <a:pt x="4719937" y="1182148"/>
                    <a:pt x="4663327" y="1224901"/>
                    <a:pt x="4663327" y="1277610"/>
                  </a:cubicBezTo>
                  <a:cubicBezTo>
                    <a:pt x="4663327" y="1330320"/>
                    <a:pt x="4719937" y="1373072"/>
                    <a:pt x="4789730" y="1373072"/>
                  </a:cubicBezTo>
                  <a:cubicBezTo>
                    <a:pt x="4859523" y="1373072"/>
                    <a:pt x="4916132" y="1330320"/>
                    <a:pt x="4916132" y="1277610"/>
                  </a:cubicBezTo>
                  <a:cubicBezTo>
                    <a:pt x="4916132" y="1224901"/>
                    <a:pt x="4859523" y="1182148"/>
                    <a:pt x="4789730" y="1182148"/>
                  </a:cubicBezTo>
                  <a:close/>
                  <a:moveTo>
                    <a:pt x="126403" y="2364590"/>
                  </a:moveTo>
                  <a:cubicBezTo>
                    <a:pt x="56610" y="2364590"/>
                    <a:pt x="0" y="2407343"/>
                    <a:pt x="0" y="2460052"/>
                  </a:cubicBezTo>
                  <a:cubicBezTo>
                    <a:pt x="0" y="2512761"/>
                    <a:pt x="56610" y="2555514"/>
                    <a:pt x="126403" y="2555514"/>
                  </a:cubicBezTo>
                  <a:cubicBezTo>
                    <a:pt x="196196" y="2555514"/>
                    <a:pt x="252805" y="2512761"/>
                    <a:pt x="252805" y="2460052"/>
                  </a:cubicBezTo>
                  <a:cubicBezTo>
                    <a:pt x="252805" y="2407343"/>
                    <a:pt x="196196" y="2364590"/>
                    <a:pt x="126403" y="2364590"/>
                  </a:cubicBezTo>
                  <a:close/>
                  <a:moveTo>
                    <a:pt x="1680845" y="2364590"/>
                  </a:moveTo>
                  <a:cubicBezTo>
                    <a:pt x="1611052" y="2364590"/>
                    <a:pt x="1554442" y="2407343"/>
                    <a:pt x="1554442" y="2460052"/>
                  </a:cubicBezTo>
                  <a:cubicBezTo>
                    <a:pt x="1554442" y="2512761"/>
                    <a:pt x="1611052" y="2555514"/>
                    <a:pt x="1680845" y="2555514"/>
                  </a:cubicBezTo>
                  <a:cubicBezTo>
                    <a:pt x="1750638" y="2555514"/>
                    <a:pt x="1807248" y="2512761"/>
                    <a:pt x="1807248" y="2460052"/>
                  </a:cubicBezTo>
                  <a:cubicBezTo>
                    <a:pt x="1807248" y="2407343"/>
                    <a:pt x="1750638" y="2364590"/>
                    <a:pt x="1680845" y="2364590"/>
                  </a:cubicBezTo>
                  <a:close/>
                  <a:moveTo>
                    <a:pt x="3235288" y="2364590"/>
                  </a:moveTo>
                  <a:cubicBezTo>
                    <a:pt x="3165495" y="2364590"/>
                    <a:pt x="3108885" y="2407343"/>
                    <a:pt x="3108885" y="2460052"/>
                  </a:cubicBezTo>
                  <a:cubicBezTo>
                    <a:pt x="3108885" y="2512761"/>
                    <a:pt x="3165495" y="2555514"/>
                    <a:pt x="3235288" y="2555514"/>
                  </a:cubicBezTo>
                  <a:cubicBezTo>
                    <a:pt x="3305080" y="2555514"/>
                    <a:pt x="3361690" y="2512761"/>
                    <a:pt x="3361690" y="2460052"/>
                  </a:cubicBezTo>
                  <a:cubicBezTo>
                    <a:pt x="3361690" y="2407343"/>
                    <a:pt x="3305080" y="2364590"/>
                    <a:pt x="3235288" y="2364590"/>
                  </a:cubicBezTo>
                  <a:close/>
                  <a:moveTo>
                    <a:pt x="4789730" y="2364590"/>
                  </a:moveTo>
                  <a:cubicBezTo>
                    <a:pt x="4719937" y="2364590"/>
                    <a:pt x="4663327" y="2407343"/>
                    <a:pt x="4663327" y="2460052"/>
                  </a:cubicBezTo>
                  <a:cubicBezTo>
                    <a:pt x="4663327" y="2512761"/>
                    <a:pt x="4719937" y="2555514"/>
                    <a:pt x="4789730" y="2555514"/>
                  </a:cubicBezTo>
                  <a:cubicBezTo>
                    <a:pt x="4859523" y="2555514"/>
                    <a:pt x="4916132" y="2512761"/>
                    <a:pt x="4916132" y="2460052"/>
                  </a:cubicBezTo>
                  <a:cubicBezTo>
                    <a:pt x="4916132" y="2407343"/>
                    <a:pt x="4859523" y="2364590"/>
                    <a:pt x="4789730" y="2364590"/>
                  </a:cubicBezTo>
                  <a:close/>
                  <a:moveTo>
                    <a:pt x="126403" y="3546738"/>
                  </a:moveTo>
                  <a:cubicBezTo>
                    <a:pt x="56610" y="3546738"/>
                    <a:pt x="0" y="3589491"/>
                    <a:pt x="0" y="3642200"/>
                  </a:cubicBezTo>
                  <a:cubicBezTo>
                    <a:pt x="0" y="3694909"/>
                    <a:pt x="56610" y="3737662"/>
                    <a:pt x="126403" y="3737662"/>
                  </a:cubicBezTo>
                  <a:cubicBezTo>
                    <a:pt x="196196" y="3737662"/>
                    <a:pt x="252805" y="3694909"/>
                    <a:pt x="252805" y="3642200"/>
                  </a:cubicBezTo>
                  <a:cubicBezTo>
                    <a:pt x="252805" y="3589491"/>
                    <a:pt x="196196" y="3546738"/>
                    <a:pt x="126403" y="3546738"/>
                  </a:cubicBezTo>
                  <a:close/>
                  <a:moveTo>
                    <a:pt x="1680845" y="3546738"/>
                  </a:moveTo>
                  <a:cubicBezTo>
                    <a:pt x="1611052" y="3546738"/>
                    <a:pt x="1554442" y="3589491"/>
                    <a:pt x="1554442" y="3642200"/>
                  </a:cubicBezTo>
                  <a:cubicBezTo>
                    <a:pt x="1554442" y="3694909"/>
                    <a:pt x="1611052" y="3737662"/>
                    <a:pt x="1680845" y="3737662"/>
                  </a:cubicBezTo>
                  <a:cubicBezTo>
                    <a:pt x="1750638" y="3737662"/>
                    <a:pt x="1807248" y="3694909"/>
                    <a:pt x="1807248" y="3642200"/>
                  </a:cubicBezTo>
                  <a:cubicBezTo>
                    <a:pt x="1807248" y="3589491"/>
                    <a:pt x="1750638" y="3546738"/>
                    <a:pt x="1680845" y="3546738"/>
                  </a:cubicBezTo>
                  <a:close/>
                  <a:moveTo>
                    <a:pt x="3235288" y="3546738"/>
                  </a:moveTo>
                  <a:cubicBezTo>
                    <a:pt x="3165495" y="3546738"/>
                    <a:pt x="3108885" y="3589491"/>
                    <a:pt x="3108885" y="3642200"/>
                  </a:cubicBezTo>
                  <a:cubicBezTo>
                    <a:pt x="3108885" y="3694909"/>
                    <a:pt x="3165495" y="3737662"/>
                    <a:pt x="3235288" y="3737662"/>
                  </a:cubicBezTo>
                  <a:cubicBezTo>
                    <a:pt x="3305080" y="3737662"/>
                    <a:pt x="3361690" y="3694909"/>
                    <a:pt x="3361690" y="3642200"/>
                  </a:cubicBezTo>
                  <a:cubicBezTo>
                    <a:pt x="3361690" y="3589491"/>
                    <a:pt x="3305080" y="3546738"/>
                    <a:pt x="3235288" y="3546738"/>
                  </a:cubicBezTo>
                  <a:close/>
                  <a:moveTo>
                    <a:pt x="4789730" y="3546738"/>
                  </a:moveTo>
                  <a:cubicBezTo>
                    <a:pt x="4719937" y="3546738"/>
                    <a:pt x="4663327" y="3589491"/>
                    <a:pt x="4663327" y="3642200"/>
                  </a:cubicBezTo>
                  <a:cubicBezTo>
                    <a:pt x="4663327" y="3694909"/>
                    <a:pt x="4719937" y="3737662"/>
                    <a:pt x="4789730" y="3737662"/>
                  </a:cubicBezTo>
                  <a:cubicBezTo>
                    <a:pt x="4859523" y="3737662"/>
                    <a:pt x="4916132" y="3694909"/>
                    <a:pt x="4916132" y="3642200"/>
                  </a:cubicBezTo>
                  <a:cubicBezTo>
                    <a:pt x="4916132" y="3589491"/>
                    <a:pt x="4859523" y="3546738"/>
                    <a:pt x="4789730" y="3546738"/>
                  </a:cubicBezTo>
                  <a:close/>
                </a:path>
              </a:pathLst>
            </a:custGeom>
            <a:grpFill/>
          </p:spPr>
        </p:sp>
      </p:grp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67F7EAE3-71F4-4ABF-B378-41E5F60C42A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2000" y="1420141"/>
            <a:ext cx="8534400" cy="4811460"/>
          </a:xfrm>
          <a:noFill/>
        </p:spPr>
        <p:txBody>
          <a:bodyPr/>
          <a:lstStyle>
            <a:lvl1pPr marL="228594" indent="-228594">
              <a:spcBef>
                <a:spcPts val="600"/>
              </a:spcBef>
              <a:defRPr sz="2400"/>
            </a:lvl1pPr>
            <a:lvl2pPr marL="579424" indent="-230182">
              <a:spcBef>
                <a:spcPts val="600"/>
              </a:spcBef>
              <a:defRPr sz="2400"/>
            </a:lvl2pPr>
            <a:lvl3pPr marL="912791" indent="-228594">
              <a:spcBef>
                <a:spcPts val="600"/>
              </a:spcBef>
              <a:defRPr sz="2400"/>
            </a:lvl3pPr>
            <a:lvl4pPr marL="1263619" indent="-228594">
              <a:spcBef>
                <a:spcPts val="600"/>
              </a:spcBef>
              <a:defRPr sz="2400"/>
            </a:lvl4pPr>
            <a:lvl5pPr marL="1600160" indent="-228594">
              <a:spcBef>
                <a:spcPts val="600"/>
              </a:spcBef>
              <a:defRPr sz="2400"/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58601387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1_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3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 noChangeArrowheads="1"/>
          </p:cNvSpPr>
          <p:nvPr>
            <p:ph type="dt" sz="half" idx="10"/>
          </p:nvPr>
        </p:nvSpPr>
        <p:spPr>
          <a:xfrm>
            <a:off x="9144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id-ID"/>
          </a:p>
        </p:txBody>
      </p:sp>
      <p:sp>
        <p:nvSpPr>
          <p:cNvPr id="6" name="Footer Placeholder 5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id-ID"/>
          </a:p>
        </p:txBody>
      </p:sp>
      <p:sp>
        <p:nvSpPr>
          <p:cNvPr id="7" name="Slide Number Placeholder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1280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B9D49A5A-BF6C-431B-B061-05DE9F4EDC4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90F45589-7D8B-41E4-8A68-0CF005A41775}"/>
              </a:ext>
            </a:extLst>
          </p:cNvPr>
          <p:cNvSpPr txBox="1">
            <a:spLocks/>
          </p:cNvSpPr>
          <p:nvPr userDrawn="1"/>
        </p:nvSpPr>
        <p:spPr>
          <a:xfrm>
            <a:off x="11684000" y="6557964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E3AD81-3AD4-9C46-856E-C08CF1183C60}" type="slidenum">
              <a:rPr lang="en-US" sz="1400" smtClean="0"/>
              <a:pPr/>
              <a:t>‹#›</a:t>
            </a:fld>
            <a:endParaRPr lang="en-US" sz="1400"/>
          </a:p>
        </p:txBody>
      </p:sp>
    </p:spTree>
    <p:extLst>
      <p:ext uri="{BB962C8B-B14F-4D97-AF65-F5344CB8AC3E}">
        <p14:creationId xmlns:p14="http://schemas.microsoft.com/office/powerpoint/2010/main" val="1452238726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4840" y="274639"/>
            <a:ext cx="10957560" cy="704944"/>
          </a:xfrm>
        </p:spPr>
        <p:txBody>
          <a:bodyPr/>
          <a:lstStyle>
            <a:lvl1pPr>
              <a:defRPr sz="4400"/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1582400" y="6293485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 sz="160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defTabSz="1219170">
              <a:buClr>
                <a:srgbClr val="000000"/>
              </a:buClr>
              <a:defRPr/>
            </a:pPr>
            <a:fld id="{B3AFF862-DB0D-4920-9720-F8F6560E83F6}" type="slidenum">
              <a:rPr lang="en-US" altLang="en-US" kern="0" smtClean="0">
                <a:solidFill>
                  <a:srgbClr val="000000"/>
                </a:solidFill>
                <a:sym typeface="Arial"/>
              </a:rPr>
              <a:pPr defTabSz="1219170">
                <a:buClr>
                  <a:srgbClr val="000000"/>
                </a:buClr>
                <a:defRPr/>
              </a:pPr>
              <a:t>‹#›</a:t>
            </a:fld>
            <a:endParaRPr lang="en-US" altLang="en-US" kern="0">
              <a:solidFill>
                <a:srgbClr val="000000"/>
              </a:solidFill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0488691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userDrawn="1">
  <p:cSld name="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51" name="Google Shape;551;p11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2" name="Google Shape;552;p11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3" name="Google Shape;553;p11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4" name="Google Shape;554;p11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55" name="Google Shape;555;p11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556" name="Google Shape;556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7" name="Google Shape;557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8" name="Google Shape;558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9" name="Google Shape;559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0" name="Google Shape;560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1" name="Google Shape;561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62" name="Google Shape;562;p11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563" name="Google Shape;563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4" name="Google Shape;564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5" name="Google Shape;565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6" name="Google Shape;566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67" name="Google Shape;567;p11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568" name="Google Shape;568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9" name="Google Shape;569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0" name="Google Shape;570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1" name="Google Shape;571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72" name="Google Shape;572;p11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573" name="Google Shape;573;p11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4" name="Google Shape;574;p11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5" name="Google Shape;575;p11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6" name="Google Shape;576;p11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7" name="Google Shape;577;p11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8" name="Google Shape;578;p11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79" name="Google Shape;579;p11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580" name="Google Shape;58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1" name="Google Shape;58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2" name="Google Shape;58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83" name="Google Shape;583;p11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4" name="Google Shape;584;p11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5" name="Google Shape;585;p11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86" name="Google Shape;586;p11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587" name="Google Shape;587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93" name="Google Shape;593;p11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594" name="Google Shape;594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7" name="Google Shape;597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98" name="Google Shape;598;p11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599" name="Google Shape;599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03" name="Google Shape;603;p11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4" name="Google Shape;604;p11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5" name="Google Shape;605;p11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6" name="Google Shape;606;p11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7" name="Google Shape;607;p11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8" name="Google Shape;608;p11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609" name="Google Shape;609;p11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610" name="Google Shape;61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1" name="Google Shape;61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13" name="Google Shape;613;p11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614" name="Google Shape;614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17" name="Google Shape;617;p11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618" name="Google Shape;618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9" name="Google Shape;619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4109644326"/>
      </p:ext>
    </p:extLst>
  </p:cSld>
  <p:clrMapOvr>
    <a:masterClrMapping/>
  </p:clrMapOvr>
  <p:hf sldNum="0" hdr="0" ftr="0" dt="0"/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 userDrawn="1">
  <p:cSld name="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6B70BBEB-3126-444C-8818-27F0463FC096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42447199"/>
      </p:ext>
    </p:extLst>
  </p:cSld>
  <p:clrMapOvr>
    <a:masterClrMapping/>
  </p:clrMapOvr>
  <p:hf sldNum="0" hdr="0" ftr="0" dt="0"/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>
  <p:cSld name="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67" name="Google Shape;667;p15"/>
          <p:cNvSpPr txBox="1">
            <a:spLocks noGrp="1"/>
          </p:cNvSpPr>
          <p:nvPr>
            <p:ph type="subTitle" idx="1"/>
          </p:nvPr>
        </p:nvSpPr>
        <p:spPr>
          <a:xfrm>
            <a:off x="2279904" y="2060448"/>
            <a:ext cx="25936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68" name="Google Shape;668;p15"/>
          <p:cNvSpPr txBox="1">
            <a:spLocks noGrp="1"/>
          </p:cNvSpPr>
          <p:nvPr>
            <p:ph type="subTitle" idx="2"/>
          </p:nvPr>
        </p:nvSpPr>
        <p:spPr>
          <a:xfrm>
            <a:off x="2279904" y="2584704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69" name="Google Shape;669;p15"/>
          <p:cNvSpPr txBox="1">
            <a:spLocks noGrp="1"/>
          </p:cNvSpPr>
          <p:nvPr>
            <p:ph type="subTitle" idx="3"/>
          </p:nvPr>
        </p:nvSpPr>
        <p:spPr>
          <a:xfrm>
            <a:off x="7290816" y="2060448"/>
            <a:ext cx="25968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0" name="Google Shape;670;p15"/>
          <p:cNvSpPr txBox="1">
            <a:spLocks noGrp="1"/>
          </p:cNvSpPr>
          <p:nvPr>
            <p:ph type="subTitle" idx="4"/>
          </p:nvPr>
        </p:nvSpPr>
        <p:spPr>
          <a:xfrm>
            <a:off x="7290816" y="2584704"/>
            <a:ext cx="25968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1" name="Google Shape;671;p15"/>
          <p:cNvSpPr txBox="1">
            <a:spLocks noGrp="1"/>
          </p:cNvSpPr>
          <p:nvPr>
            <p:ph type="subTitle" idx="5"/>
          </p:nvPr>
        </p:nvSpPr>
        <p:spPr>
          <a:xfrm>
            <a:off x="3767328" y="4267200"/>
            <a:ext cx="25936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2" name="Google Shape;672;p15"/>
          <p:cNvSpPr txBox="1">
            <a:spLocks noGrp="1"/>
          </p:cNvSpPr>
          <p:nvPr>
            <p:ph type="subTitle" idx="6"/>
          </p:nvPr>
        </p:nvSpPr>
        <p:spPr>
          <a:xfrm>
            <a:off x="3767328" y="4791456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3" name="Google Shape;673;p15"/>
          <p:cNvSpPr txBox="1">
            <a:spLocks noGrp="1"/>
          </p:cNvSpPr>
          <p:nvPr>
            <p:ph type="subTitle" idx="7"/>
          </p:nvPr>
        </p:nvSpPr>
        <p:spPr>
          <a:xfrm>
            <a:off x="8619744" y="4267200"/>
            <a:ext cx="26580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4" name="Google Shape;674;p15"/>
          <p:cNvSpPr txBox="1">
            <a:spLocks noGrp="1"/>
          </p:cNvSpPr>
          <p:nvPr>
            <p:ph type="subTitle" idx="8"/>
          </p:nvPr>
        </p:nvSpPr>
        <p:spPr>
          <a:xfrm>
            <a:off x="8619744" y="4791456"/>
            <a:ext cx="26580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729581558"/>
      </p:ext>
    </p:extLst>
  </p:cSld>
  <p:clrMapOvr>
    <a:masterClrMapping/>
  </p:clrMapOvr>
  <p:hf sldNum="0" hdr="0" ftr="0" dt="0"/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ighlighted numbers">
  <p:cSld name="Highlighted numbers">
    <p:spTree>
      <p:nvGrpSpPr>
        <p:cNvPr id="1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20"/>
          <p:cNvSpPr txBox="1">
            <a:spLocks noGrp="1"/>
          </p:cNvSpPr>
          <p:nvPr>
            <p:ph type="title" hasCustomPrompt="1"/>
          </p:nvPr>
        </p:nvSpPr>
        <p:spPr>
          <a:xfrm>
            <a:off x="3767328" y="938784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7" name="Google Shape;987;p20"/>
          <p:cNvSpPr txBox="1">
            <a:spLocks noGrp="1"/>
          </p:cNvSpPr>
          <p:nvPr>
            <p:ph type="subTitle" idx="1"/>
          </p:nvPr>
        </p:nvSpPr>
        <p:spPr>
          <a:xfrm>
            <a:off x="3767328" y="1633728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88" name="Google Shape;988;p20"/>
          <p:cNvSpPr txBox="1">
            <a:spLocks noGrp="1"/>
          </p:cNvSpPr>
          <p:nvPr>
            <p:ph type="title" idx="2" hasCustomPrompt="1"/>
          </p:nvPr>
        </p:nvSpPr>
        <p:spPr>
          <a:xfrm>
            <a:off x="3767328" y="291388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9" name="Google Shape;989;p20"/>
          <p:cNvSpPr txBox="1">
            <a:spLocks noGrp="1"/>
          </p:cNvSpPr>
          <p:nvPr>
            <p:ph type="subTitle" idx="3"/>
          </p:nvPr>
        </p:nvSpPr>
        <p:spPr>
          <a:xfrm>
            <a:off x="3767328" y="3596640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90" name="Google Shape;990;p20"/>
          <p:cNvSpPr txBox="1">
            <a:spLocks noGrp="1"/>
          </p:cNvSpPr>
          <p:nvPr>
            <p:ph type="title" idx="4" hasCustomPrompt="1"/>
          </p:nvPr>
        </p:nvSpPr>
        <p:spPr>
          <a:xfrm>
            <a:off x="3767328" y="486460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1" name="Google Shape;991;p20"/>
          <p:cNvSpPr txBox="1">
            <a:spLocks noGrp="1"/>
          </p:cNvSpPr>
          <p:nvPr>
            <p:ph type="subTitle" idx="5"/>
          </p:nvPr>
        </p:nvSpPr>
        <p:spPr>
          <a:xfrm>
            <a:off x="3779520" y="5559552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992" name="Google Shape;992;p20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3" name="Google Shape;993;p20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4" name="Google Shape;994;p20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5" name="Google Shape;995;p20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96" name="Google Shape;996;p20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97" name="Google Shape;997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98" name="Google Shape;998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99" name="Google Shape;999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0" name="Google Shape;1000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1" name="Google Shape;1001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2" name="Google Shape;1002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03" name="Google Shape;1003;p20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004" name="Google Shape;1004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5" name="Google Shape;1005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6" name="Google Shape;1006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7" name="Google Shape;1007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08" name="Google Shape;1008;p20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009" name="Google Shape;1009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0" name="Google Shape;1010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1" name="Google Shape;1011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2" name="Google Shape;1012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13" name="Google Shape;1013;p20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014" name="Google Shape;1014;p2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5" name="Google Shape;1015;p2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6" name="Google Shape;1016;p2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7" name="Google Shape;1017;p2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8" name="Google Shape;1018;p2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9" name="Google Shape;1019;p2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20" name="Google Shape;1020;p20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021" name="Google Shape;102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2" name="Google Shape;102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3" name="Google Shape;102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024" name="Google Shape;1024;p20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5" name="Google Shape;1025;p20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6" name="Google Shape;1026;p20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27" name="Google Shape;1027;p20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028" name="Google Shape;1028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9" name="Google Shape;1029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0" name="Google Shape;1030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1" name="Google Shape;1031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2" name="Google Shape;1032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3" name="Google Shape;1033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34" name="Google Shape;1034;p20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035" name="Google Shape;1035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6" name="Google Shape;1036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7" name="Google Shape;1037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8" name="Google Shape;1038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39" name="Google Shape;1039;p20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040" name="Google Shape;1040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1" name="Google Shape;1041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2" name="Google Shape;1042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3" name="Google Shape;1043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044" name="Google Shape;1044;p20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5" name="Google Shape;1045;p20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6" name="Google Shape;1046;p20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7" name="Google Shape;1047;p20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8" name="Google Shape;1048;p20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9" name="Google Shape;1049;p20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1050" name="Google Shape;1050;p20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051" name="Google Shape;105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2" name="Google Shape;105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3" name="Google Shape;105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54" name="Google Shape;1054;p20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055" name="Google Shape;1055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6" name="Google Shape;1056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7" name="Google Shape;1057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58" name="Google Shape;1058;p20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059" name="Google Shape;1059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3496936719"/>
      </p:ext>
    </p:extLst>
  </p:cSld>
  <p:clrMapOvr>
    <a:masterClrMapping/>
  </p:clrMapOvr>
  <p:hf sldNum="0" hdr="0" ftr="0" dt="0"/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 userDrawn="1">
  <p:cSld name="1_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7D9E08C-91C4-2047-873E-94C8A5B09A67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28138506"/>
      </p:ext>
    </p:extLst>
  </p:cSld>
  <p:clrMapOvr>
    <a:masterClrMapping/>
  </p:clrMapOvr>
  <p:hf sldNum="0" hdr="0" ftr="0" dt="0"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Desig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2850766" y="1783080"/>
            <a:ext cx="3292697" cy="329184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15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9E46D49B-645C-4F7D-BFBB-9DF2B9F2D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582400" y="6477000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bg2"/>
                </a:solidFill>
                <a:latin typeface="+mn-lt"/>
              </a:defRPr>
            </a:lvl1pPr>
          </a:lstStyle>
          <a:p>
            <a:fld id="{EBE3AD81-3AD4-9C46-856E-C08CF1183C60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6814233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2"/>
          <p:cNvSpPr txBox="1">
            <a:spLocks noGrp="1"/>
          </p:cNvSpPr>
          <p:nvPr>
            <p:ph type="ctrTitle"/>
          </p:nvPr>
        </p:nvSpPr>
        <p:spPr>
          <a:xfrm>
            <a:off x="6998208" y="2670048"/>
            <a:ext cx="4352400" cy="238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6998208" y="4962144"/>
            <a:ext cx="4352400" cy="11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10" name="Google Shape;10;p2"/>
          <p:cNvCxnSpPr/>
          <p:nvPr/>
        </p:nvCxnSpPr>
        <p:spPr>
          <a:xfrm flipH="1">
            <a:off x="7769400" y="6017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" name="Google Shape;11;p2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" name="Google Shape;12;p2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" name="Google Shape;13;p2"/>
          <p:cNvGrpSpPr/>
          <p:nvPr/>
        </p:nvGrpSpPr>
        <p:grpSpPr>
          <a:xfrm>
            <a:off x="10752367" y="1183800"/>
            <a:ext cx="775733" cy="776467"/>
            <a:chOff x="8064275" y="887850"/>
            <a:chExt cx="581800" cy="582350"/>
          </a:xfrm>
        </p:grpSpPr>
        <p:sp>
          <p:nvSpPr>
            <p:cNvPr id="14" name="Google Shape;14;p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21" name="Google Shape;21;p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7587440" y="567744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7584434" y="564367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>
            <a:off x="7636092" y="616413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" name="Google Shape;28;p2"/>
          <p:cNvSpPr/>
          <p:nvPr/>
        </p:nvSpPr>
        <p:spPr>
          <a:xfrm>
            <a:off x="7633104" y="613036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" name="Google Shape;29;p2"/>
          <p:cNvSpPr/>
          <p:nvPr/>
        </p:nvSpPr>
        <p:spPr>
          <a:xfrm>
            <a:off x="7688877" y="66918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" name="Google Shape;30;p2"/>
          <p:cNvSpPr/>
          <p:nvPr/>
        </p:nvSpPr>
        <p:spPr>
          <a:xfrm>
            <a:off x="7685887" y="666190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" name="Google Shape;31;p2"/>
          <p:cNvGrpSpPr/>
          <p:nvPr/>
        </p:nvGrpSpPr>
        <p:grpSpPr>
          <a:xfrm>
            <a:off x="7257800" y="385700"/>
            <a:ext cx="233351" cy="36000"/>
            <a:chOff x="5662375" y="212375"/>
            <a:chExt cx="175013" cy="27000"/>
          </a:xfrm>
        </p:grpSpPr>
        <p:sp>
          <p:nvSpPr>
            <p:cNvPr id="32" name="Google Shape;32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" name="Google Shape;35;p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36" name="Google Shape;36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" name="Google Shape;39;p2"/>
          <p:cNvGrpSpPr/>
          <p:nvPr/>
        </p:nvGrpSpPr>
        <p:grpSpPr>
          <a:xfrm>
            <a:off x="10758334" y="2109067"/>
            <a:ext cx="233351" cy="36000"/>
            <a:chOff x="5662375" y="212375"/>
            <a:chExt cx="175013" cy="27000"/>
          </a:xfrm>
        </p:grpSpPr>
        <p:sp>
          <p:nvSpPr>
            <p:cNvPr id="40" name="Google Shape;40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40466806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oogle Shape;44;p3"/>
          <p:cNvGrpSpPr/>
          <p:nvPr/>
        </p:nvGrpSpPr>
        <p:grpSpPr>
          <a:xfrm>
            <a:off x="2843532" y="951004"/>
            <a:ext cx="6504936" cy="4956005"/>
            <a:chOff x="399425" y="238125"/>
            <a:chExt cx="6810025" cy="5187000"/>
          </a:xfrm>
        </p:grpSpPr>
        <p:sp>
          <p:nvSpPr>
            <p:cNvPr id="45" name="Google Shape;45;p3"/>
            <p:cNvSpPr/>
            <p:nvPr/>
          </p:nvSpPr>
          <p:spPr>
            <a:xfrm>
              <a:off x="399425" y="238325"/>
              <a:ext cx="6810025" cy="5186100"/>
            </a:xfrm>
            <a:custGeom>
              <a:avLst/>
              <a:gdLst/>
              <a:ahLst/>
              <a:cxnLst/>
              <a:rect l="l" t="t" r="r" b="b"/>
              <a:pathLst>
                <a:path w="272401" h="207444" extrusionOk="0">
                  <a:moveTo>
                    <a:pt x="143525" y="0"/>
                  </a:moveTo>
                  <a:cubicBezTo>
                    <a:pt x="130816" y="0"/>
                    <a:pt x="118065" y="708"/>
                    <a:pt x="105367" y="1397"/>
                  </a:cubicBezTo>
                  <a:cubicBezTo>
                    <a:pt x="85699" y="2506"/>
                    <a:pt x="65661" y="3689"/>
                    <a:pt x="47175" y="10640"/>
                  </a:cubicBezTo>
                  <a:cubicBezTo>
                    <a:pt x="28764" y="17590"/>
                    <a:pt x="11832" y="31343"/>
                    <a:pt x="5990" y="50198"/>
                  </a:cubicBezTo>
                  <a:cubicBezTo>
                    <a:pt x="1" y="69867"/>
                    <a:pt x="6877" y="90940"/>
                    <a:pt x="13680" y="110387"/>
                  </a:cubicBezTo>
                  <a:cubicBezTo>
                    <a:pt x="22479" y="135305"/>
                    <a:pt x="31870" y="161332"/>
                    <a:pt x="51390" y="179152"/>
                  </a:cubicBezTo>
                  <a:cubicBezTo>
                    <a:pt x="67098" y="193557"/>
                    <a:pt x="97572" y="207444"/>
                    <a:pt x="121591" y="207444"/>
                  </a:cubicBezTo>
                  <a:cubicBezTo>
                    <a:pt x="124820" y="207444"/>
                    <a:pt x="127933" y="207193"/>
                    <a:pt x="130877" y="206658"/>
                  </a:cubicBezTo>
                  <a:cubicBezTo>
                    <a:pt x="145739" y="204070"/>
                    <a:pt x="159714" y="191205"/>
                    <a:pt x="171840" y="182923"/>
                  </a:cubicBezTo>
                  <a:cubicBezTo>
                    <a:pt x="188625" y="171314"/>
                    <a:pt x="205484" y="159705"/>
                    <a:pt x="222268" y="148097"/>
                  </a:cubicBezTo>
                  <a:cubicBezTo>
                    <a:pt x="236909" y="138041"/>
                    <a:pt x="252067" y="127319"/>
                    <a:pt x="260348" y="111644"/>
                  </a:cubicBezTo>
                  <a:cubicBezTo>
                    <a:pt x="272400" y="88722"/>
                    <a:pt x="266411" y="59071"/>
                    <a:pt x="249996" y="39033"/>
                  </a:cubicBezTo>
                  <a:cubicBezTo>
                    <a:pt x="233507" y="18995"/>
                    <a:pt x="208367" y="7756"/>
                    <a:pt x="182858" y="3098"/>
                  </a:cubicBezTo>
                  <a:cubicBezTo>
                    <a:pt x="169864" y="762"/>
                    <a:pt x="156717" y="0"/>
                    <a:pt x="1435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491875" y="238125"/>
              <a:ext cx="6575225" cy="5187000"/>
            </a:xfrm>
            <a:custGeom>
              <a:avLst/>
              <a:gdLst/>
              <a:ahLst/>
              <a:cxnLst/>
              <a:rect l="l" t="t" r="r" b="b"/>
              <a:pathLst>
                <a:path w="263009" h="207480" extrusionOk="0">
                  <a:moveTo>
                    <a:pt x="139601" y="0"/>
                  </a:moveTo>
                  <a:cubicBezTo>
                    <a:pt x="126957" y="0"/>
                    <a:pt x="114313" y="739"/>
                    <a:pt x="101669" y="1405"/>
                  </a:cubicBezTo>
                  <a:cubicBezTo>
                    <a:pt x="82001" y="2514"/>
                    <a:pt x="61963" y="3697"/>
                    <a:pt x="43477" y="10648"/>
                  </a:cubicBezTo>
                  <a:cubicBezTo>
                    <a:pt x="25066" y="17598"/>
                    <a:pt x="8134" y="31351"/>
                    <a:pt x="2292" y="50206"/>
                  </a:cubicBezTo>
                  <a:cubicBezTo>
                    <a:pt x="665" y="55530"/>
                    <a:pt x="0" y="60928"/>
                    <a:pt x="0" y="66399"/>
                  </a:cubicBezTo>
                  <a:cubicBezTo>
                    <a:pt x="0" y="81114"/>
                    <a:pt x="5028" y="96198"/>
                    <a:pt x="9982" y="110395"/>
                  </a:cubicBezTo>
                  <a:cubicBezTo>
                    <a:pt x="18781" y="135313"/>
                    <a:pt x="28172" y="161340"/>
                    <a:pt x="47692" y="179160"/>
                  </a:cubicBezTo>
                  <a:cubicBezTo>
                    <a:pt x="63442" y="193579"/>
                    <a:pt x="93979" y="207480"/>
                    <a:pt x="118010" y="207480"/>
                  </a:cubicBezTo>
                  <a:cubicBezTo>
                    <a:pt x="121190" y="207480"/>
                    <a:pt x="124221" y="207258"/>
                    <a:pt x="127179" y="206666"/>
                  </a:cubicBezTo>
                  <a:cubicBezTo>
                    <a:pt x="142041" y="204078"/>
                    <a:pt x="156016" y="191213"/>
                    <a:pt x="168142" y="182931"/>
                  </a:cubicBezTo>
                  <a:cubicBezTo>
                    <a:pt x="184927" y="171322"/>
                    <a:pt x="201786" y="159713"/>
                    <a:pt x="218570" y="148105"/>
                  </a:cubicBezTo>
                  <a:cubicBezTo>
                    <a:pt x="233211" y="138049"/>
                    <a:pt x="248369" y="127327"/>
                    <a:pt x="256650" y="111652"/>
                  </a:cubicBezTo>
                  <a:cubicBezTo>
                    <a:pt x="261013" y="103370"/>
                    <a:pt x="263009" y="94127"/>
                    <a:pt x="263009" y="84885"/>
                  </a:cubicBezTo>
                  <a:cubicBezTo>
                    <a:pt x="263009" y="68544"/>
                    <a:pt x="256798" y="51833"/>
                    <a:pt x="246298" y="39041"/>
                  </a:cubicBezTo>
                  <a:cubicBezTo>
                    <a:pt x="229809" y="19003"/>
                    <a:pt x="204669" y="7764"/>
                    <a:pt x="179160" y="3106"/>
                  </a:cubicBezTo>
                  <a:cubicBezTo>
                    <a:pt x="166146" y="813"/>
                    <a:pt x="152910" y="0"/>
                    <a:pt x="1396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7" name="Google Shape;47;p3"/>
          <p:cNvSpPr txBox="1">
            <a:spLocks noGrp="1"/>
          </p:cNvSpPr>
          <p:nvPr>
            <p:ph type="title"/>
          </p:nvPr>
        </p:nvSpPr>
        <p:spPr>
          <a:xfrm>
            <a:off x="3962400" y="2974848"/>
            <a:ext cx="4267200" cy="107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8" name="Google Shape;48;p3"/>
          <p:cNvSpPr txBox="1">
            <a:spLocks noGrp="1"/>
          </p:cNvSpPr>
          <p:nvPr>
            <p:ph type="title" idx="2" hasCustomPrompt="1"/>
          </p:nvPr>
        </p:nvSpPr>
        <p:spPr>
          <a:xfrm>
            <a:off x="3962400" y="1548384"/>
            <a:ext cx="3956800" cy="142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49" name="Google Shape;49;p3"/>
          <p:cNvSpPr txBox="1">
            <a:spLocks noGrp="1"/>
          </p:cNvSpPr>
          <p:nvPr>
            <p:ph type="subTitle" idx="1"/>
          </p:nvPr>
        </p:nvSpPr>
        <p:spPr>
          <a:xfrm>
            <a:off x="3964300" y="3998976"/>
            <a:ext cx="4267200" cy="9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50" name="Google Shape;50;p3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51" name="Google Shape;51;p3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52" name="Google Shape;52;p3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53" name="Google Shape;53;p3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3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3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3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9" name="Google Shape;59;p3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60" name="Google Shape;60;p3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" name="Google Shape;62;p3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3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4" name="Google Shape;64;p3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65" name="Google Shape;65;p3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3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3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3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69" name="Google Shape;69;p3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70" name="Google Shape;70;p3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71" name="Google Shape;71;p3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3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3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3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3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3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77" name="Google Shape;77;p3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78" name="Google Shape;78;p3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" name="Google Shape;79;p3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" name="Google Shape;80;p3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" name="Google Shape;81;p3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2" name="Google Shape;82;p3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83" name="Google Shape;83;p3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3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3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3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7" name="Google Shape;87;p3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88" name="Google Shape;88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" name="Google Shape;89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" name="Google Shape;90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1" name="Google Shape;91;p3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92" name="Google Shape;92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" name="Google Shape;94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5" name="Google Shape;95;p3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96" name="Google Shape;96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" name="Google Shape;97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9" name="Google Shape;99;p3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00" name="Google Shape;100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03" name="Google Shape;103;p3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" name="Google Shape;104;p3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5" name="Google Shape;105;p3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61960185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4"/>
          <p:cNvSpPr txBox="1">
            <a:spLocks noGrp="1"/>
          </p:cNvSpPr>
          <p:nvPr>
            <p:ph type="subTitle" idx="1"/>
          </p:nvPr>
        </p:nvSpPr>
        <p:spPr>
          <a:xfrm>
            <a:off x="2889504" y="4072128"/>
            <a:ext cx="6412800" cy="1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111" name="Google Shape;111;p4"/>
          <p:cNvGrpSpPr/>
          <p:nvPr/>
        </p:nvGrpSpPr>
        <p:grpSpPr>
          <a:xfrm>
            <a:off x="5979326" y="5910667"/>
            <a:ext cx="233351" cy="36000"/>
            <a:chOff x="5662375" y="212375"/>
            <a:chExt cx="175013" cy="27000"/>
          </a:xfrm>
        </p:grpSpPr>
        <p:sp>
          <p:nvSpPr>
            <p:cNvPr id="112" name="Google Shape;112;p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5" name="Google Shape;115;p4"/>
          <p:cNvSpPr txBox="1">
            <a:spLocks noGrp="1"/>
          </p:cNvSpPr>
          <p:nvPr>
            <p:ph type="title"/>
          </p:nvPr>
        </p:nvSpPr>
        <p:spPr>
          <a:xfrm>
            <a:off x="2889504" y="3304032"/>
            <a:ext cx="64128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16" name="Google Shape;116;p4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17" name="Google Shape;117;p4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18" name="Google Shape;118;p4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19" name="Google Shape;119;p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" name="Google Shape;120;p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" name="Google Shape;122;p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" name="Google Shape;123;p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" name="Google Shape;124;p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25" name="Google Shape;125;p4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26" name="Google Shape;126;p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" name="Google Shape;127;p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" name="Google Shape;128;p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" name="Google Shape;129;p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30" name="Google Shape;130;p4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31" name="Google Shape;131;p4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" name="Google Shape;132;p4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" name="Google Shape;133;p4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" name="Google Shape;134;p4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35" name="Google Shape;135;p4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36" name="Google Shape;136;p4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37" name="Google Shape;137;p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" name="Google Shape;138;p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" name="Google Shape;139;p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" name="Google Shape;140;p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" name="Google Shape;141;p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" name="Google Shape;142;p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" name="Google Shape;143;p4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" name="Google Shape;144;p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" name="Google Shape;145;p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" name="Google Shape;146;p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" name="Google Shape;147;p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8" name="Google Shape;148;p4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9" name="Google Shape;149;p4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" name="Google Shape;150;p4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" name="Google Shape;151;p4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" name="Google Shape;152;p4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3" name="Google Shape;153;p4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54" name="Google Shape;154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" name="Google Shape;155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" name="Google Shape;156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7" name="Google Shape;157;p4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58" name="Google Shape;158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" name="Google Shape;159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" name="Google Shape;160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1" name="Google Shape;161;p4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2" name="Google Shape;162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" name="Google Shape;165;p4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6" name="Google Shape;166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" name="Google Shape;167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" name="Google Shape;168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9" name="Google Shape;169;p4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0" name="Google Shape;170;p4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71" name="Google Shape;171;p4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1064354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5"/>
          <p:cNvSpPr txBox="1">
            <a:spLocks noGrp="1"/>
          </p:cNvSpPr>
          <p:nvPr>
            <p:ph type="title"/>
          </p:nvPr>
        </p:nvSpPr>
        <p:spPr>
          <a:xfrm>
            <a:off x="2453361" y="451100"/>
            <a:ext cx="7285600" cy="8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77" name="Google Shape;177;p5"/>
          <p:cNvSpPr txBox="1">
            <a:spLocks noGrp="1"/>
          </p:cNvSpPr>
          <p:nvPr>
            <p:ph type="subTitle" idx="1"/>
          </p:nvPr>
        </p:nvSpPr>
        <p:spPr>
          <a:xfrm>
            <a:off x="6608064" y="3377184"/>
            <a:ext cx="27796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78" name="Google Shape;178;p5"/>
          <p:cNvSpPr txBox="1">
            <a:spLocks noGrp="1"/>
          </p:cNvSpPr>
          <p:nvPr>
            <p:ph type="subTitle" idx="2"/>
          </p:nvPr>
        </p:nvSpPr>
        <p:spPr>
          <a:xfrm>
            <a:off x="2791968" y="3377184"/>
            <a:ext cx="27796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79" name="Google Shape;179;p5"/>
          <p:cNvSpPr txBox="1">
            <a:spLocks noGrp="1"/>
          </p:cNvSpPr>
          <p:nvPr>
            <p:ph type="subTitle" idx="3"/>
          </p:nvPr>
        </p:nvSpPr>
        <p:spPr>
          <a:xfrm>
            <a:off x="6608064" y="2962656"/>
            <a:ext cx="2779600" cy="37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80" name="Google Shape;180;p5"/>
          <p:cNvSpPr txBox="1">
            <a:spLocks noGrp="1"/>
          </p:cNvSpPr>
          <p:nvPr>
            <p:ph type="subTitle" idx="4"/>
          </p:nvPr>
        </p:nvSpPr>
        <p:spPr>
          <a:xfrm>
            <a:off x="2791968" y="2938272"/>
            <a:ext cx="2779600" cy="4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81" name="Google Shape;181;p5"/>
          <p:cNvSpPr txBox="1">
            <a:spLocks noGrp="1"/>
          </p:cNvSpPr>
          <p:nvPr>
            <p:ph type="title" idx="5" hasCustomPrompt="1"/>
          </p:nvPr>
        </p:nvSpPr>
        <p:spPr>
          <a:xfrm>
            <a:off x="3706368" y="2170176"/>
            <a:ext cx="963200" cy="6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2" name="Google Shape;182;p5"/>
          <p:cNvSpPr txBox="1">
            <a:spLocks noGrp="1"/>
          </p:cNvSpPr>
          <p:nvPr>
            <p:ph type="title" idx="6" hasCustomPrompt="1"/>
          </p:nvPr>
        </p:nvSpPr>
        <p:spPr>
          <a:xfrm>
            <a:off x="7522464" y="2170176"/>
            <a:ext cx="963200" cy="6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grpSp>
        <p:nvGrpSpPr>
          <p:cNvPr id="183" name="Google Shape;183;p5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84" name="Google Shape;184;p5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85" name="Google Shape;185;p5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86" name="Google Shape;186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7" name="Google Shape;187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" name="Google Shape;189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" name="Google Shape;190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2" name="Google Shape;192;p5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93" name="Google Shape;193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7" name="Google Shape;197;p5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98" name="Google Shape;198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" name="Google Shape;199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02" name="Google Shape;202;p5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03" name="Google Shape;203;p5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04" name="Google Shape;204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0" name="Google Shape;210;p5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11" name="Google Shape;211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5" name="Google Shape;215;p5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16" name="Google Shape;216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" name="Google Shape;217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8" name="Google Shape;218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9" name="Google Shape;219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0" name="Google Shape;220;p5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21" name="Google Shape;221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4" name="Google Shape;224;p5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25" name="Google Shape;225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8" name="Google Shape;228;p5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29" name="Google Shape;229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32" name="Google Shape;232;p5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33" name="Google Shape;233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36" name="Google Shape;236;p5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7" name="Google Shape;237;p5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38" name="Google Shape;238;p5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101935375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6"/>
          <p:cNvSpPr txBox="1">
            <a:spLocks noGrp="1"/>
          </p:cNvSpPr>
          <p:nvPr>
            <p:ph type="title"/>
          </p:nvPr>
        </p:nvSpPr>
        <p:spPr>
          <a:xfrm>
            <a:off x="2431300" y="451104"/>
            <a:ext cx="732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244" name="Google Shape;244;p6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245" name="Google Shape;245;p6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46" name="Google Shape;246;p6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247" name="Google Shape;247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" name="Google Shape;248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0" name="Google Shape;250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1" name="Google Shape;251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2" name="Google Shape;252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3" name="Google Shape;253;p6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254" name="Google Shape;254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" name="Google Shape;255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" name="Google Shape;256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" name="Google Shape;257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8" name="Google Shape;258;p6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259" name="Google Shape;259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" name="Google Shape;260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" name="Google Shape;261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" name="Google Shape;262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63" name="Google Shape;263;p6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64" name="Google Shape;264;p6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65" name="Google Shape;265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1" name="Google Shape;271;p6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72" name="Google Shape;272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3" name="Google Shape;273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4" name="Google Shape;274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6" name="Google Shape;276;p6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77" name="Google Shape;277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1" name="Google Shape;281;p6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82" name="Google Shape;282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3" name="Google Shape;283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4" name="Google Shape;284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5" name="Google Shape;285;p6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86" name="Google Shape;286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9" name="Google Shape;289;p6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90" name="Google Shape;290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" name="Google Shape;292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3" name="Google Shape;293;p6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94" name="Google Shape;294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" name="Google Shape;295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97" name="Google Shape;297;p6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98" name="Google Shape;298;p6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99" name="Google Shape;299;p6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6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6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6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726107791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7"/>
          <p:cNvSpPr txBox="1">
            <a:spLocks noGrp="1"/>
          </p:cNvSpPr>
          <p:nvPr>
            <p:ph type="subTitle" idx="1"/>
          </p:nvPr>
        </p:nvSpPr>
        <p:spPr>
          <a:xfrm>
            <a:off x="1072896" y="2645664"/>
            <a:ext cx="4389200" cy="18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305" name="Google Shape;305;p7"/>
          <p:cNvSpPr txBox="1">
            <a:spLocks noGrp="1"/>
          </p:cNvSpPr>
          <p:nvPr>
            <p:ph type="title"/>
          </p:nvPr>
        </p:nvSpPr>
        <p:spPr>
          <a:xfrm>
            <a:off x="1072896" y="4425696"/>
            <a:ext cx="4389200" cy="53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306" name="Google Shape;306;p7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07" name="Google Shape;307;p7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08" name="Google Shape;308;p7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09" name="Google Shape;309;p7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310" name="Google Shape;310;p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6" name="Google Shape;316;p7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317" name="Google Shape;317;p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1" name="Google Shape;321;p7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" name="Google Shape;322;p7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3" name="Google Shape;323;p7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" name="Google Shape;324;p7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" name="Google Shape;325;p7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" name="Google Shape;326;p7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" name="Google Shape;327;p7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328" name="Google Shape;328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31" name="Google Shape;331;p7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332" name="Google Shape;332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35" name="Google Shape;335;p7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336" name="Google Shape;336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339" name="Google Shape;339;p7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0" name="Google Shape;340;p7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41" name="Google Shape;341;p7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342" name="Google Shape;342;p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" name="Google Shape;348;p7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349" name="Google Shape;349;p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" name="Google Shape;353;p7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354" name="Google Shape;354;p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8" name="Google Shape;358;p7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359" name="Google Shape;359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2" name="Google Shape;362;p7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363" name="Google Shape;363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43233329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" name="Google Shape;367;p8"/>
          <p:cNvGrpSpPr/>
          <p:nvPr/>
        </p:nvGrpSpPr>
        <p:grpSpPr>
          <a:xfrm>
            <a:off x="1799502" y="797889"/>
            <a:ext cx="8604973" cy="4841515"/>
            <a:chOff x="365750" y="1285025"/>
            <a:chExt cx="6934275" cy="3315500"/>
          </a:xfrm>
        </p:grpSpPr>
        <p:sp>
          <p:nvSpPr>
            <p:cNvPr id="368" name="Google Shape;368;p8"/>
            <p:cNvSpPr/>
            <p:nvPr/>
          </p:nvSpPr>
          <p:spPr>
            <a:xfrm>
              <a:off x="365750" y="1285025"/>
              <a:ext cx="6934275" cy="3315500"/>
            </a:xfrm>
            <a:custGeom>
              <a:avLst/>
              <a:gdLst/>
              <a:ahLst/>
              <a:cxnLst/>
              <a:rect l="l" t="t" r="r" b="b"/>
              <a:pathLst>
                <a:path w="277371" h="132620" extrusionOk="0">
                  <a:moveTo>
                    <a:pt x="139292" y="1"/>
                  </a:moveTo>
                  <a:cubicBezTo>
                    <a:pt x="131931" y="1"/>
                    <a:pt x="124510" y="530"/>
                    <a:pt x="116820" y="2020"/>
                  </a:cubicBezTo>
                  <a:cubicBezTo>
                    <a:pt x="97286" y="5794"/>
                    <a:pt x="78528" y="13563"/>
                    <a:pt x="62212" y="24940"/>
                  </a:cubicBezTo>
                  <a:cubicBezTo>
                    <a:pt x="40180" y="40312"/>
                    <a:pt x="16039" y="63953"/>
                    <a:pt x="5883" y="89204"/>
                  </a:cubicBezTo>
                  <a:cubicBezTo>
                    <a:pt x="2054" y="98638"/>
                    <a:pt x="1" y="109904"/>
                    <a:pt x="5162" y="118672"/>
                  </a:cubicBezTo>
                  <a:cubicBezTo>
                    <a:pt x="10878" y="128329"/>
                    <a:pt x="23309" y="131547"/>
                    <a:pt x="34519" y="132324"/>
                  </a:cubicBezTo>
                  <a:cubicBezTo>
                    <a:pt x="37485" y="132528"/>
                    <a:pt x="40447" y="132620"/>
                    <a:pt x="43408" y="132620"/>
                  </a:cubicBezTo>
                  <a:cubicBezTo>
                    <a:pt x="64717" y="132620"/>
                    <a:pt x="85919" y="127832"/>
                    <a:pt x="107164" y="125054"/>
                  </a:cubicBezTo>
                  <a:cubicBezTo>
                    <a:pt x="121795" y="123154"/>
                    <a:pt x="136548" y="122208"/>
                    <a:pt x="151300" y="122208"/>
                  </a:cubicBezTo>
                  <a:cubicBezTo>
                    <a:pt x="172303" y="122208"/>
                    <a:pt x="193303" y="124126"/>
                    <a:pt x="213939" y="127940"/>
                  </a:cubicBezTo>
                  <a:cubicBezTo>
                    <a:pt x="222522" y="129553"/>
                    <a:pt x="231673" y="131360"/>
                    <a:pt x="240407" y="131360"/>
                  </a:cubicBezTo>
                  <a:cubicBezTo>
                    <a:pt x="248501" y="131360"/>
                    <a:pt x="256237" y="129808"/>
                    <a:pt x="262831" y="125110"/>
                  </a:cubicBezTo>
                  <a:cubicBezTo>
                    <a:pt x="276372" y="115454"/>
                    <a:pt x="277371" y="99138"/>
                    <a:pt x="274429" y="84431"/>
                  </a:cubicBezTo>
                  <a:cubicBezTo>
                    <a:pt x="271488" y="69670"/>
                    <a:pt x="264329" y="59902"/>
                    <a:pt x="257059" y="47305"/>
                  </a:cubicBezTo>
                  <a:cubicBezTo>
                    <a:pt x="252786" y="39868"/>
                    <a:pt x="247736" y="33098"/>
                    <a:pt x="241798" y="27215"/>
                  </a:cubicBezTo>
                  <a:cubicBezTo>
                    <a:pt x="234972" y="20500"/>
                    <a:pt x="226925" y="14951"/>
                    <a:pt x="217768" y="11177"/>
                  </a:cubicBezTo>
                  <a:cubicBezTo>
                    <a:pt x="203783" y="5350"/>
                    <a:pt x="188521" y="3407"/>
                    <a:pt x="173482" y="2186"/>
                  </a:cubicBezTo>
                  <a:cubicBezTo>
                    <a:pt x="161726" y="1246"/>
                    <a:pt x="150579" y="1"/>
                    <a:pt x="139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8"/>
            <p:cNvSpPr/>
            <p:nvPr/>
          </p:nvSpPr>
          <p:spPr>
            <a:xfrm>
              <a:off x="417100" y="1285575"/>
              <a:ext cx="6842700" cy="3314500"/>
            </a:xfrm>
            <a:custGeom>
              <a:avLst/>
              <a:gdLst/>
              <a:ahLst/>
              <a:cxnLst/>
              <a:rect l="l" t="t" r="r" b="b"/>
              <a:pathLst>
                <a:path w="273708" h="132580" extrusionOk="0">
                  <a:moveTo>
                    <a:pt x="137298" y="0"/>
                  </a:moveTo>
                  <a:cubicBezTo>
                    <a:pt x="129917" y="0"/>
                    <a:pt x="122480" y="500"/>
                    <a:pt x="114766" y="1998"/>
                  </a:cubicBezTo>
                  <a:cubicBezTo>
                    <a:pt x="95232" y="5772"/>
                    <a:pt x="76474" y="13541"/>
                    <a:pt x="60158" y="24918"/>
                  </a:cubicBezTo>
                  <a:cubicBezTo>
                    <a:pt x="38126" y="40290"/>
                    <a:pt x="13985" y="63931"/>
                    <a:pt x="3829" y="89182"/>
                  </a:cubicBezTo>
                  <a:cubicBezTo>
                    <a:pt x="1609" y="94621"/>
                    <a:pt x="0" y="100614"/>
                    <a:pt x="56" y="106386"/>
                  </a:cubicBezTo>
                  <a:cubicBezTo>
                    <a:pt x="56" y="110715"/>
                    <a:pt x="943" y="114877"/>
                    <a:pt x="3108" y="118650"/>
                  </a:cubicBezTo>
                  <a:cubicBezTo>
                    <a:pt x="8824" y="128307"/>
                    <a:pt x="21255" y="131525"/>
                    <a:pt x="32465" y="132302"/>
                  </a:cubicBezTo>
                  <a:cubicBezTo>
                    <a:pt x="35407" y="132469"/>
                    <a:pt x="38403" y="132580"/>
                    <a:pt x="41345" y="132580"/>
                  </a:cubicBezTo>
                  <a:cubicBezTo>
                    <a:pt x="62655" y="132580"/>
                    <a:pt x="83855" y="127807"/>
                    <a:pt x="105110" y="125032"/>
                  </a:cubicBezTo>
                  <a:cubicBezTo>
                    <a:pt x="119761" y="123146"/>
                    <a:pt x="134523" y="122202"/>
                    <a:pt x="149340" y="122202"/>
                  </a:cubicBezTo>
                  <a:cubicBezTo>
                    <a:pt x="170318" y="122202"/>
                    <a:pt x="191240" y="124089"/>
                    <a:pt x="211885" y="127918"/>
                  </a:cubicBezTo>
                  <a:cubicBezTo>
                    <a:pt x="220486" y="129528"/>
                    <a:pt x="229643" y="131359"/>
                    <a:pt x="238412" y="131359"/>
                  </a:cubicBezTo>
                  <a:cubicBezTo>
                    <a:pt x="246459" y="131359"/>
                    <a:pt x="254173" y="129805"/>
                    <a:pt x="260777" y="125088"/>
                  </a:cubicBezTo>
                  <a:cubicBezTo>
                    <a:pt x="270433" y="118206"/>
                    <a:pt x="273707" y="107884"/>
                    <a:pt x="273707" y="97229"/>
                  </a:cubicBezTo>
                  <a:cubicBezTo>
                    <a:pt x="273707" y="92956"/>
                    <a:pt x="273208" y="88627"/>
                    <a:pt x="272375" y="84409"/>
                  </a:cubicBezTo>
                  <a:cubicBezTo>
                    <a:pt x="269434" y="69648"/>
                    <a:pt x="262275" y="59880"/>
                    <a:pt x="255005" y="47283"/>
                  </a:cubicBezTo>
                  <a:cubicBezTo>
                    <a:pt x="250732" y="39846"/>
                    <a:pt x="245682" y="33076"/>
                    <a:pt x="239744" y="27193"/>
                  </a:cubicBezTo>
                  <a:cubicBezTo>
                    <a:pt x="232918" y="20478"/>
                    <a:pt x="224871" y="14929"/>
                    <a:pt x="215714" y="11155"/>
                  </a:cubicBezTo>
                  <a:cubicBezTo>
                    <a:pt x="201729" y="5328"/>
                    <a:pt x="186467" y="3385"/>
                    <a:pt x="171428" y="2164"/>
                  </a:cubicBezTo>
                  <a:cubicBezTo>
                    <a:pt x="159663" y="1221"/>
                    <a:pt x="148563" y="0"/>
                    <a:pt x="137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0" name="Google Shape;370;p8"/>
          <p:cNvSpPr txBox="1">
            <a:spLocks noGrp="1"/>
          </p:cNvSpPr>
          <p:nvPr>
            <p:ph type="title"/>
          </p:nvPr>
        </p:nvSpPr>
        <p:spPr>
          <a:xfrm>
            <a:off x="3499104" y="2161004"/>
            <a:ext cx="5206000" cy="25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733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371" name="Google Shape;371;p8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372" name="Google Shape;372;p8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3" name="Google Shape;373;p8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4" name="Google Shape;374;p8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5" name="Google Shape;375;p8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376" name="Google Shape;376;p8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377" name="Google Shape;377;p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" name="Google Shape;378;p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" name="Google Shape;379;p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83" name="Google Shape;383;p8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384" name="Google Shape;384;p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" name="Google Shape;386;p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" name="Google Shape;387;p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88" name="Google Shape;388;p8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389" name="Google Shape;389;p8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8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8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8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93" name="Google Shape;393;p8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394" name="Google Shape;394;p8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8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" name="Google Shape;396;p8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" name="Google Shape;397;p8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" name="Google Shape;398;p8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" name="Google Shape;399;p8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0" name="Google Shape;400;p8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401" name="Google Shape;401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404" name="Google Shape;404;p8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5" name="Google Shape;405;p8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6" name="Google Shape;406;p8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07" name="Google Shape;407;p8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408" name="Google Shape;408;p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" name="Google Shape;409;p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" name="Google Shape;410;p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" name="Google Shape;411;p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" name="Google Shape;412;p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" name="Google Shape;413;p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4" name="Google Shape;414;p8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415" name="Google Shape;415;p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" name="Google Shape;416;p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" name="Google Shape;417;p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" name="Google Shape;418;p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9" name="Google Shape;419;p8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420" name="Google Shape;420;p8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8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8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8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24" name="Google Shape;424;p8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30" name="Google Shape;430;p8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431" name="Google Shape;431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2" name="Google Shape;432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3" name="Google Shape;433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34" name="Google Shape;434;p8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435" name="Google Shape;435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9757865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9"/>
          <p:cNvSpPr txBox="1">
            <a:spLocks noGrp="1"/>
          </p:cNvSpPr>
          <p:nvPr>
            <p:ph type="title"/>
          </p:nvPr>
        </p:nvSpPr>
        <p:spPr>
          <a:xfrm>
            <a:off x="1194816" y="2718816"/>
            <a:ext cx="4754800" cy="181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40" name="Google Shape;440;p9"/>
          <p:cNvSpPr txBox="1">
            <a:spLocks noGrp="1"/>
          </p:cNvSpPr>
          <p:nvPr>
            <p:ph type="body" idx="1"/>
          </p:nvPr>
        </p:nvSpPr>
        <p:spPr>
          <a:xfrm>
            <a:off x="6532200" y="1095800"/>
            <a:ext cx="4128000" cy="46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441" name="Google Shape;441;p9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2" name="Google Shape;442;p9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3" name="Google Shape;443;p9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44" name="Google Shape;444;p9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445" name="Google Shape;445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1" name="Google Shape;451;p9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452" name="Google Shape;452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56" name="Google Shape;456;p9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7" name="Google Shape;457;p9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8" name="Google Shape;458;p9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9" name="Google Shape;459;p9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9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9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2" name="Google Shape;462;p9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463" name="Google Shape;463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6" name="Google Shape;466;p9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467" name="Google Shape;467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0" name="Google Shape;470;p9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471" name="Google Shape;471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474" name="Google Shape;474;p9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5" name="Google Shape;475;p9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76" name="Google Shape;476;p9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477" name="Google Shape;477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3" name="Google Shape;483;p9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484" name="Google Shape;484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8" name="Google Shape;488;p9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489" name="Google Shape;489;p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3" name="Google Shape;493;p9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494" name="Google Shape;494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7" name="Google Shape;497;p9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498" name="Google Shape;498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87159110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10"/>
          <p:cNvSpPr txBox="1">
            <a:spLocks noGrp="1"/>
          </p:cNvSpPr>
          <p:nvPr>
            <p:ph type="body" idx="1"/>
          </p:nvPr>
        </p:nvSpPr>
        <p:spPr>
          <a:xfrm>
            <a:off x="1496067" y="2596896"/>
            <a:ext cx="37184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arlow Semi Condensed"/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770115195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" name="Google Shape;546;p11"/>
          <p:cNvGrpSpPr/>
          <p:nvPr/>
        </p:nvGrpSpPr>
        <p:grpSpPr>
          <a:xfrm rot="10800000">
            <a:off x="2606431" y="1499792"/>
            <a:ext cx="6979139" cy="4092192"/>
            <a:chOff x="1098425" y="237675"/>
            <a:chExt cx="5358675" cy="5174750"/>
          </a:xfrm>
        </p:grpSpPr>
        <p:sp>
          <p:nvSpPr>
            <p:cNvPr id="547" name="Google Shape;547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1119425" y="238125"/>
              <a:ext cx="5331675" cy="5174300"/>
            </a:xfrm>
            <a:custGeom>
              <a:avLst/>
              <a:gdLst/>
              <a:ahLst/>
              <a:cxnLst/>
              <a:rect l="l" t="t" r="r" b="b"/>
              <a:pathLst>
                <a:path w="213267" h="206972" extrusionOk="0">
                  <a:moveTo>
                    <a:pt x="114278" y="0"/>
                  </a:moveTo>
                  <a:cubicBezTo>
                    <a:pt x="106004" y="0"/>
                    <a:pt x="97190" y="1739"/>
                    <a:pt x="87837" y="5636"/>
                  </a:cubicBezTo>
                  <a:cubicBezTo>
                    <a:pt x="66552" y="14570"/>
                    <a:pt x="49704" y="31717"/>
                    <a:pt x="36634" y="50724"/>
                  </a:cubicBezTo>
                  <a:cubicBezTo>
                    <a:pt x="16248" y="80223"/>
                    <a:pt x="3657" y="115058"/>
                    <a:pt x="420" y="150792"/>
                  </a:cubicBezTo>
                  <a:cubicBezTo>
                    <a:pt x="180" y="153610"/>
                    <a:pt x="0" y="156488"/>
                    <a:pt x="0" y="159366"/>
                  </a:cubicBezTo>
                  <a:cubicBezTo>
                    <a:pt x="0" y="171058"/>
                    <a:pt x="2578" y="182929"/>
                    <a:pt x="11632" y="189704"/>
                  </a:cubicBezTo>
                  <a:cubicBezTo>
                    <a:pt x="18287" y="194621"/>
                    <a:pt x="27041" y="195640"/>
                    <a:pt x="35315" y="196419"/>
                  </a:cubicBezTo>
                  <a:cubicBezTo>
                    <a:pt x="67631" y="199597"/>
                    <a:pt x="99948" y="202775"/>
                    <a:pt x="132265" y="205893"/>
                  </a:cubicBezTo>
                  <a:cubicBezTo>
                    <a:pt x="137601" y="206432"/>
                    <a:pt x="143057" y="206972"/>
                    <a:pt x="148393" y="206972"/>
                  </a:cubicBezTo>
                  <a:cubicBezTo>
                    <a:pt x="155648" y="206972"/>
                    <a:pt x="162723" y="206013"/>
                    <a:pt x="169258" y="203075"/>
                  </a:cubicBezTo>
                  <a:cubicBezTo>
                    <a:pt x="184907" y="196000"/>
                    <a:pt x="193241" y="179092"/>
                    <a:pt x="200376" y="163443"/>
                  </a:cubicBezTo>
                  <a:cubicBezTo>
                    <a:pt x="206611" y="149713"/>
                    <a:pt x="213027" y="135443"/>
                    <a:pt x="213266" y="120334"/>
                  </a:cubicBezTo>
                  <a:cubicBezTo>
                    <a:pt x="213266" y="120034"/>
                    <a:pt x="213266" y="119734"/>
                    <a:pt x="213266" y="119375"/>
                  </a:cubicBezTo>
                  <a:cubicBezTo>
                    <a:pt x="213266" y="104925"/>
                    <a:pt x="207690" y="90955"/>
                    <a:pt x="201035" y="78064"/>
                  </a:cubicBezTo>
                  <a:cubicBezTo>
                    <a:pt x="182569" y="42150"/>
                    <a:pt x="154809" y="0"/>
                    <a:pt x="114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50" name="Google Shape;550;p11"/>
          <p:cNvSpPr txBox="1">
            <a:spLocks noGrp="1"/>
          </p:cNvSpPr>
          <p:nvPr>
            <p:ph type="subTitle" idx="1"/>
          </p:nvPr>
        </p:nvSpPr>
        <p:spPr>
          <a:xfrm>
            <a:off x="4303776" y="3755136"/>
            <a:ext cx="3572400" cy="8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551" name="Google Shape;551;p11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2" name="Google Shape;552;p11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3" name="Google Shape;553;p11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4" name="Google Shape;554;p11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55" name="Google Shape;555;p11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556" name="Google Shape;556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62" name="Google Shape;562;p11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563" name="Google Shape;563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67" name="Google Shape;567;p11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568" name="Google Shape;568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72" name="Google Shape;572;p11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573" name="Google Shape;573;p11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11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11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11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11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11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79" name="Google Shape;579;p11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580" name="Google Shape;58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583" name="Google Shape;583;p11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4" name="Google Shape;584;p11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5" name="Google Shape;585;p11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86" name="Google Shape;586;p11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587" name="Google Shape;587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3" name="Google Shape;593;p11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594" name="Google Shape;594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8" name="Google Shape;598;p11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599" name="Google Shape;599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03" name="Google Shape;603;p11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4" name="Google Shape;604;p11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5" name="Google Shape;605;p11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6" name="Google Shape;606;p11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7" name="Google Shape;607;p11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8" name="Google Shape;608;p11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09" name="Google Shape;609;p11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610" name="Google Shape;61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3" name="Google Shape;613;p11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614" name="Google Shape;614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7" name="Google Shape;617;p11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618" name="Google Shape;618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21" name="Google Shape;621;p11"/>
          <p:cNvSpPr txBox="1">
            <a:spLocks noGrp="1"/>
          </p:cNvSpPr>
          <p:nvPr>
            <p:ph type="title" hasCustomPrompt="1"/>
          </p:nvPr>
        </p:nvSpPr>
        <p:spPr>
          <a:xfrm>
            <a:off x="3499104" y="2743200"/>
            <a:ext cx="5206000" cy="10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82287759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2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5233331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13"/>
          <p:cNvSpPr txBox="1">
            <a:spLocks noGrp="1"/>
          </p:cNvSpPr>
          <p:nvPr>
            <p:ph type="title"/>
          </p:nvPr>
        </p:nvSpPr>
        <p:spPr>
          <a:xfrm>
            <a:off x="7876032" y="475488"/>
            <a:ext cx="3486800" cy="76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25" name="Google Shape;625;p13"/>
          <p:cNvSpPr txBox="1">
            <a:spLocks noGrp="1"/>
          </p:cNvSpPr>
          <p:nvPr>
            <p:ph type="subTitle" idx="1"/>
          </p:nvPr>
        </p:nvSpPr>
        <p:spPr>
          <a:xfrm>
            <a:off x="2218944" y="573024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6" name="Google Shape;626;p13"/>
          <p:cNvSpPr txBox="1">
            <a:spLocks noGrp="1"/>
          </p:cNvSpPr>
          <p:nvPr>
            <p:ph type="subTitle" idx="2"/>
          </p:nvPr>
        </p:nvSpPr>
        <p:spPr>
          <a:xfrm>
            <a:off x="2218944" y="950976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7" name="Google Shape;627;p13"/>
          <p:cNvSpPr txBox="1">
            <a:spLocks noGrp="1"/>
          </p:cNvSpPr>
          <p:nvPr>
            <p:ph type="subTitle" idx="3"/>
          </p:nvPr>
        </p:nvSpPr>
        <p:spPr>
          <a:xfrm>
            <a:off x="2218944" y="2011680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8" name="Google Shape;628;p13"/>
          <p:cNvSpPr txBox="1">
            <a:spLocks noGrp="1"/>
          </p:cNvSpPr>
          <p:nvPr>
            <p:ph type="subTitle" idx="4"/>
          </p:nvPr>
        </p:nvSpPr>
        <p:spPr>
          <a:xfrm>
            <a:off x="2218944" y="2389632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9" name="Google Shape;629;p13"/>
          <p:cNvSpPr txBox="1">
            <a:spLocks noGrp="1"/>
          </p:cNvSpPr>
          <p:nvPr>
            <p:ph type="subTitle" idx="5"/>
          </p:nvPr>
        </p:nvSpPr>
        <p:spPr>
          <a:xfrm>
            <a:off x="2218944" y="3450336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0" name="Google Shape;630;p13"/>
          <p:cNvSpPr txBox="1">
            <a:spLocks noGrp="1"/>
          </p:cNvSpPr>
          <p:nvPr>
            <p:ph type="subTitle" idx="6"/>
          </p:nvPr>
        </p:nvSpPr>
        <p:spPr>
          <a:xfrm>
            <a:off x="2218944" y="3828288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1" name="Google Shape;631;p13"/>
          <p:cNvSpPr txBox="1">
            <a:spLocks noGrp="1"/>
          </p:cNvSpPr>
          <p:nvPr>
            <p:ph type="subTitle" idx="7"/>
          </p:nvPr>
        </p:nvSpPr>
        <p:spPr>
          <a:xfrm>
            <a:off x="2218944" y="4888992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2" name="Google Shape;632;p13"/>
          <p:cNvSpPr txBox="1">
            <a:spLocks noGrp="1"/>
          </p:cNvSpPr>
          <p:nvPr>
            <p:ph type="subTitle" idx="8"/>
          </p:nvPr>
        </p:nvSpPr>
        <p:spPr>
          <a:xfrm>
            <a:off x="2218944" y="5266944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3" name="Google Shape;633;p13"/>
          <p:cNvSpPr txBox="1">
            <a:spLocks noGrp="1"/>
          </p:cNvSpPr>
          <p:nvPr>
            <p:ph type="title" idx="9" hasCustomPrompt="1"/>
          </p:nvPr>
        </p:nvSpPr>
        <p:spPr>
          <a:xfrm>
            <a:off x="1085088" y="963168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4" name="Google Shape;634;p13"/>
          <p:cNvSpPr txBox="1">
            <a:spLocks noGrp="1"/>
          </p:cNvSpPr>
          <p:nvPr>
            <p:ph type="title" idx="13" hasCustomPrompt="1"/>
          </p:nvPr>
        </p:nvSpPr>
        <p:spPr>
          <a:xfrm>
            <a:off x="1085088" y="2401824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5" name="Google Shape;635;p13"/>
          <p:cNvSpPr txBox="1">
            <a:spLocks noGrp="1"/>
          </p:cNvSpPr>
          <p:nvPr>
            <p:ph type="title" idx="14" hasCustomPrompt="1"/>
          </p:nvPr>
        </p:nvSpPr>
        <p:spPr>
          <a:xfrm>
            <a:off x="1085088" y="3840480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6" name="Google Shape;636;p13"/>
          <p:cNvSpPr txBox="1">
            <a:spLocks noGrp="1"/>
          </p:cNvSpPr>
          <p:nvPr>
            <p:ph type="title" idx="15" hasCustomPrompt="1"/>
          </p:nvPr>
        </p:nvSpPr>
        <p:spPr>
          <a:xfrm>
            <a:off x="1085088" y="5279136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507793220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>
  <p:cSld name="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39" name="Google Shape;639;p14"/>
          <p:cNvSpPr txBox="1">
            <a:spLocks noGrp="1"/>
          </p:cNvSpPr>
          <p:nvPr>
            <p:ph type="subTitle" idx="1"/>
          </p:nvPr>
        </p:nvSpPr>
        <p:spPr>
          <a:xfrm>
            <a:off x="4925568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0" name="Google Shape;640;p14"/>
          <p:cNvSpPr txBox="1">
            <a:spLocks noGrp="1"/>
          </p:cNvSpPr>
          <p:nvPr>
            <p:ph type="subTitle" idx="2"/>
          </p:nvPr>
        </p:nvSpPr>
        <p:spPr>
          <a:xfrm>
            <a:off x="1365504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1" name="Google Shape;641;p14"/>
          <p:cNvSpPr txBox="1">
            <a:spLocks noGrp="1"/>
          </p:cNvSpPr>
          <p:nvPr>
            <p:ph type="subTitle" idx="3"/>
          </p:nvPr>
        </p:nvSpPr>
        <p:spPr>
          <a:xfrm>
            <a:off x="8473440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2" name="Google Shape;642;p14"/>
          <p:cNvSpPr txBox="1">
            <a:spLocks noGrp="1"/>
          </p:cNvSpPr>
          <p:nvPr>
            <p:ph type="subTitle" idx="4"/>
          </p:nvPr>
        </p:nvSpPr>
        <p:spPr>
          <a:xfrm>
            <a:off x="4925568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3" name="Google Shape;643;p14"/>
          <p:cNvSpPr txBox="1">
            <a:spLocks noGrp="1"/>
          </p:cNvSpPr>
          <p:nvPr>
            <p:ph type="subTitle" idx="5"/>
          </p:nvPr>
        </p:nvSpPr>
        <p:spPr>
          <a:xfrm>
            <a:off x="1365504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4" name="Google Shape;644;p14"/>
          <p:cNvSpPr txBox="1">
            <a:spLocks noGrp="1"/>
          </p:cNvSpPr>
          <p:nvPr>
            <p:ph type="subTitle" idx="6"/>
          </p:nvPr>
        </p:nvSpPr>
        <p:spPr>
          <a:xfrm>
            <a:off x="8473440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6088317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>
  <p:cSld name="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67" name="Google Shape;667;p15"/>
          <p:cNvSpPr txBox="1">
            <a:spLocks noGrp="1"/>
          </p:cNvSpPr>
          <p:nvPr>
            <p:ph type="subTitle" idx="1"/>
          </p:nvPr>
        </p:nvSpPr>
        <p:spPr>
          <a:xfrm>
            <a:off x="2279904" y="2060448"/>
            <a:ext cx="25936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68" name="Google Shape;668;p15"/>
          <p:cNvSpPr txBox="1">
            <a:spLocks noGrp="1"/>
          </p:cNvSpPr>
          <p:nvPr>
            <p:ph type="subTitle" idx="2"/>
          </p:nvPr>
        </p:nvSpPr>
        <p:spPr>
          <a:xfrm>
            <a:off x="2279904" y="2584704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69" name="Google Shape;669;p15"/>
          <p:cNvSpPr txBox="1">
            <a:spLocks noGrp="1"/>
          </p:cNvSpPr>
          <p:nvPr>
            <p:ph type="subTitle" idx="3"/>
          </p:nvPr>
        </p:nvSpPr>
        <p:spPr>
          <a:xfrm>
            <a:off x="7290816" y="2060448"/>
            <a:ext cx="25968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0" name="Google Shape;670;p15"/>
          <p:cNvSpPr txBox="1">
            <a:spLocks noGrp="1"/>
          </p:cNvSpPr>
          <p:nvPr>
            <p:ph type="subTitle" idx="4"/>
          </p:nvPr>
        </p:nvSpPr>
        <p:spPr>
          <a:xfrm>
            <a:off x="7290816" y="2584704"/>
            <a:ext cx="25968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1" name="Google Shape;671;p15"/>
          <p:cNvSpPr txBox="1">
            <a:spLocks noGrp="1"/>
          </p:cNvSpPr>
          <p:nvPr>
            <p:ph type="subTitle" idx="5"/>
          </p:nvPr>
        </p:nvSpPr>
        <p:spPr>
          <a:xfrm>
            <a:off x="3767328" y="4267200"/>
            <a:ext cx="25936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2" name="Google Shape;672;p15"/>
          <p:cNvSpPr txBox="1">
            <a:spLocks noGrp="1"/>
          </p:cNvSpPr>
          <p:nvPr>
            <p:ph type="subTitle" idx="6"/>
          </p:nvPr>
        </p:nvSpPr>
        <p:spPr>
          <a:xfrm>
            <a:off x="3767328" y="4791456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3" name="Google Shape;673;p15"/>
          <p:cNvSpPr txBox="1">
            <a:spLocks noGrp="1"/>
          </p:cNvSpPr>
          <p:nvPr>
            <p:ph type="subTitle" idx="7"/>
          </p:nvPr>
        </p:nvSpPr>
        <p:spPr>
          <a:xfrm>
            <a:off x="8619744" y="4267200"/>
            <a:ext cx="26580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4" name="Google Shape;674;p15"/>
          <p:cNvSpPr txBox="1">
            <a:spLocks noGrp="1"/>
          </p:cNvSpPr>
          <p:nvPr>
            <p:ph type="subTitle" idx="8"/>
          </p:nvPr>
        </p:nvSpPr>
        <p:spPr>
          <a:xfrm>
            <a:off x="8619744" y="4791456"/>
            <a:ext cx="26580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86805993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2">
  <p:cSld name="Three columns of text 2">
    <p:spTree>
      <p:nvGrpSpPr>
        <p:cNvPr id="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12" name="Google Shape;712;p16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713" name="Google Shape;713;p16"/>
          <p:cNvSpPr txBox="1">
            <a:spLocks noGrp="1"/>
          </p:cNvSpPr>
          <p:nvPr>
            <p:ph type="title"/>
          </p:nvPr>
        </p:nvSpPr>
        <p:spPr>
          <a:xfrm>
            <a:off x="2944233" y="457033"/>
            <a:ext cx="6303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714" name="Google Shape;714;p16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15" name="Google Shape;715;p16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716" name="Google Shape;716;p1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1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1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1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0" name="Google Shape;720;p16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721" name="Google Shape;721;p16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16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16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6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16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16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727" name="Google Shape;727;p16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28" name="Google Shape;728;p16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29" name="Google Shape;729;p16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730" name="Google Shape;730;p16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16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16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16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16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16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36" name="Google Shape;736;p16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737" name="Google Shape;737;p1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1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1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1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1" name="Google Shape;741;p16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742" name="Google Shape;742;p16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16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16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16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6" name="Google Shape;746;p16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747" name="Google Shape;747;p1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1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1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50" name="Google Shape;750;p16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751" name="Google Shape;751;p1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1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1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4" name="Google Shape;754;p16"/>
          <p:cNvSpPr txBox="1">
            <a:spLocks noGrp="1"/>
          </p:cNvSpPr>
          <p:nvPr>
            <p:ph type="subTitle" idx="1"/>
          </p:nvPr>
        </p:nvSpPr>
        <p:spPr>
          <a:xfrm>
            <a:off x="8290560" y="2426208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5" name="Google Shape;755;p16"/>
          <p:cNvSpPr txBox="1">
            <a:spLocks noGrp="1"/>
          </p:cNvSpPr>
          <p:nvPr>
            <p:ph type="subTitle" idx="2"/>
          </p:nvPr>
        </p:nvSpPr>
        <p:spPr>
          <a:xfrm>
            <a:off x="4998720" y="1670304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6" name="Google Shape;756;p16"/>
          <p:cNvSpPr txBox="1">
            <a:spLocks noGrp="1"/>
          </p:cNvSpPr>
          <p:nvPr>
            <p:ph type="subTitle" idx="3"/>
          </p:nvPr>
        </p:nvSpPr>
        <p:spPr>
          <a:xfrm>
            <a:off x="1719072" y="2426208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7" name="Google Shape;757;p16"/>
          <p:cNvSpPr txBox="1">
            <a:spLocks noGrp="1"/>
          </p:cNvSpPr>
          <p:nvPr>
            <p:ph type="subTitle" idx="4"/>
          </p:nvPr>
        </p:nvSpPr>
        <p:spPr>
          <a:xfrm>
            <a:off x="8290560" y="2852928"/>
            <a:ext cx="2182400" cy="117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8" name="Google Shape;758;p16"/>
          <p:cNvSpPr txBox="1">
            <a:spLocks noGrp="1"/>
          </p:cNvSpPr>
          <p:nvPr>
            <p:ph type="subTitle" idx="5"/>
          </p:nvPr>
        </p:nvSpPr>
        <p:spPr>
          <a:xfrm>
            <a:off x="4998720" y="2109216"/>
            <a:ext cx="2182400" cy="1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9" name="Google Shape;759;p16"/>
          <p:cNvSpPr txBox="1">
            <a:spLocks noGrp="1"/>
          </p:cNvSpPr>
          <p:nvPr>
            <p:ph type="subTitle" idx="6"/>
          </p:nvPr>
        </p:nvSpPr>
        <p:spPr>
          <a:xfrm>
            <a:off x="1719072" y="2852928"/>
            <a:ext cx="2182400" cy="1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791504981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ix columns of text">
  <p:cSld name="Six columns of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17"/>
          <p:cNvSpPr txBox="1">
            <a:spLocks noGrp="1"/>
          </p:cNvSpPr>
          <p:nvPr>
            <p:ph type="title"/>
          </p:nvPr>
        </p:nvSpPr>
        <p:spPr>
          <a:xfrm>
            <a:off x="4120896" y="451104"/>
            <a:ext cx="39504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62" name="Google Shape;762;p17"/>
          <p:cNvSpPr txBox="1">
            <a:spLocks noGrp="1"/>
          </p:cNvSpPr>
          <p:nvPr>
            <p:ph type="subTitle" idx="1"/>
          </p:nvPr>
        </p:nvSpPr>
        <p:spPr>
          <a:xfrm>
            <a:off x="2029900" y="2117781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3" name="Google Shape;763;p17"/>
          <p:cNvSpPr txBox="1">
            <a:spLocks noGrp="1"/>
          </p:cNvSpPr>
          <p:nvPr>
            <p:ph type="subTitle" idx="2"/>
          </p:nvPr>
        </p:nvSpPr>
        <p:spPr>
          <a:xfrm>
            <a:off x="2029900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4" name="Google Shape;764;p17"/>
          <p:cNvSpPr txBox="1">
            <a:spLocks noGrp="1"/>
          </p:cNvSpPr>
          <p:nvPr>
            <p:ph type="subTitle" idx="3"/>
          </p:nvPr>
        </p:nvSpPr>
        <p:spPr>
          <a:xfrm>
            <a:off x="4919403" y="2117781"/>
            <a:ext cx="2353200" cy="6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5" name="Google Shape;765;p17"/>
          <p:cNvSpPr txBox="1">
            <a:spLocks noGrp="1"/>
          </p:cNvSpPr>
          <p:nvPr>
            <p:ph type="subTitle" idx="4"/>
          </p:nvPr>
        </p:nvSpPr>
        <p:spPr>
          <a:xfrm>
            <a:off x="4919403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6" name="Google Shape;766;p17"/>
          <p:cNvSpPr txBox="1">
            <a:spLocks noGrp="1"/>
          </p:cNvSpPr>
          <p:nvPr>
            <p:ph type="subTitle" idx="5"/>
          </p:nvPr>
        </p:nvSpPr>
        <p:spPr>
          <a:xfrm>
            <a:off x="7808900" y="2117781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7" name="Google Shape;767;p17"/>
          <p:cNvSpPr txBox="1">
            <a:spLocks noGrp="1"/>
          </p:cNvSpPr>
          <p:nvPr>
            <p:ph type="subTitle" idx="6"/>
          </p:nvPr>
        </p:nvSpPr>
        <p:spPr>
          <a:xfrm>
            <a:off x="7808900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8" name="Google Shape;768;p17"/>
          <p:cNvSpPr txBox="1">
            <a:spLocks noGrp="1"/>
          </p:cNvSpPr>
          <p:nvPr>
            <p:ph type="subTitle" idx="7"/>
          </p:nvPr>
        </p:nvSpPr>
        <p:spPr>
          <a:xfrm>
            <a:off x="2029900" y="4287944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9" name="Google Shape;769;p17"/>
          <p:cNvSpPr txBox="1">
            <a:spLocks noGrp="1"/>
          </p:cNvSpPr>
          <p:nvPr>
            <p:ph type="subTitle" idx="8"/>
          </p:nvPr>
        </p:nvSpPr>
        <p:spPr>
          <a:xfrm>
            <a:off x="2029900" y="4741356"/>
            <a:ext cx="23532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0" name="Google Shape;770;p17"/>
          <p:cNvSpPr txBox="1">
            <a:spLocks noGrp="1"/>
          </p:cNvSpPr>
          <p:nvPr>
            <p:ph type="subTitle" idx="9"/>
          </p:nvPr>
        </p:nvSpPr>
        <p:spPr>
          <a:xfrm>
            <a:off x="4796600" y="4287948"/>
            <a:ext cx="25988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1" name="Google Shape;771;p17"/>
          <p:cNvSpPr txBox="1">
            <a:spLocks noGrp="1"/>
          </p:cNvSpPr>
          <p:nvPr>
            <p:ph type="subTitle" idx="13"/>
          </p:nvPr>
        </p:nvSpPr>
        <p:spPr>
          <a:xfrm>
            <a:off x="4796667" y="4741356"/>
            <a:ext cx="25988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2" name="Google Shape;772;p17"/>
          <p:cNvSpPr txBox="1">
            <a:spLocks noGrp="1"/>
          </p:cNvSpPr>
          <p:nvPr>
            <p:ph type="subTitle" idx="14"/>
          </p:nvPr>
        </p:nvSpPr>
        <p:spPr>
          <a:xfrm>
            <a:off x="7808900" y="4287944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3" name="Google Shape;773;p17"/>
          <p:cNvSpPr txBox="1">
            <a:spLocks noGrp="1"/>
          </p:cNvSpPr>
          <p:nvPr>
            <p:ph type="subTitle" idx="15"/>
          </p:nvPr>
        </p:nvSpPr>
        <p:spPr>
          <a:xfrm>
            <a:off x="7808900" y="4741356"/>
            <a:ext cx="23532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774" name="Google Shape;774;p17"/>
          <p:cNvCxnSpPr/>
          <p:nvPr/>
        </p:nvCxnSpPr>
        <p:spPr>
          <a:xfrm>
            <a:off x="3872377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5" name="Google Shape;775;p17"/>
          <p:cNvCxnSpPr/>
          <p:nvPr/>
        </p:nvCxnSpPr>
        <p:spPr>
          <a:xfrm rot="10800000" flipH="1">
            <a:off x="2082777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6" name="Google Shape;776;p17"/>
          <p:cNvCxnSpPr/>
          <p:nvPr/>
        </p:nvCxnSpPr>
        <p:spPr>
          <a:xfrm>
            <a:off x="346077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7" name="Google Shape;777;p17"/>
          <p:cNvCxnSpPr/>
          <p:nvPr/>
        </p:nvCxnSpPr>
        <p:spPr>
          <a:xfrm>
            <a:off x="-9156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78" name="Google Shape;778;p17"/>
          <p:cNvGrpSpPr/>
          <p:nvPr/>
        </p:nvGrpSpPr>
        <p:grpSpPr>
          <a:xfrm flipH="1">
            <a:off x="1704444" y="6017433"/>
            <a:ext cx="775733" cy="776467"/>
            <a:chOff x="8064275" y="887850"/>
            <a:chExt cx="581800" cy="582350"/>
          </a:xfrm>
        </p:grpSpPr>
        <p:sp>
          <p:nvSpPr>
            <p:cNvPr id="779" name="Google Shape;779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5" name="Google Shape;785;p17"/>
          <p:cNvGrpSpPr/>
          <p:nvPr/>
        </p:nvGrpSpPr>
        <p:grpSpPr>
          <a:xfrm flipH="1">
            <a:off x="3663478" y="5787285"/>
            <a:ext cx="389367" cy="390100"/>
            <a:chOff x="7353050" y="316275"/>
            <a:chExt cx="292025" cy="292575"/>
          </a:xfrm>
        </p:grpSpPr>
        <p:sp>
          <p:nvSpPr>
            <p:cNvPr id="786" name="Google Shape;786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0" name="Google Shape;790;p17"/>
          <p:cNvGrpSpPr/>
          <p:nvPr/>
        </p:nvGrpSpPr>
        <p:grpSpPr>
          <a:xfrm flipH="1">
            <a:off x="228411" y="5753367"/>
            <a:ext cx="233333" cy="233333"/>
            <a:chOff x="8792300" y="321275"/>
            <a:chExt cx="175000" cy="175000"/>
          </a:xfrm>
        </p:grpSpPr>
        <p:sp>
          <p:nvSpPr>
            <p:cNvPr id="791" name="Google Shape;791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5" name="Google Shape;795;p17"/>
          <p:cNvGrpSpPr/>
          <p:nvPr/>
        </p:nvGrpSpPr>
        <p:grpSpPr>
          <a:xfrm>
            <a:off x="5164263" y="6210067"/>
            <a:ext cx="390815" cy="391184"/>
            <a:chOff x="3164039" y="430875"/>
            <a:chExt cx="293111" cy="293388"/>
          </a:xfrm>
        </p:grpSpPr>
        <p:sp>
          <p:nvSpPr>
            <p:cNvPr id="796" name="Google Shape;796;p1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1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1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1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1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1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02" name="Google Shape;802;p17"/>
          <p:cNvGrpSpPr/>
          <p:nvPr/>
        </p:nvGrpSpPr>
        <p:grpSpPr>
          <a:xfrm flipH="1">
            <a:off x="323027" y="5523233"/>
            <a:ext cx="233351" cy="36000"/>
            <a:chOff x="5662375" y="212375"/>
            <a:chExt cx="175013" cy="27000"/>
          </a:xfrm>
        </p:grpSpPr>
        <p:sp>
          <p:nvSpPr>
            <p:cNvPr id="803" name="Google Shape;80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06" name="Google Shape;806;p17"/>
          <p:cNvCxnSpPr/>
          <p:nvPr/>
        </p:nvCxnSpPr>
        <p:spPr>
          <a:xfrm rot="10800000">
            <a:off x="7993400" y="302133"/>
            <a:ext cx="2006000" cy="299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7" name="Google Shape;807;p17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8" name="Google Shape;808;p17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09" name="Google Shape;809;p17"/>
          <p:cNvGrpSpPr/>
          <p:nvPr/>
        </p:nvGrpSpPr>
        <p:grpSpPr>
          <a:xfrm>
            <a:off x="10752367" y="1387000"/>
            <a:ext cx="775733" cy="776467"/>
            <a:chOff x="8064275" y="887850"/>
            <a:chExt cx="581800" cy="582350"/>
          </a:xfrm>
        </p:grpSpPr>
        <p:sp>
          <p:nvSpPr>
            <p:cNvPr id="810" name="Google Shape;810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6" name="Google Shape;816;p17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817" name="Google Shape;817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1" name="Google Shape;821;p17"/>
          <p:cNvGrpSpPr/>
          <p:nvPr/>
        </p:nvGrpSpPr>
        <p:grpSpPr>
          <a:xfrm>
            <a:off x="11723067" y="428367"/>
            <a:ext cx="233333" cy="233333"/>
            <a:chOff x="8792300" y="321275"/>
            <a:chExt cx="175000" cy="175000"/>
          </a:xfrm>
        </p:grpSpPr>
        <p:sp>
          <p:nvSpPr>
            <p:cNvPr id="822" name="Google Shape;822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6" name="Google Shape;826;p17"/>
          <p:cNvSpPr/>
          <p:nvPr/>
        </p:nvSpPr>
        <p:spPr>
          <a:xfrm>
            <a:off x="7772406" y="916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7" name="Google Shape;827;p17"/>
          <p:cNvSpPr/>
          <p:nvPr/>
        </p:nvSpPr>
        <p:spPr>
          <a:xfrm>
            <a:off x="7769401" y="882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17"/>
          <p:cNvSpPr/>
          <p:nvPr/>
        </p:nvSpPr>
        <p:spPr>
          <a:xfrm>
            <a:off x="7821059" y="1402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17"/>
          <p:cNvSpPr/>
          <p:nvPr/>
        </p:nvSpPr>
        <p:spPr>
          <a:xfrm>
            <a:off x="7818070" y="1369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0" name="Google Shape;830;p17"/>
          <p:cNvSpPr/>
          <p:nvPr/>
        </p:nvSpPr>
        <p:spPr>
          <a:xfrm>
            <a:off x="7873844" y="1930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1" name="Google Shape;831;p17"/>
          <p:cNvSpPr/>
          <p:nvPr/>
        </p:nvSpPr>
        <p:spPr>
          <a:xfrm>
            <a:off x="7870854" y="1900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2" name="Google Shape;832;p17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833" name="Google Shape;83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7"/>
          <p:cNvGrpSpPr/>
          <p:nvPr/>
        </p:nvGrpSpPr>
        <p:grpSpPr>
          <a:xfrm>
            <a:off x="11571134" y="2210667"/>
            <a:ext cx="233351" cy="36000"/>
            <a:chOff x="5662375" y="212375"/>
            <a:chExt cx="175013" cy="27000"/>
          </a:xfrm>
        </p:grpSpPr>
        <p:sp>
          <p:nvSpPr>
            <p:cNvPr id="837" name="Google Shape;837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330559414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>
  <p:cSld name="Title and body 2"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18"/>
          <p:cNvSpPr txBox="1">
            <a:spLocks noGrp="1"/>
          </p:cNvSpPr>
          <p:nvPr>
            <p:ph type="title"/>
          </p:nvPr>
        </p:nvSpPr>
        <p:spPr>
          <a:xfrm>
            <a:off x="1694688" y="451104"/>
            <a:ext cx="8814800" cy="7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42" name="Google Shape;842;p18"/>
          <p:cNvSpPr txBox="1">
            <a:spLocks noGrp="1"/>
          </p:cNvSpPr>
          <p:nvPr>
            <p:ph type="subTitle" idx="1"/>
          </p:nvPr>
        </p:nvSpPr>
        <p:spPr>
          <a:xfrm>
            <a:off x="6254500" y="1988468"/>
            <a:ext cx="4742800" cy="35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843" name="Google Shape;843;p18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4" name="Google Shape;844;p18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5" name="Google Shape;845;p18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46" name="Google Shape;846;p18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847" name="Google Shape;847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1" name="Google Shape;851;p18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852" name="Google Shape;852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8" name="Google Shape;858;p18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859" name="Google Shape;859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62" name="Google Shape;862;p18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63" name="Google Shape;863;p18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864" name="Google Shape;86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" name="Google Shape;86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70" name="Google Shape;870;p18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871" name="Google Shape;87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" name="Google Shape;87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" name="Google Shape;87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" name="Google Shape;87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75" name="Google Shape;875;p18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876" name="Google Shape;876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" name="Google Shape;877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79" name="Google Shape;879;p18"/>
          <p:cNvCxnSpPr/>
          <p:nvPr/>
        </p:nvCxnSpPr>
        <p:spPr>
          <a:xfrm flipH="1">
            <a:off x="6802272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0" name="Google Shape;880;p18"/>
          <p:cNvCxnSpPr/>
          <p:nvPr/>
        </p:nvCxnSpPr>
        <p:spPr>
          <a:xfrm rot="10800000">
            <a:off x="8313072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1" name="Google Shape;881;p18"/>
          <p:cNvCxnSpPr/>
          <p:nvPr/>
        </p:nvCxnSpPr>
        <p:spPr>
          <a:xfrm flipH="1">
            <a:off x="10063372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2" name="Google Shape;882;p18"/>
          <p:cNvCxnSpPr/>
          <p:nvPr/>
        </p:nvCxnSpPr>
        <p:spPr>
          <a:xfrm flipH="1">
            <a:off x="11829405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83" name="Google Shape;883;p18"/>
          <p:cNvGrpSpPr/>
          <p:nvPr/>
        </p:nvGrpSpPr>
        <p:grpSpPr>
          <a:xfrm>
            <a:off x="9705272" y="6017433"/>
            <a:ext cx="775733" cy="776467"/>
            <a:chOff x="8064275" y="887850"/>
            <a:chExt cx="581800" cy="582350"/>
          </a:xfrm>
        </p:grpSpPr>
        <p:sp>
          <p:nvSpPr>
            <p:cNvPr id="884" name="Google Shape;88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" name="Google Shape;88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" name="Google Shape;88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90" name="Google Shape;890;p18"/>
          <p:cNvGrpSpPr/>
          <p:nvPr/>
        </p:nvGrpSpPr>
        <p:grpSpPr>
          <a:xfrm>
            <a:off x="8132606" y="5787285"/>
            <a:ext cx="389367" cy="390100"/>
            <a:chOff x="7353050" y="316275"/>
            <a:chExt cx="292025" cy="292575"/>
          </a:xfrm>
        </p:grpSpPr>
        <p:sp>
          <p:nvSpPr>
            <p:cNvPr id="891" name="Google Shape;89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95" name="Google Shape;895;p18"/>
          <p:cNvGrpSpPr/>
          <p:nvPr/>
        </p:nvGrpSpPr>
        <p:grpSpPr>
          <a:xfrm>
            <a:off x="11723706" y="5753367"/>
            <a:ext cx="233333" cy="233333"/>
            <a:chOff x="8792300" y="321275"/>
            <a:chExt cx="175000" cy="175000"/>
          </a:xfrm>
        </p:grpSpPr>
        <p:sp>
          <p:nvSpPr>
            <p:cNvPr id="896" name="Google Shape;896;p18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18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18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18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00" name="Google Shape;900;p18"/>
          <p:cNvGrpSpPr/>
          <p:nvPr/>
        </p:nvGrpSpPr>
        <p:grpSpPr>
          <a:xfrm flipH="1">
            <a:off x="6630373" y="6210067"/>
            <a:ext cx="390815" cy="391184"/>
            <a:chOff x="3164039" y="430875"/>
            <a:chExt cx="293111" cy="293388"/>
          </a:xfrm>
        </p:grpSpPr>
        <p:sp>
          <p:nvSpPr>
            <p:cNvPr id="901" name="Google Shape;901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07" name="Google Shape;907;p18"/>
          <p:cNvGrpSpPr/>
          <p:nvPr/>
        </p:nvGrpSpPr>
        <p:grpSpPr>
          <a:xfrm>
            <a:off x="11629073" y="5523233"/>
            <a:ext cx="233351" cy="36000"/>
            <a:chOff x="5662375" y="212375"/>
            <a:chExt cx="175013" cy="27000"/>
          </a:xfrm>
        </p:grpSpPr>
        <p:sp>
          <p:nvSpPr>
            <p:cNvPr id="908" name="Google Shape;908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21795026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19"/>
          <p:cNvSpPr txBox="1">
            <a:spLocks noGrp="1"/>
          </p:cNvSpPr>
          <p:nvPr>
            <p:ph type="title"/>
          </p:nvPr>
        </p:nvSpPr>
        <p:spPr>
          <a:xfrm>
            <a:off x="2807233" y="512064"/>
            <a:ext cx="6583600" cy="14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64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13" name="Google Shape;913;p19"/>
          <p:cNvSpPr txBox="1">
            <a:spLocks noGrp="1"/>
          </p:cNvSpPr>
          <p:nvPr>
            <p:ph type="subTitle" idx="1"/>
          </p:nvPr>
        </p:nvSpPr>
        <p:spPr>
          <a:xfrm>
            <a:off x="4023360" y="2279904"/>
            <a:ext cx="4133200" cy="191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14" name="Google Shape;914;p19"/>
          <p:cNvSpPr txBox="1"/>
          <p:nvPr/>
        </p:nvSpPr>
        <p:spPr>
          <a:xfrm>
            <a:off x="3319167" y="4885600"/>
            <a:ext cx="5548800" cy="1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CREDITS: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This presentation template was created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including icons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infographics &amp; images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and illustrations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Stories</a:t>
            </a:r>
            <a:endParaRPr sz="2400">
              <a:solidFill>
                <a:schemeClr val="dk2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2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cxnSp>
        <p:nvCxnSpPr>
          <p:cNvPr id="915" name="Google Shape;915;p19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6" name="Google Shape;916;p19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7" name="Google Shape;917;p19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8" name="Google Shape;918;p19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19" name="Google Shape;919;p19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20" name="Google Shape;920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26" name="Google Shape;926;p19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927" name="Google Shape;927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1" name="Google Shape;931;p19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932" name="Google Shape;932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6" name="Google Shape;936;p19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937" name="Google Shape;937;p19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9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9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9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9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9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9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944" name="Google Shape;94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947" name="Google Shape;947;p19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8" name="Google Shape;948;p19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9" name="Google Shape;949;p19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50" name="Google Shape;950;p19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951" name="Google Shape;951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57" name="Google Shape;957;p19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958" name="Google Shape;958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62" name="Google Shape;962;p19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963" name="Google Shape;963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67" name="Google Shape;967;p19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8" name="Google Shape;968;p19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9" name="Google Shape;969;p19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0" name="Google Shape;970;p19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1" name="Google Shape;971;p19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2" name="Google Shape;972;p19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73" name="Google Shape;973;p19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974" name="Google Shape;97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7" name="Google Shape;977;p19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978" name="Google Shape;978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81" name="Google Shape;981;p19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982" name="Google Shape;982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59435500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ighlighted numbers">
  <p:cSld name="Highlighted numbers">
    <p:spTree>
      <p:nvGrpSpPr>
        <p:cNvPr id="1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20"/>
          <p:cNvSpPr txBox="1">
            <a:spLocks noGrp="1"/>
          </p:cNvSpPr>
          <p:nvPr>
            <p:ph type="title" hasCustomPrompt="1"/>
          </p:nvPr>
        </p:nvSpPr>
        <p:spPr>
          <a:xfrm>
            <a:off x="3767328" y="938784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7" name="Google Shape;987;p20"/>
          <p:cNvSpPr txBox="1">
            <a:spLocks noGrp="1"/>
          </p:cNvSpPr>
          <p:nvPr>
            <p:ph type="subTitle" idx="1"/>
          </p:nvPr>
        </p:nvSpPr>
        <p:spPr>
          <a:xfrm>
            <a:off x="3767328" y="1633728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88" name="Google Shape;988;p20"/>
          <p:cNvSpPr txBox="1">
            <a:spLocks noGrp="1"/>
          </p:cNvSpPr>
          <p:nvPr>
            <p:ph type="title" idx="2" hasCustomPrompt="1"/>
          </p:nvPr>
        </p:nvSpPr>
        <p:spPr>
          <a:xfrm>
            <a:off x="3767328" y="291388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9" name="Google Shape;989;p20"/>
          <p:cNvSpPr txBox="1">
            <a:spLocks noGrp="1"/>
          </p:cNvSpPr>
          <p:nvPr>
            <p:ph type="subTitle" idx="3"/>
          </p:nvPr>
        </p:nvSpPr>
        <p:spPr>
          <a:xfrm>
            <a:off x="3767328" y="3596640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90" name="Google Shape;990;p20"/>
          <p:cNvSpPr txBox="1">
            <a:spLocks noGrp="1"/>
          </p:cNvSpPr>
          <p:nvPr>
            <p:ph type="title" idx="4" hasCustomPrompt="1"/>
          </p:nvPr>
        </p:nvSpPr>
        <p:spPr>
          <a:xfrm>
            <a:off x="3767328" y="486460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1" name="Google Shape;991;p20"/>
          <p:cNvSpPr txBox="1">
            <a:spLocks noGrp="1"/>
          </p:cNvSpPr>
          <p:nvPr>
            <p:ph type="subTitle" idx="5"/>
          </p:nvPr>
        </p:nvSpPr>
        <p:spPr>
          <a:xfrm>
            <a:off x="3779520" y="5559552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992" name="Google Shape;992;p20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3" name="Google Shape;993;p20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4" name="Google Shape;994;p20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5" name="Google Shape;995;p20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96" name="Google Shape;996;p20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97" name="Google Shape;997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03" name="Google Shape;1003;p20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004" name="Google Shape;1004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08" name="Google Shape;1008;p20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009" name="Google Shape;1009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13" name="Google Shape;1013;p20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014" name="Google Shape;1014;p2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2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2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2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2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2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20" name="Google Shape;1020;p20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021" name="Google Shape;102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024" name="Google Shape;1024;p20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5" name="Google Shape;1025;p20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6" name="Google Shape;1026;p20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27" name="Google Shape;1027;p20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028" name="Google Shape;1028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4" name="Google Shape;1034;p20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035" name="Google Shape;1035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9" name="Google Shape;1039;p20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040" name="Google Shape;1040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44" name="Google Shape;1044;p20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5" name="Google Shape;1045;p20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20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20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8" name="Google Shape;1048;p20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9" name="Google Shape;1049;p20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50" name="Google Shape;1050;p20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051" name="Google Shape;105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54" name="Google Shape;1054;p20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055" name="Google Shape;1055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58" name="Google Shape;1058;p20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059" name="Google Shape;1059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496894460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3">
  <p:cSld name="Three columns of text 3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1"/>
          <p:cNvSpPr txBox="1">
            <a:spLocks noGrp="1"/>
          </p:cNvSpPr>
          <p:nvPr>
            <p:ph type="title"/>
          </p:nvPr>
        </p:nvSpPr>
        <p:spPr>
          <a:xfrm>
            <a:off x="3950208" y="451104"/>
            <a:ext cx="4291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064" name="Google Shape;1064;p21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065" name="Google Shape;1065;p21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67" name="Google Shape;1067;p21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068" name="Google Shape;1068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9" name="Google Shape;1069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0" name="Google Shape;1070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1" name="Google Shape;1071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2" name="Google Shape;1072;p21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073" name="Google Shape;1073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7" name="Google Shape;1077;p21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078" name="Google Shape;1078;p2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9" name="Google Shape;1079;p2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0" name="Google Shape;1080;p2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1" name="Google Shape;1081;p2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2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2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084" name="Google Shape;1084;p21"/>
          <p:cNvSpPr txBox="1">
            <a:spLocks noGrp="1"/>
          </p:cNvSpPr>
          <p:nvPr>
            <p:ph type="subTitle" idx="1"/>
          </p:nvPr>
        </p:nvSpPr>
        <p:spPr>
          <a:xfrm>
            <a:off x="1877567" y="1380372"/>
            <a:ext cx="2912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5" name="Google Shape;1085;p21"/>
          <p:cNvSpPr txBox="1">
            <a:spLocks noGrp="1"/>
          </p:cNvSpPr>
          <p:nvPr>
            <p:ph type="subTitle" idx="2"/>
          </p:nvPr>
        </p:nvSpPr>
        <p:spPr>
          <a:xfrm>
            <a:off x="1877567" y="1782608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6" name="Google Shape;1086;p21"/>
          <p:cNvSpPr txBox="1">
            <a:spLocks noGrp="1"/>
          </p:cNvSpPr>
          <p:nvPr>
            <p:ph type="subTitle" idx="3"/>
          </p:nvPr>
        </p:nvSpPr>
        <p:spPr>
          <a:xfrm>
            <a:off x="1877567" y="3079301"/>
            <a:ext cx="2912000" cy="6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7" name="Google Shape;1087;p21"/>
          <p:cNvSpPr txBox="1">
            <a:spLocks noGrp="1"/>
          </p:cNvSpPr>
          <p:nvPr>
            <p:ph type="subTitle" idx="4"/>
          </p:nvPr>
        </p:nvSpPr>
        <p:spPr>
          <a:xfrm>
            <a:off x="1877567" y="3479972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8" name="Google Shape;1088;p21"/>
          <p:cNvSpPr txBox="1">
            <a:spLocks noGrp="1"/>
          </p:cNvSpPr>
          <p:nvPr>
            <p:ph type="subTitle" idx="5"/>
          </p:nvPr>
        </p:nvSpPr>
        <p:spPr>
          <a:xfrm>
            <a:off x="1877567" y="4783527"/>
            <a:ext cx="2912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9" name="Google Shape;1089;p21"/>
          <p:cNvSpPr txBox="1">
            <a:spLocks noGrp="1"/>
          </p:cNvSpPr>
          <p:nvPr>
            <p:ph type="subTitle" idx="6"/>
          </p:nvPr>
        </p:nvSpPr>
        <p:spPr>
          <a:xfrm>
            <a:off x="1877567" y="5185756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57244615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4">
  <p:cSld name="Three columns of text 4"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91" name="Google Shape;1091;p22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092" name="Google Shape;1092;p22"/>
          <p:cNvSpPr txBox="1">
            <a:spLocks noGrp="1"/>
          </p:cNvSpPr>
          <p:nvPr>
            <p:ph type="title"/>
          </p:nvPr>
        </p:nvSpPr>
        <p:spPr>
          <a:xfrm>
            <a:off x="2944233" y="457033"/>
            <a:ext cx="6303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093" name="Google Shape;1093;p22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94" name="Google Shape;1094;p22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095" name="Google Shape;1095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99" name="Google Shape;1099;p22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00" name="Google Shape;1100;p22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22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22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22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22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22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06" name="Google Shape;1106;p22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07" name="Google Shape;1107;p22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08" name="Google Shape;1108;p22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09" name="Google Shape;1109;p2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2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2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2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2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2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5" name="Google Shape;1115;p22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16" name="Google Shape;1116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0" name="Google Shape;1120;p22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21" name="Google Shape;1121;p22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22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22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22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5" name="Google Shape;1125;p2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26" name="Google Shape;1126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9" name="Google Shape;1129;p22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30" name="Google Shape;1130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33" name="Google Shape;1133;p22"/>
          <p:cNvSpPr txBox="1">
            <a:spLocks noGrp="1"/>
          </p:cNvSpPr>
          <p:nvPr>
            <p:ph type="subTitle" idx="1"/>
          </p:nvPr>
        </p:nvSpPr>
        <p:spPr>
          <a:xfrm>
            <a:off x="7522464" y="3657600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4" name="Google Shape;1134;p22"/>
          <p:cNvSpPr txBox="1">
            <a:spLocks noGrp="1"/>
          </p:cNvSpPr>
          <p:nvPr>
            <p:ph type="subTitle" idx="2"/>
          </p:nvPr>
        </p:nvSpPr>
        <p:spPr>
          <a:xfrm>
            <a:off x="4852416" y="2182368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5" name="Google Shape;1135;p22"/>
          <p:cNvSpPr txBox="1">
            <a:spLocks noGrp="1"/>
          </p:cNvSpPr>
          <p:nvPr>
            <p:ph type="subTitle" idx="3"/>
          </p:nvPr>
        </p:nvSpPr>
        <p:spPr>
          <a:xfrm>
            <a:off x="2182368" y="2999232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6" name="Google Shape;1136;p22"/>
          <p:cNvSpPr txBox="1">
            <a:spLocks noGrp="1"/>
          </p:cNvSpPr>
          <p:nvPr>
            <p:ph type="subTitle" idx="4"/>
          </p:nvPr>
        </p:nvSpPr>
        <p:spPr>
          <a:xfrm>
            <a:off x="7522464" y="4108704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7" name="Google Shape;1137;p22"/>
          <p:cNvSpPr txBox="1">
            <a:spLocks noGrp="1"/>
          </p:cNvSpPr>
          <p:nvPr>
            <p:ph type="subTitle" idx="5"/>
          </p:nvPr>
        </p:nvSpPr>
        <p:spPr>
          <a:xfrm>
            <a:off x="4852416" y="2633472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8" name="Google Shape;1138;p22"/>
          <p:cNvSpPr txBox="1">
            <a:spLocks noGrp="1"/>
          </p:cNvSpPr>
          <p:nvPr>
            <p:ph type="subTitle" idx="6"/>
          </p:nvPr>
        </p:nvSpPr>
        <p:spPr>
          <a:xfrm>
            <a:off x="2182368" y="3462528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719092410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>
  <p:cSld name="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3377184" y="451104"/>
            <a:ext cx="54500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141" name="Google Shape;1141;p23"/>
          <p:cNvSpPr txBox="1">
            <a:spLocks noGrp="1"/>
          </p:cNvSpPr>
          <p:nvPr>
            <p:ph type="body" idx="1"/>
          </p:nvPr>
        </p:nvSpPr>
        <p:spPr>
          <a:xfrm>
            <a:off x="952867" y="1536200"/>
            <a:ext cx="10274000" cy="470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Medium"/>
              <a:buAutoNum type="arabicPeriod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142" name="Google Shape;1142;p23"/>
          <p:cNvCxnSpPr/>
          <p:nvPr/>
        </p:nvCxnSpPr>
        <p:spPr>
          <a:xfrm rot="10800000">
            <a:off x="404000" y="4479167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/>
          <p:nvPr/>
        </p:nvCxnSpPr>
        <p:spPr>
          <a:xfrm rot="10800000" flipH="1">
            <a:off x="0" y="5776733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400985" y="5557067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98386" y="4299067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7559409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24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185" name="Google Shape;1185;p24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86" name="Google Shape;1186;p24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87" name="Google Shape;1187;p24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188" name="Google Shape;1188;p24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24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24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24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92" name="Google Shape;1192;p24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93" name="Google Shape;1193;p24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24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24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24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24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24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99" name="Google Shape;1199;p24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00" name="Google Shape;1200;p24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01" name="Google Shape;1201;p24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202" name="Google Shape;1202;p24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24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24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24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24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24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08" name="Google Shape;1208;p24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209" name="Google Shape;1209;p24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24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24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24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13" name="Google Shape;1213;p24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214" name="Google Shape;1214;p24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24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24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24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18" name="Google Shape;1218;p24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219" name="Google Shape;1219;p2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2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2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22" name="Google Shape;1222;p24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223" name="Google Shape;1223;p2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2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2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54135636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1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27" name="Google Shape;1227;p25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8" name="Google Shape;1228;p25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9" name="Google Shape;1229;p25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30" name="Google Shape;1230;p25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1231" name="Google Shape;1231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37" name="Google Shape;1237;p25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1238" name="Google Shape;1238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42" name="Google Shape;1242;p25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3" name="Google Shape;1243;p25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4" name="Google Shape;1244;p25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5" name="Google Shape;1245;p25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25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25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48" name="Google Shape;1248;p25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1249" name="Google Shape;1249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2" name="Google Shape;1252;p25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1253" name="Google Shape;1253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6" name="Google Shape;1256;p25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1257" name="Google Shape;1257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260" name="Google Shape;1260;p25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61" name="Google Shape;1261;p25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62" name="Google Shape;1262;p25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1263" name="Google Shape;1263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69" name="Google Shape;1269;p25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1270" name="Google Shape;1270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74" name="Google Shape;1274;p25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1275" name="Google Shape;1275;p25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25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25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25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79" name="Google Shape;1279;p25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1280" name="Google Shape;1280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83" name="Google Shape;1283;p25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1284" name="Google Shape;1284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87" name="Google Shape;1287;p25"/>
          <p:cNvSpPr txBox="1">
            <a:spLocks noGrp="1"/>
          </p:cNvSpPr>
          <p:nvPr>
            <p:ph type="title"/>
          </p:nvPr>
        </p:nvSpPr>
        <p:spPr>
          <a:xfrm>
            <a:off x="1194800" y="2645933"/>
            <a:ext cx="4609600" cy="172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630227656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1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" name="Google Shape;1289;p26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290" name="Google Shape;1290;p26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91" name="Google Shape;1291;p26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92" name="Google Shape;1292;p26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93" name="Google Shape;1293;p26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1294" name="Google Shape;1294;p2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2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2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2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8" name="Google Shape;1298;p26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1299" name="Google Shape;1299;p26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26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26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26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26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26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05" name="Google Shape;1305;p26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1306" name="Google Shape;1306;p2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2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2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09" name="Google Shape;1309;p26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10" name="Google Shape;1310;p26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1311" name="Google Shape;1311;p26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26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26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6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6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6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17" name="Google Shape;1317;p26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1318" name="Google Shape;1318;p2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22" name="Google Shape;1322;p26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1323" name="Google Shape;1323;p2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2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2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65558572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27" name="Google Shape;1327;p27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8" name="Google Shape;1328;p27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9" name="Google Shape;1329;p27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30" name="Google Shape;1330;p27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31" name="Google Shape;1331;p27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1332" name="Google Shape;1332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38" name="Google Shape;1338;p27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339" name="Google Shape;1339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3" name="Google Shape;1343;p27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344" name="Google Shape;1344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8" name="Google Shape;1348;p27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349" name="Google Shape;1349;p2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2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2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2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2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2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5" name="Google Shape;1355;p27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356" name="Google Shape;135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59" name="Google Shape;1359;p27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0" name="Google Shape;1360;p27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1" name="Google Shape;1361;p27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62" name="Google Shape;1362;p27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363" name="Google Shape;1363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69" name="Google Shape;1369;p27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370" name="Google Shape;1370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74" name="Google Shape;1374;p27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375" name="Google Shape;1375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9" name="Google Shape;1379;p27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0" name="Google Shape;1380;p27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1" name="Google Shape;1381;p27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2" name="Google Shape;1382;p27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3" name="Google Shape;1383;p27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27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85" name="Google Shape;1385;p27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386" name="Google Shape;138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89" name="Google Shape;1389;p27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390" name="Google Shape;1390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93" name="Google Shape;1393;p27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394" name="Google Shape;1394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705157990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" name="Google Shape;1398;p28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399" name="Google Shape;1399;p28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01" name="Google Shape;1401;p28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402" name="Google Shape;1402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3" name="Google Shape;1403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4" name="Google Shape;1404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5" name="Google Shape;1405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06" name="Google Shape;1406;p28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407" name="Google Shape;1407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8" name="Google Shape;1408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9" name="Google Shape;1409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0" name="Google Shape;1410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11" name="Google Shape;1411;p28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412" name="Google Shape;1412;p2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3" name="Google Shape;1413;p2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4" name="Google Shape;1414;p2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5" name="Google Shape;1415;p2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86632932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" name="Google Shape;1419;p29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420" name="Google Shape;1420;p29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21" name="Google Shape;1421;p29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422" name="Google Shape;1422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3" name="Google Shape;1423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4" name="Google Shape;1424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5" name="Google Shape;1425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28" name="Google Shape;1428;p29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429" name="Google Shape;1429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2" name="Google Shape;1432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3" name="Google Shape;1433;p29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434" name="Google Shape;1434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5" name="Google Shape;1435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38" name="Google Shape;1438;p29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39" name="Google Shape;1439;p29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440" name="Google Shape;1440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2" name="Google Shape;1442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3" name="Google Shape;1443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4" name="Google Shape;1444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5" name="Google Shape;1445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46" name="Google Shape;1446;p29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7" name="Google Shape;1447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1" name="Google Shape;1451;p29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52" name="Google Shape;1452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3" name="Google Shape;1453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4" name="Google Shape;1454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5" name="Google Shape;1455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6" name="Google Shape;1456;p29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457" name="Google Shape;1457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0" name="Google Shape;1460;p29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461" name="Google Shape;1461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2" name="Google Shape;1462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3" name="Google Shape;1463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4" name="Google Shape;1464;p29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465" name="Google Shape;1465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8" name="Google Shape;1468;p29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469" name="Google Shape;1469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72" name="Google Shape;1472;p29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74" name="Google Shape;1474;p29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9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9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9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306375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13773972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>
  <p:cSld name="Main point 2">
    <p:spTree>
      <p:nvGrpSpPr>
        <p:cNvPr id="1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7" name="Google Shape;1547;p31"/>
          <p:cNvGrpSpPr/>
          <p:nvPr/>
        </p:nvGrpSpPr>
        <p:grpSpPr>
          <a:xfrm>
            <a:off x="1799502" y="797889"/>
            <a:ext cx="8604973" cy="4841515"/>
            <a:chOff x="365750" y="1285025"/>
            <a:chExt cx="6934275" cy="3315500"/>
          </a:xfrm>
        </p:grpSpPr>
        <p:sp>
          <p:nvSpPr>
            <p:cNvPr id="1548" name="Google Shape;1548;p31"/>
            <p:cNvSpPr/>
            <p:nvPr/>
          </p:nvSpPr>
          <p:spPr>
            <a:xfrm>
              <a:off x="365750" y="1285025"/>
              <a:ext cx="6934275" cy="3315500"/>
            </a:xfrm>
            <a:custGeom>
              <a:avLst/>
              <a:gdLst/>
              <a:ahLst/>
              <a:cxnLst/>
              <a:rect l="l" t="t" r="r" b="b"/>
              <a:pathLst>
                <a:path w="277371" h="132620" extrusionOk="0">
                  <a:moveTo>
                    <a:pt x="139292" y="1"/>
                  </a:moveTo>
                  <a:cubicBezTo>
                    <a:pt x="131931" y="1"/>
                    <a:pt x="124510" y="530"/>
                    <a:pt x="116820" y="2020"/>
                  </a:cubicBezTo>
                  <a:cubicBezTo>
                    <a:pt x="97286" y="5794"/>
                    <a:pt x="78528" y="13563"/>
                    <a:pt x="62212" y="24940"/>
                  </a:cubicBezTo>
                  <a:cubicBezTo>
                    <a:pt x="40180" y="40312"/>
                    <a:pt x="16039" y="63953"/>
                    <a:pt x="5883" y="89204"/>
                  </a:cubicBezTo>
                  <a:cubicBezTo>
                    <a:pt x="2054" y="98638"/>
                    <a:pt x="1" y="109904"/>
                    <a:pt x="5162" y="118672"/>
                  </a:cubicBezTo>
                  <a:cubicBezTo>
                    <a:pt x="10878" y="128329"/>
                    <a:pt x="23309" y="131547"/>
                    <a:pt x="34519" y="132324"/>
                  </a:cubicBezTo>
                  <a:cubicBezTo>
                    <a:pt x="37485" y="132528"/>
                    <a:pt x="40447" y="132620"/>
                    <a:pt x="43408" y="132620"/>
                  </a:cubicBezTo>
                  <a:cubicBezTo>
                    <a:pt x="64717" y="132620"/>
                    <a:pt x="85919" y="127832"/>
                    <a:pt x="107164" y="125054"/>
                  </a:cubicBezTo>
                  <a:cubicBezTo>
                    <a:pt x="121795" y="123154"/>
                    <a:pt x="136548" y="122208"/>
                    <a:pt x="151300" y="122208"/>
                  </a:cubicBezTo>
                  <a:cubicBezTo>
                    <a:pt x="172303" y="122208"/>
                    <a:pt x="193303" y="124126"/>
                    <a:pt x="213939" y="127940"/>
                  </a:cubicBezTo>
                  <a:cubicBezTo>
                    <a:pt x="222522" y="129553"/>
                    <a:pt x="231673" y="131360"/>
                    <a:pt x="240407" y="131360"/>
                  </a:cubicBezTo>
                  <a:cubicBezTo>
                    <a:pt x="248501" y="131360"/>
                    <a:pt x="256237" y="129808"/>
                    <a:pt x="262831" y="125110"/>
                  </a:cubicBezTo>
                  <a:cubicBezTo>
                    <a:pt x="276372" y="115454"/>
                    <a:pt x="277371" y="99138"/>
                    <a:pt x="274429" y="84431"/>
                  </a:cubicBezTo>
                  <a:cubicBezTo>
                    <a:pt x="271488" y="69670"/>
                    <a:pt x="264329" y="59902"/>
                    <a:pt x="257059" y="47305"/>
                  </a:cubicBezTo>
                  <a:cubicBezTo>
                    <a:pt x="252786" y="39868"/>
                    <a:pt x="247736" y="33098"/>
                    <a:pt x="241798" y="27215"/>
                  </a:cubicBezTo>
                  <a:cubicBezTo>
                    <a:pt x="234972" y="20500"/>
                    <a:pt x="226925" y="14951"/>
                    <a:pt x="217768" y="11177"/>
                  </a:cubicBezTo>
                  <a:cubicBezTo>
                    <a:pt x="203783" y="5350"/>
                    <a:pt x="188521" y="3407"/>
                    <a:pt x="173482" y="2186"/>
                  </a:cubicBezTo>
                  <a:cubicBezTo>
                    <a:pt x="161726" y="1246"/>
                    <a:pt x="150579" y="1"/>
                    <a:pt x="1392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31"/>
            <p:cNvSpPr/>
            <p:nvPr/>
          </p:nvSpPr>
          <p:spPr>
            <a:xfrm>
              <a:off x="417100" y="1285575"/>
              <a:ext cx="6842700" cy="3314500"/>
            </a:xfrm>
            <a:custGeom>
              <a:avLst/>
              <a:gdLst/>
              <a:ahLst/>
              <a:cxnLst/>
              <a:rect l="l" t="t" r="r" b="b"/>
              <a:pathLst>
                <a:path w="273708" h="132580" extrusionOk="0">
                  <a:moveTo>
                    <a:pt x="137298" y="0"/>
                  </a:moveTo>
                  <a:cubicBezTo>
                    <a:pt x="129917" y="0"/>
                    <a:pt x="122480" y="500"/>
                    <a:pt x="114766" y="1998"/>
                  </a:cubicBezTo>
                  <a:cubicBezTo>
                    <a:pt x="95232" y="5772"/>
                    <a:pt x="76474" y="13541"/>
                    <a:pt x="60158" y="24918"/>
                  </a:cubicBezTo>
                  <a:cubicBezTo>
                    <a:pt x="38126" y="40290"/>
                    <a:pt x="13985" y="63931"/>
                    <a:pt x="3829" y="89182"/>
                  </a:cubicBezTo>
                  <a:cubicBezTo>
                    <a:pt x="1609" y="94621"/>
                    <a:pt x="0" y="100614"/>
                    <a:pt x="56" y="106386"/>
                  </a:cubicBezTo>
                  <a:cubicBezTo>
                    <a:pt x="56" y="110715"/>
                    <a:pt x="943" y="114877"/>
                    <a:pt x="3108" y="118650"/>
                  </a:cubicBezTo>
                  <a:cubicBezTo>
                    <a:pt x="8824" y="128307"/>
                    <a:pt x="21255" y="131525"/>
                    <a:pt x="32465" y="132302"/>
                  </a:cubicBezTo>
                  <a:cubicBezTo>
                    <a:pt x="35407" y="132469"/>
                    <a:pt x="38403" y="132580"/>
                    <a:pt x="41345" y="132580"/>
                  </a:cubicBezTo>
                  <a:cubicBezTo>
                    <a:pt x="62655" y="132580"/>
                    <a:pt x="83855" y="127807"/>
                    <a:pt x="105110" y="125032"/>
                  </a:cubicBezTo>
                  <a:cubicBezTo>
                    <a:pt x="119761" y="123146"/>
                    <a:pt x="134523" y="122202"/>
                    <a:pt x="149340" y="122202"/>
                  </a:cubicBezTo>
                  <a:cubicBezTo>
                    <a:pt x="170318" y="122202"/>
                    <a:pt x="191240" y="124089"/>
                    <a:pt x="211885" y="127918"/>
                  </a:cubicBezTo>
                  <a:cubicBezTo>
                    <a:pt x="220486" y="129528"/>
                    <a:pt x="229643" y="131359"/>
                    <a:pt x="238412" y="131359"/>
                  </a:cubicBezTo>
                  <a:cubicBezTo>
                    <a:pt x="246459" y="131359"/>
                    <a:pt x="254173" y="129805"/>
                    <a:pt x="260777" y="125088"/>
                  </a:cubicBezTo>
                  <a:cubicBezTo>
                    <a:pt x="270433" y="118206"/>
                    <a:pt x="273707" y="107884"/>
                    <a:pt x="273707" y="97229"/>
                  </a:cubicBezTo>
                  <a:cubicBezTo>
                    <a:pt x="273707" y="92956"/>
                    <a:pt x="273208" y="88627"/>
                    <a:pt x="272375" y="84409"/>
                  </a:cubicBezTo>
                  <a:cubicBezTo>
                    <a:pt x="269434" y="69648"/>
                    <a:pt x="262275" y="59880"/>
                    <a:pt x="255005" y="47283"/>
                  </a:cubicBezTo>
                  <a:cubicBezTo>
                    <a:pt x="250732" y="39846"/>
                    <a:pt x="245682" y="33076"/>
                    <a:pt x="239744" y="27193"/>
                  </a:cubicBezTo>
                  <a:cubicBezTo>
                    <a:pt x="232918" y="20478"/>
                    <a:pt x="224871" y="14929"/>
                    <a:pt x="215714" y="11155"/>
                  </a:cubicBezTo>
                  <a:cubicBezTo>
                    <a:pt x="201729" y="5328"/>
                    <a:pt x="186467" y="3385"/>
                    <a:pt x="171428" y="2164"/>
                  </a:cubicBezTo>
                  <a:cubicBezTo>
                    <a:pt x="159663" y="1221"/>
                    <a:pt x="148563" y="0"/>
                    <a:pt x="137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50" name="Google Shape;1550;p31"/>
          <p:cNvSpPr txBox="1">
            <a:spLocks noGrp="1"/>
          </p:cNvSpPr>
          <p:nvPr>
            <p:ph type="title"/>
          </p:nvPr>
        </p:nvSpPr>
        <p:spPr>
          <a:xfrm>
            <a:off x="3499104" y="1358037"/>
            <a:ext cx="5206000" cy="25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551" name="Google Shape;1551;p31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552" name="Google Shape;1552;p31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3" name="Google Shape;1553;p31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4" name="Google Shape;1554;p31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5" name="Google Shape;1555;p31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56" name="Google Shape;1556;p31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557" name="Google Shape;1557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2" name="Google Shape;1562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3" name="Google Shape;1563;p31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564" name="Google Shape;1564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5" name="Google Shape;1565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8" name="Google Shape;1568;p31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569" name="Google Shape;1569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2" name="Google Shape;1572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73" name="Google Shape;1573;p31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74" name="Google Shape;1574;p31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5" name="Google Shape;1575;p31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31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31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31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31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80" name="Google Shape;1580;p31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81" name="Google Shape;158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2" name="Google Shape;158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3" name="Google Shape;158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584" name="Google Shape;1584;p31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5" name="Google Shape;1585;p31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31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87" name="Google Shape;1587;p31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88" name="Google Shape;1588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2" name="Google Shape;1592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3" name="Google Shape;1593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4" name="Google Shape;1594;p31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95" name="Google Shape;1595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9" name="Google Shape;1599;p31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600" name="Google Shape;1600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2" name="Google Shape;1602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3" name="Google Shape;1603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604" name="Google Shape;1604;p31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31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31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31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31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31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10" name="Google Shape;1610;p31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611" name="Google Shape;161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2" name="Google Shape;161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" name="Google Shape;161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14" name="Google Shape;1614;p31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615" name="Google Shape;1615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" name="Google Shape;1616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" name="Google Shape;1617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618" name="Google Shape;1618;p31"/>
          <p:cNvSpPr txBox="1">
            <a:spLocks noGrp="1"/>
          </p:cNvSpPr>
          <p:nvPr>
            <p:ph type="subTitle" idx="1"/>
          </p:nvPr>
        </p:nvSpPr>
        <p:spPr>
          <a:xfrm>
            <a:off x="4852400" y="3462528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159861659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32"/>
          <p:cNvSpPr txBox="1">
            <a:spLocks noGrp="1"/>
          </p:cNvSpPr>
          <p:nvPr>
            <p:ph type="body" idx="1"/>
          </p:nvPr>
        </p:nvSpPr>
        <p:spPr>
          <a:xfrm>
            <a:off x="2508467" y="1662467"/>
            <a:ext cx="28444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1" name="Google Shape;1621;p32"/>
          <p:cNvSpPr txBox="1">
            <a:spLocks noGrp="1"/>
          </p:cNvSpPr>
          <p:nvPr>
            <p:ph type="body" idx="2"/>
          </p:nvPr>
        </p:nvSpPr>
        <p:spPr>
          <a:xfrm>
            <a:off x="5627100" y="1662467"/>
            <a:ext cx="41332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2" name="Google Shape;1622;p32"/>
          <p:cNvSpPr txBox="1">
            <a:spLocks noGrp="1"/>
          </p:cNvSpPr>
          <p:nvPr>
            <p:ph type="title"/>
          </p:nvPr>
        </p:nvSpPr>
        <p:spPr>
          <a:xfrm>
            <a:off x="3377184" y="451104"/>
            <a:ext cx="54500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623" name="Google Shape;1623;p32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624" name="Google Shape;1624;p32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25" name="Google Shape;1625;p32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626" name="Google Shape;1626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32" name="Google Shape;1632;p32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633" name="Google Shape;1633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37" name="Google Shape;1637;p32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638" name="Google Shape;1638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42" name="Google Shape;1642;p32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43" name="Google Shape;1643;p32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644" name="Google Shape;1644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" name="Google Shape;1645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" name="Google Shape;1646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" name="Google Shape;1647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" name="Google Shape;1648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" name="Google Shape;1649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0" name="Google Shape;1650;p32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651" name="Google Shape;1651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" name="Google Shape;1652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" name="Google Shape;1653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" name="Google Shape;1654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5" name="Google Shape;1655;p32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656" name="Google Shape;1656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" name="Google Shape;1657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" name="Google Shape;1658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" name="Google Shape;1659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0" name="Google Shape;1660;p32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661" name="Google Shape;1661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4" name="Google Shape;1664;p32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665" name="Google Shape;1665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" name="Google Shape;1667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8" name="Google Shape;1668;p32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69" name="Google Shape;1669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" name="Google Shape;1670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72" name="Google Shape;1672;p32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73" name="Google Shape;1673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76" name="Google Shape;1676;p32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7" name="Google Shape;1677;p32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678" name="Google Shape;1678;p32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28609353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2"/>
          <p:cNvSpPr txBox="1">
            <a:spLocks noGrp="1"/>
          </p:cNvSpPr>
          <p:nvPr>
            <p:ph type="ctrTitle"/>
          </p:nvPr>
        </p:nvSpPr>
        <p:spPr>
          <a:xfrm>
            <a:off x="6998208" y="2670048"/>
            <a:ext cx="4352400" cy="238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6998208" y="4962144"/>
            <a:ext cx="4352400" cy="11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10" name="Google Shape;10;p2"/>
          <p:cNvCxnSpPr/>
          <p:nvPr/>
        </p:nvCxnSpPr>
        <p:spPr>
          <a:xfrm flipH="1">
            <a:off x="7769400" y="6017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" name="Google Shape;11;p2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" name="Google Shape;12;p2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" name="Google Shape;13;p2"/>
          <p:cNvGrpSpPr/>
          <p:nvPr/>
        </p:nvGrpSpPr>
        <p:grpSpPr>
          <a:xfrm>
            <a:off x="10752367" y="1183800"/>
            <a:ext cx="775733" cy="776467"/>
            <a:chOff x="8064275" y="887850"/>
            <a:chExt cx="581800" cy="582350"/>
          </a:xfrm>
        </p:grpSpPr>
        <p:sp>
          <p:nvSpPr>
            <p:cNvPr id="14" name="Google Shape;14;p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21" name="Google Shape;21;p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7587440" y="567744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7584434" y="564367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>
            <a:off x="7636092" y="616413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" name="Google Shape;28;p2"/>
          <p:cNvSpPr/>
          <p:nvPr/>
        </p:nvSpPr>
        <p:spPr>
          <a:xfrm>
            <a:off x="7633104" y="613036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" name="Google Shape;29;p2"/>
          <p:cNvSpPr/>
          <p:nvPr/>
        </p:nvSpPr>
        <p:spPr>
          <a:xfrm>
            <a:off x="7688877" y="66918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" name="Google Shape;30;p2"/>
          <p:cNvSpPr/>
          <p:nvPr/>
        </p:nvSpPr>
        <p:spPr>
          <a:xfrm>
            <a:off x="7685887" y="666190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" name="Google Shape;31;p2"/>
          <p:cNvGrpSpPr/>
          <p:nvPr/>
        </p:nvGrpSpPr>
        <p:grpSpPr>
          <a:xfrm>
            <a:off x="7257800" y="385700"/>
            <a:ext cx="233351" cy="36000"/>
            <a:chOff x="5662375" y="212375"/>
            <a:chExt cx="175013" cy="27000"/>
          </a:xfrm>
        </p:grpSpPr>
        <p:sp>
          <p:nvSpPr>
            <p:cNvPr id="32" name="Google Shape;32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" name="Google Shape;35;p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36" name="Google Shape;36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" name="Google Shape;39;p2"/>
          <p:cNvGrpSpPr/>
          <p:nvPr/>
        </p:nvGrpSpPr>
        <p:grpSpPr>
          <a:xfrm>
            <a:off x="10758334" y="2109067"/>
            <a:ext cx="233351" cy="36000"/>
            <a:chOff x="5662375" y="212375"/>
            <a:chExt cx="175013" cy="27000"/>
          </a:xfrm>
        </p:grpSpPr>
        <p:sp>
          <p:nvSpPr>
            <p:cNvPr id="40" name="Google Shape;40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019371410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oogle Shape;44;p3"/>
          <p:cNvGrpSpPr/>
          <p:nvPr/>
        </p:nvGrpSpPr>
        <p:grpSpPr>
          <a:xfrm>
            <a:off x="2843532" y="951004"/>
            <a:ext cx="6504936" cy="4956005"/>
            <a:chOff x="399425" y="238125"/>
            <a:chExt cx="6810025" cy="5187000"/>
          </a:xfrm>
        </p:grpSpPr>
        <p:sp>
          <p:nvSpPr>
            <p:cNvPr id="45" name="Google Shape;45;p3"/>
            <p:cNvSpPr/>
            <p:nvPr/>
          </p:nvSpPr>
          <p:spPr>
            <a:xfrm>
              <a:off x="399425" y="238325"/>
              <a:ext cx="6810025" cy="5186100"/>
            </a:xfrm>
            <a:custGeom>
              <a:avLst/>
              <a:gdLst/>
              <a:ahLst/>
              <a:cxnLst/>
              <a:rect l="l" t="t" r="r" b="b"/>
              <a:pathLst>
                <a:path w="272401" h="207444" extrusionOk="0">
                  <a:moveTo>
                    <a:pt x="143525" y="0"/>
                  </a:moveTo>
                  <a:cubicBezTo>
                    <a:pt x="130816" y="0"/>
                    <a:pt x="118065" y="708"/>
                    <a:pt x="105367" y="1397"/>
                  </a:cubicBezTo>
                  <a:cubicBezTo>
                    <a:pt x="85699" y="2506"/>
                    <a:pt x="65661" y="3689"/>
                    <a:pt x="47175" y="10640"/>
                  </a:cubicBezTo>
                  <a:cubicBezTo>
                    <a:pt x="28764" y="17590"/>
                    <a:pt x="11832" y="31343"/>
                    <a:pt x="5990" y="50198"/>
                  </a:cubicBezTo>
                  <a:cubicBezTo>
                    <a:pt x="1" y="69867"/>
                    <a:pt x="6877" y="90940"/>
                    <a:pt x="13680" y="110387"/>
                  </a:cubicBezTo>
                  <a:cubicBezTo>
                    <a:pt x="22479" y="135305"/>
                    <a:pt x="31870" y="161332"/>
                    <a:pt x="51390" y="179152"/>
                  </a:cubicBezTo>
                  <a:cubicBezTo>
                    <a:pt x="67098" y="193557"/>
                    <a:pt x="97572" y="207444"/>
                    <a:pt x="121591" y="207444"/>
                  </a:cubicBezTo>
                  <a:cubicBezTo>
                    <a:pt x="124820" y="207444"/>
                    <a:pt x="127933" y="207193"/>
                    <a:pt x="130877" y="206658"/>
                  </a:cubicBezTo>
                  <a:cubicBezTo>
                    <a:pt x="145739" y="204070"/>
                    <a:pt x="159714" y="191205"/>
                    <a:pt x="171840" y="182923"/>
                  </a:cubicBezTo>
                  <a:cubicBezTo>
                    <a:pt x="188625" y="171314"/>
                    <a:pt x="205484" y="159705"/>
                    <a:pt x="222268" y="148097"/>
                  </a:cubicBezTo>
                  <a:cubicBezTo>
                    <a:pt x="236909" y="138041"/>
                    <a:pt x="252067" y="127319"/>
                    <a:pt x="260348" y="111644"/>
                  </a:cubicBezTo>
                  <a:cubicBezTo>
                    <a:pt x="272400" y="88722"/>
                    <a:pt x="266411" y="59071"/>
                    <a:pt x="249996" y="39033"/>
                  </a:cubicBezTo>
                  <a:cubicBezTo>
                    <a:pt x="233507" y="18995"/>
                    <a:pt x="208367" y="7756"/>
                    <a:pt x="182858" y="3098"/>
                  </a:cubicBezTo>
                  <a:cubicBezTo>
                    <a:pt x="169864" y="762"/>
                    <a:pt x="156717" y="0"/>
                    <a:pt x="1435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491875" y="238125"/>
              <a:ext cx="6575225" cy="5187000"/>
            </a:xfrm>
            <a:custGeom>
              <a:avLst/>
              <a:gdLst/>
              <a:ahLst/>
              <a:cxnLst/>
              <a:rect l="l" t="t" r="r" b="b"/>
              <a:pathLst>
                <a:path w="263009" h="207480" extrusionOk="0">
                  <a:moveTo>
                    <a:pt x="139601" y="0"/>
                  </a:moveTo>
                  <a:cubicBezTo>
                    <a:pt x="126957" y="0"/>
                    <a:pt x="114313" y="739"/>
                    <a:pt x="101669" y="1405"/>
                  </a:cubicBezTo>
                  <a:cubicBezTo>
                    <a:pt x="82001" y="2514"/>
                    <a:pt x="61963" y="3697"/>
                    <a:pt x="43477" y="10648"/>
                  </a:cubicBezTo>
                  <a:cubicBezTo>
                    <a:pt x="25066" y="17598"/>
                    <a:pt x="8134" y="31351"/>
                    <a:pt x="2292" y="50206"/>
                  </a:cubicBezTo>
                  <a:cubicBezTo>
                    <a:pt x="665" y="55530"/>
                    <a:pt x="0" y="60928"/>
                    <a:pt x="0" y="66399"/>
                  </a:cubicBezTo>
                  <a:cubicBezTo>
                    <a:pt x="0" y="81114"/>
                    <a:pt x="5028" y="96198"/>
                    <a:pt x="9982" y="110395"/>
                  </a:cubicBezTo>
                  <a:cubicBezTo>
                    <a:pt x="18781" y="135313"/>
                    <a:pt x="28172" y="161340"/>
                    <a:pt x="47692" y="179160"/>
                  </a:cubicBezTo>
                  <a:cubicBezTo>
                    <a:pt x="63442" y="193579"/>
                    <a:pt x="93979" y="207480"/>
                    <a:pt x="118010" y="207480"/>
                  </a:cubicBezTo>
                  <a:cubicBezTo>
                    <a:pt x="121190" y="207480"/>
                    <a:pt x="124221" y="207258"/>
                    <a:pt x="127179" y="206666"/>
                  </a:cubicBezTo>
                  <a:cubicBezTo>
                    <a:pt x="142041" y="204078"/>
                    <a:pt x="156016" y="191213"/>
                    <a:pt x="168142" y="182931"/>
                  </a:cubicBezTo>
                  <a:cubicBezTo>
                    <a:pt x="184927" y="171322"/>
                    <a:pt x="201786" y="159713"/>
                    <a:pt x="218570" y="148105"/>
                  </a:cubicBezTo>
                  <a:cubicBezTo>
                    <a:pt x="233211" y="138049"/>
                    <a:pt x="248369" y="127327"/>
                    <a:pt x="256650" y="111652"/>
                  </a:cubicBezTo>
                  <a:cubicBezTo>
                    <a:pt x="261013" y="103370"/>
                    <a:pt x="263009" y="94127"/>
                    <a:pt x="263009" y="84885"/>
                  </a:cubicBezTo>
                  <a:cubicBezTo>
                    <a:pt x="263009" y="68544"/>
                    <a:pt x="256798" y="51833"/>
                    <a:pt x="246298" y="39041"/>
                  </a:cubicBezTo>
                  <a:cubicBezTo>
                    <a:pt x="229809" y="19003"/>
                    <a:pt x="204669" y="7764"/>
                    <a:pt x="179160" y="3106"/>
                  </a:cubicBezTo>
                  <a:cubicBezTo>
                    <a:pt x="166146" y="813"/>
                    <a:pt x="152910" y="0"/>
                    <a:pt x="1396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7" name="Google Shape;47;p3"/>
          <p:cNvSpPr txBox="1">
            <a:spLocks noGrp="1"/>
          </p:cNvSpPr>
          <p:nvPr>
            <p:ph type="title"/>
          </p:nvPr>
        </p:nvSpPr>
        <p:spPr>
          <a:xfrm>
            <a:off x="3962400" y="2974848"/>
            <a:ext cx="4267200" cy="107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8" name="Google Shape;48;p3"/>
          <p:cNvSpPr txBox="1">
            <a:spLocks noGrp="1"/>
          </p:cNvSpPr>
          <p:nvPr>
            <p:ph type="title" idx="2" hasCustomPrompt="1"/>
          </p:nvPr>
        </p:nvSpPr>
        <p:spPr>
          <a:xfrm>
            <a:off x="3962400" y="1548384"/>
            <a:ext cx="3956800" cy="142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49" name="Google Shape;49;p3"/>
          <p:cNvSpPr txBox="1">
            <a:spLocks noGrp="1"/>
          </p:cNvSpPr>
          <p:nvPr>
            <p:ph type="subTitle" idx="1"/>
          </p:nvPr>
        </p:nvSpPr>
        <p:spPr>
          <a:xfrm>
            <a:off x="3964300" y="3998976"/>
            <a:ext cx="4267200" cy="9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50" name="Google Shape;50;p3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51" name="Google Shape;51;p3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52" name="Google Shape;52;p3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53" name="Google Shape;53;p3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3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3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3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9" name="Google Shape;59;p3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60" name="Google Shape;60;p3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" name="Google Shape;62;p3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3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4" name="Google Shape;64;p3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65" name="Google Shape;65;p3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3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3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3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69" name="Google Shape;69;p3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70" name="Google Shape;70;p3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71" name="Google Shape;71;p3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3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3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3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3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3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77" name="Google Shape;77;p3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78" name="Google Shape;78;p3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" name="Google Shape;79;p3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" name="Google Shape;80;p3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" name="Google Shape;81;p3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2" name="Google Shape;82;p3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83" name="Google Shape;83;p3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3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3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3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7" name="Google Shape;87;p3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88" name="Google Shape;88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" name="Google Shape;89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" name="Google Shape;90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1" name="Google Shape;91;p3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92" name="Google Shape;92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" name="Google Shape;94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5" name="Google Shape;95;p3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96" name="Google Shape;96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" name="Google Shape;97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9" name="Google Shape;99;p3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00" name="Google Shape;100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03" name="Google Shape;103;p3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" name="Google Shape;104;p3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5" name="Google Shape;105;p3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734911944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4"/>
          <p:cNvSpPr txBox="1">
            <a:spLocks noGrp="1"/>
          </p:cNvSpPr>
          <p:nvPr>
            <p:ph type="subTitle" idx="1"/>
          </p:nvPr>
        </p:nvSpPr>
        <p:spPr>
          <a:xfrm>
            <a:off x="2889504" y="4072128"/>
            <a:ext cx="6412800" cy="1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111" name="Google Shape;111;p4"/>
          <p:cNvGrpSpPr/>
          <p:nvPr/>
        </p:nvGrpSpPr>
        <p:grpSpPr>
          <a:xfrm>
            <a:off x="5979326" y="5910667"/>
            <a:ext cx="233351" cy="36000"/>
            <a:chOff x="5662375" y="212375"/>
            <a:chExt cx="175013" cy="27000"/>
          </a:xfrm>
        </p:grpSpPr>
        <p:sp>
          <p:nvSpPr>
            <p:cNvPr id="112" name="Google Shape;112;p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5" name="Google Shape;115;p4"/>
          <p:cNvSpPr txBox="1">
            <a:spLocks noGrp="1"/>
          </p:cNvSpPr>
          <p:nvPr>
            <p:ph type="title"/>
          </p:nvPr>
        </p:nvSpPr>
        <p:spPr>
          <a:xfrm>
            <a:off x="2889504" y="3304032"/>
            <a:ext cx="64128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16" name="Google Shape;116;p4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17" name="Google Shape;117;p4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18" name="Google Shape;118;p4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19" name="Google Shape;119;p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" name="Google Shape;120;p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" name="Google Shape;122;p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" name="Google Shape;123;p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" name="Google Shape;124;p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25" name="Google Shape;125;p4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26" name="Google Shape;126;p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" name="Google Shape;127;p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" name="Google Shape;128;p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" name="Google Shape;129;p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30" name="Google Shape;130;p4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31" name="Google Shape;131;p4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" name="Google Shape;132;p4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" name="Google Shape;133;p4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" name="Google Shape;134;p4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35" name="Google Shape;135;p4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36" name="Google Shape;136;p4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37" name="Google Shape;137;p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" name="Google Shape;138;p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" name="Google Shape;139;p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" name="Google Shape;140;p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" name="Google Shape;141;p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" name="Google Shape;142;p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" name="Google Shape;143;p4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" name="Google Shape;144;p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" name="Google Shape;145;p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" name="Google Shape;146;p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" name="Google Shape;147;p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8" name="Google Shape;148;p4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9" name="Google Shape;149;p4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" name="Google Shape;150;p4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" name="Google Shape;151;p4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" name="Google Shape;152;p4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3" name="Google Shape;153;p4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54" name="Google Shape;154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" name="Google Shape;155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" name="Google Shape;156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7" name="Google Shape;157;p4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58" name="Google Shape;158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" name="Google Shape;159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" name="Google Shape;160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1" name="Google Shape;161;p4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2" name="Google Shape;162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" name="Google Shape;165;p4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6" name="Google Shape;166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" name="Google Shape;167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" name="Google Shape;168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9" name="Google Shape;169;p4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0" name="Google Shape;170;p4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71" name="Google Shape;171;p4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68261256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5"/>
          <p:cNvSpPr txBox="1">
            <a:spLocks noGrp="1"/>
          </p:cNvSpPr>
          <p:nvPr>
            <p:ph type="title"/>
          </p:nvPr>
        </p:nvSpPr>
        <p:spPr>
          <a:xfrm>
            <a:off x="2453361" y="451100"/>
            <a:ext cx="7285600" cy="8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77" name="Google Shape;177;p5"/>
          <p:cNvSpPr txBox="1">
            <a:spLocks noGrp="1"/>
          </p:cNvSpPr>
          <p:nvPr>
            <p:ph type="subTitle" idx="1"/>
          </p:nvPr>
        </p:nvSpPr>
        <p:spPr>
          <a:xfrm>
            <a:off x="6608064" y="3377184"/>
            <a:ext cx="27796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78" name="Google Shape;178;p5"/>
          <p:cNvSpPr txBox="1">
            <a:spLocks noGrp="1"/>
          </p:cNvSpPr>
          <p:nvPr>
            <p:ph type="subTitle" idx="2"/>
          </p:nvPr>
        </p:nvSpPr>
        <p:spPr>
          <a:xfrm>
            <a:off x="2791968" y="3377184"/>
            <a:ext cx="27796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79" name="Google Shape;179;p5"/>
          <p:cNvSpPr txBox="1">
            <a:spLocks noGrp="1"/>
          </p:cNvSpPr>
          <p:nvPr>
            <p:ph type="subTitle" idx="3"/>
          </p:nvPr>
        </p:nvSpPr>
        <p:spPr>
          <a:xfrm>
            <a:off x="6608064" y="2962656"/>
            <a:ext cx="2779600" cy="37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80" name="Google Shape;180;p5"/>
          <p:cNvSpPr txBox="1">
            <a:spLocks noGrp="1"/>
          </p:cNvSpPr>
          <p:nvPr>
            <p:ph type="subTitle" idx="4"/>
          </p:nvPr>
        </p:nvSpPr>
        <p:spPr>
          <a:xfrm>
            <a:off x="2791968" y="2938272"/>
            <a:ext cx="2779600" cy="4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81" name="Google Shape;181;p5"/>
          <p:cNvSpPr txBox="1">
            <a:spLocks noGrp="1"/>
          </p:cNvSpPr>
          <p:nvPr>
            <p:ph type="title" idx="5" hasCustomPrompt="1"/>
          </p:nvPr>
        </p:nvSpPr>
        <p:spPr>
          <a:xfrm>
            <a:off x="3706368" y="2170176"/>
            <a:ext cx="963200" cy="6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2" name="Google Shape;182;p5"/>
          <p:cNvSpPr txBox="1">
            <a:spLocks noGrp="1"/>
          </p:cNvSpPr>
          <p:nvPr>
            <p:ph type="title" idx="6" hasCustomPrompt="1"/>
          </p:nvPr>
        </p:nvSpPr>
        <p:spPr>
          <a:xfrm>
            <a:off x="7522464" y="2170176"/>
            <a:ext cx="963200" cy="6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grpSp>
        <p:nvGrpSpPr>
          <p:cNvPr id="183" name="Google Shape;183;p5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84" name="Google Shape;184;p5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85" name="Google Shape;185;p5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86" name="Google Shape;186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7" name="Google Shape;187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" name="Google Shape;189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" name="Google Shape;190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2" name="Google Shape;192;p5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93" name="Google Shape;193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7" name="Google Shape;197;p5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98" name="Google Shape;198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" name="Google Shape;199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02" name="Google Shape;202;p5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03" name="Google Shape;203;p5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04" name="Google Shape;204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0" name="Google Shape;210;p5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11" name="Google Shape;211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5" name="Google Shape;215;p5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16" name="Google Shape;216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" name="Google Shape;217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8" name="Google Shape;218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9" name="Google Shape;219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0" name="Google Shape;220;p5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21" name="Google Shape;221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4" name="Google Shape;224;p5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25" name="Google Shape;225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8" name="Google Shape;228;p5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29" name="Google Shape;229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32" name="Google Shape;232;p5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33" name="Google Shape;233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36" name="Google Shape;236;p5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7" name="Google Shape;237;p5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38" name="Google Shape;238;p5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791219471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6"/>
          <p:cNvSpPr txBox="1">
            <a:spLocks noGrp="1"/>
          </p:cNvSpPr>
          <p:nvPr>
            <p:ph type="title"/>
          </p:nvPr>
        </p:nvSpPr>
        <p:spPr>
          <a:xfrm>
            <a:off x="2431300" y="451104"/>
            <a:ext cx="732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244" name="Google Shape;244;p6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245" name="Google Shape;245;p6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46" name="Google Shape;246;p6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247" name="Google Shape;247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" name="Google Shape;248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0" name="Google Shape;250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1" name="Google Shape;251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2" name="Google Shape;252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3" name="Google Shape;253;p6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254" name="Google Shape;254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" name="Google Shape;255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" name="Google Shape;256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" name="Google Shape;257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8" name="Google Shape;258;p6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259" name="Google Shape;259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" name="Google Shape;260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" name="Google Shape;261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" name="Google Shape;262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63" name="Google Shape;263;p6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64" name="Google Shape;264;p6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65" name="Google Shape;265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1" name="Google Shape;271;p6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72" name="Google Shape;272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3" name="Google Shape;273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4" name="Google Shape;274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6" name="Google Shape;276;p6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77" name="Google Shape;277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1" name="Google Shape;281;p6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82" name="Google Shape;282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3" name="Google Shape;283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4" name="Google Shape;284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5" name="Google Shape;285;p6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86" name="Google Shape;286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9" name="Google Shape;289;p6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90" name="Google Shape;290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" name="Google Shape;292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3" name="Google Shape;293;p6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94" name="Google Shape;294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" name="Google Shape;295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97" name="Google Shape;297;p6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98" name="Google Shape;298;p6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99" name="Google Shape;299;p6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6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6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6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31580135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7"/>
          <p:cNvSpPr txBox="1">
            <a:spLocks noGrp="1"/>
          </p:cNvSpPr>
          <p:nvPr>
            <p:ph type="subTitle" idx="1"/>
          </p:nvPr>
        </p:nvSpPr>
        <p:spPr>
          <a:xfrm>
            <a:off x="1072896" y="2645664"/>
            <a:ext cx="4389200" cy="18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305" name="Google Shape;305;p7"/>
          <p:cNvSpPr txBox="1">
            <a:spLocks noGrp="1"/>
          </p:cNvSpPr>
          <p:nvPr>
            <p:ph type="title"/>
          </p:nvPr>
        </p:nvSpPr>
        <p:spPr>
          <a:xfrm>
            <a:off x="1072896" y="4425696"/>
            <a:ext cx="4389200" cy="53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306" name="Google Shape;306;p7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07" name="Google Shape;307;p7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08" name="Google Shape;308;p7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09" name="Google Shape;309;p7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310" name="Google Shape;310;p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6" name="Google Shape;316;p7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317" name="Google Shape;317;p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1" name="Google Shape;321;p7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" name="Google Shape;322;p7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3" name="Google Shape;323;p7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" name="Google Shape;324;p7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" name="Google Shape;325;p7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" name="Google Shape;326;p7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" name="Google Shape;327;p7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328" name="Google Shape;328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31" name="Google Shape;331;p7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332" name="Google Shape;332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35" name="Google Shape;335;p7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336" name="Google Shape;336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339" name="Google Shape;339;p7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0" name="Google Shape;340;p7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41" name="Google Shape;341;p7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342" name="Google Shape;342;p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" name="Google Shape;348;p7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349" name="Google Shape;349;p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" name="Google Shape;353;p7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354" name="Google Shape;354;p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8" name="Google Shape;358;p7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359" name="Google Shape;359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2" name="Google Shape;362;p7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363" name="Google Shape;363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84073787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" name="Google Shape;367;p8"/>
          <p:cNvGrpSpPr/>
          <p:nvPr/>
        </p:nvGrpSpPr>
        <p:grpSpPr>
          <a:xfrm>
            <a:off x="1799502" y="797889"/>
            <a:ext cx="8604973" cy="4841515"/>
            <a:chOff x="365750" y="1285025"/>
            <a:chExt cx="6934275" cy="3315500"/>
          </a:xfrm>
        </p:grpSpPr>
        <p:sp>
          <p:nvSpPr>
            <p:cNvPr id="368" name="Google Shape;368;p8"/>
            <p:cNvSpPr/>
            <p:nvPr/>
          </p:nvSpPr>
          <p:spPr>
            <a:xfrm>
              <a:off x="365750" y="1285025"/>
              <a:ext cx="6934275" cy="3315500"/>
            </a:xfrm>
            <a:custGeom>
              <a:avLst/>
              <a:gdLst/>
              <a:ahLst/>
              <a:cxnLst/>
              <a:rect l="l" t="t" r="r" b="b"/>
              <a:pathLst>
                <a:path w="277371" h="132620" extrusionOk="0">
                  <a:moveTo>
                    <a:pt x="139292" y="1"/>
                  </a:moveTo>
                  <a:cubicBezTo>
                    <a:pt x="131931" y="1"/>
                    <a:pt x="124510" y="530"/>
                    <a:pt x="116820" y="2020"/>
                  </a:cubicBezTo>
                  <a:cubicBezTo>
                    <a:pt x="97286" y="5794"/>
                    <a:pt x="78528" y="13563"/>
                    <a:pt x="62212" y="24940"/>
                  </a:cubicBezTo>
                  <a:cubicBezTo>
                    <a:pt x="40180" y="40312"/>
                    <a:pt x="16039" y="63953"/>
                    <a:pt x="5883" y="89204"/>
                  </a:cubicBezTo>
                  <a:cubicBezTo>
                    <a:pt x="2054" y="98638"/>
                    <a:pt x="1" y="109904"/>
                    <a:pt x="5162" y="118672"/>
                  </a:cubicBezTo>
                  <a:cubicBezTo>
                    <a:pt x="10878" y="128329"/>
                    <a:pt x="23309" y="131547"/>
                    <a:pt x="34519" y="132324"/>
                  </a:cubicBezTo>
                  <a:cubicBezTo>
                    <a:pt x="37485" y="132528"/>
                    <a:pt x="40447" y="132620"/>
                    <a:pt x="43408" y="132620"/>
                  </a:cubicBezTo>
                  <a:cubicBezTo>
                    <a:pt x="64717" y="132620"/>
                    <a:pt x="85919" y="127832"/>
                    <a:pt x="107164" y="125054"/>
                  </a:cubicBezTo>
                  <a:cubicBezTo>
                    <a:pt x="121795" y="123154"/>
                    <a:pt x="136548" y="122208"/>
                    <a:pt x="151300" y="122208"/>
                  </a:cubicBezTo>
                  <a:cubicBezTo>
                    <a:pt x="172303" y="122208"/>
                    <a:pt x="193303" y="124126"/>
                    <a:pt x="213939" y="127940"/>
                  </a:cubicBezTo>
                  <a:cubicBezTo>
                    <a:pt x="222522" y="129553"/>
                    <a:pt x="231673" y="131360"/>
                    <a:pt x="240407" y="131360"/>
                  </a:cubicBezTo>
                  <a:cubicBezTo>
                    <a:pt x="248501" y="131360"/>
                    <a:pt x="256237" y="129808"/>
                    <a:pt x="262831" y="125110"/>
                  </a:cubicBezTo>
                  <a:cubicBezTo>
                    <a:pt x="276372" y="115454"/>
                    <a:pt x="277371" y="99138"/>
                    <a:pt x="274429" y="84431"/>
                  </a:cubicBezTo>
                  <a:cubicBezTo>
                    <a:pt x="271488" y="69670"/>
                    <a:pt x="264329" y="59902"/>
                    <a:pt x="257059" y="47305"/>
                  </a:cubicBezTo>
                  <a:cubicBezTo>
                    <a:pt x="252786" y="39868"/>
                    <a:pt x="247736" y="33098"/>
                    <a:pt x="241798" y="27215"/>
                  </a:cubicBezTo>
                  <a:cubicBezTo>
                    <a:pt x="234972" y="20500"/>
                    <a:pt x="226925" y="14951"/>
                    <a:pt x="217768" y="11177"/>
                  </a:cubicBezTo>
                  <a:cubicBezTo>
                    <a:pt x="203783" y="5350"/>
                    <a:pt x="188521" y="3407"/>
                    <a:pt x="173482" y="2186"/>
                  </a:cubicBezTo>
                  <a:cubicBezTo>
                    <a:pt x="161726" y="1246"/>
                    <a:pt x="150579" y="1"/>
                    <a:pt x="139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8"/>
            <p:cNvSpPr/>
            <p:nvPr/>
          </p:nvSpPr>
          <p:spPr>
            <a:xfrm>
              <a:off x="417100" y="1285575"/>
              <a:ext cx="6842700" cy="3314500"/>
            </a:xfrm>
            <a:custGeom>
              <a:avLst/>
              <a:gdLst/>
              <a:ahLst/>
              <a:cxnLst/>
              <a:rect l="l" t="t" r="r" b="b"/>
              <a:pathLst>
                <a:path w="273708" h="132580" extrusionOk="0">
                  <a:moveTo>
                    <a:pt x="137298" y="0"/>
                  </a:moveTo>
                  <a:cubicBezTo>
                    <a:pt x="129917" y="0"/>
                    <a:pt x="122480" y="500"/>
                    <a:pt x="114766" y="1998"/>
                  </a:cubicBezTo>
                  <a:cubicBezTo>
                    <a:pt x="95232" y="5772"/>
                    <a:pt x="76474" y="13541"/>
                    <a:pt x="60158" y="24918"/>
                  </a:cubicBezTo>
                  <a:cubicBezTo>
                    <a:pt x="38126" y="40290"/>
                    <a:pt x="13985" y="63931"/>
                    <a:pt x="3829" y="89182"/>
                  </a:cubicBezTo>
                  <a:cubicBezTo>
                    <a:pt x="1609" y="94621"/>
                    <a:pt x="0" y="100614"/>
                    <a:pt x="56" y="106386"/>
                  </a:cubicBezTo>
                  <a:cubicBezTo>
                    <a:pt x="56" y="110715"/>
                    <a:pt x="943" y="114877"/>
                    <a:pt x="3108" y="118650"/>
                  </a:cubicBezTo>
                  <a:cubicBezTo>
                    <a:pt x="8824" y="128307"/>
                    <a:pt x="21255" y="131525"/>
                    <a:pt x="32465" y="132302"/>
                  </a:cubicBezTo>
                  <a:cubicBezTo>
                    <a:pt x="35407" y="132469"/>
                    <a:pt x="38403" y="132580"/>
                    <a:pt x="41345" y="132580"/>
                  </a:cubicBezTo>
                  <a:cubicBezTo>
                    <a:pt x="62655" y="132580"/>
                    <a:pt x="83855" y="127807"/>
                    <a:pt x="105110" y="125032"/>
                  </a:cubicBezTo>
                  <a:cubicBezTo>
                    <a:pt x="119761" y="123146"/>
                    <a:pt x="134523" y="122202"/>
                    <a:pt x="149340" y="122202"/>
                  </a:cubicBezTo>
                  <a:cubicBezTo>
                    <a:pt x="170318" y="122202"/>
                    <a:pt x="191240" y="124089"/>
                    <a:pt x="211885" y="127918"/>
                  </a:cubicBezTo>
                  <a:cubicBezTo>
                    <a:pt x="220486" y="129528"/>
                    <a:pt x="229643" y="131359"/>
                    <a:pt x="238412" y="131359"/>
                  </a:cubicBezTo>
                  <a:cubicBezTo>
                    <a:pt x="246459" y="131359"/>
                    <a:pt x="254173" y="129805"/>
                    <a:pt x="260777" y="125088"/>
                  </a:cubicBezTo>
                  <a:cubicBezTo>
                    <a:pt x="270433" y="118206"/>
                    <a:pt x="273707" y="107884"/>
                    <a:pt x="273707" y="97229"/>
                  </a:cubicBezTo>
                  <a:cubicBezTo>
                    <a:pt x="273707" y="92956"/>
                    <a:pt x="273208" y="88627"/>
                    <a:pt x="272375" y="84409"/>
                  </a:cubicBezTo>
                  <a:cubicBezTo>
                    <a:pt x="269434" y="69648"/>
                    <a:pt x="262275" y="59880"/>
                    <a:pt x="255005" y="47283"/>
                  </a:cubicBezTo>
                  <a:cubicBezTo>
                    <a:pt x="250732" y="39846"/>
                    <a:pt x="245682" y="33076"/>
                    <a:pt x="239744" y="27193"/>
                  </a:cubicBezTo>
                  <a:cubicBezTo>
                    <a:pt x="232918" y="20478"/>
                    <a:pt x="224871" y="14929"/>
                    <a:pt x="215714" y="11155"/>
                  </a:cubicBezTo>
                  <a:cubicBezTo>
                    <a:pt x="201729" y="5328"/>
                    <a:pt x="186467" y="3385"/>
                    <a:pt x="171428" y="2164"/>
                  </a:cubicBezTo>
                  <a:cubicBezTo>
                    <a:pt x="159663" y="1221"/>
                    <a:pt x="148563" y="0"/>
                    <a:pt x="137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0" name="Google Shape;370;p8"/>
          <p:cNvSpPr txBox="1">
            <a:spLocks noGrp="1"/>
          </p:cNvSpPr>
          <p:nvPr>
            <p:ph type="title"/>
          </p:nvPr>
        </p:nvSpPr>
        <p:spPr>
          <a:xfrm>
            <a:off x="3499104" y="2161004"/>
            <a:ext cx="5206000" cy="25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733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371" name="Google Shape;371;p8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372" name="Google Shape;372;p8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3" name="Google Shape;373;p8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4" name="Google Shape;374;p8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5" name="Google Shape;375;p8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376" name="Google Shape;376;p8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377" name="Google Shape;377;p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" name="Google Shape;378;p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" name="Google Shape;379;p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83" name="Google Shape;383;p8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384" name="Google Shape;384;p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" name="Google Shape;386;p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" name="Google Shape;387;p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88" name="Google Shape;388;p8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389" name="Google Shape;389;p8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8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8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8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93" name="Google Shape;393;p8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394" name="Google Shape;394;p8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8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" name="Google Shape;396;p8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" name="Google Shape;397;p8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" name="Google Shape;398;p8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" name="Google Shape;399;p8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0" name="Google Shape;400;p8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401" name="Google Shape;401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404" name="Google Shape;404;p8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5" name="Google Shape;405;p8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6" name="Google Shape;406;p8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07" name="Google Shape;407;p8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408" name="Google Shape;408;p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" name="Google Shape;409;p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" name="Google Shape;410;p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" name="Google Shape;411;p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" name="Google Shape;412;p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" name="Google Shape;413;p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4" name="Google Shape;414;p8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415" name="Google Shape;415;p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" name="Google Shape;416;p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" name="Google Shape;417;p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" name="Google Shape;418;p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9" name="Google Shape;419;p8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420" name="Google Shape;420;p8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8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8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8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24" name="Google Shape;424;p8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30" name="Google Shape;430;p8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431" name="Google Shape;431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2" name="Google Shape;432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3" name="Google Shape;433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34" name="Google Shape;434;p8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435" name="Google Shape;435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51721177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9"/>
          <p:cNvSpPr txBox="1">
            <a:spLocks noGrp="1"/>
          </p:cNvSpPr>
          <p:nvPr>
            <p:ph type="title"/>
          </p:nvPr>
        </p:nvSpPr>
        <p:spPr>
          <a:xfrm>
            <a:off x="1194816" y="2718816"/>
            <a:ext cx="4754800" cy="181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40" name="Google Shape;440;p9"/>
          <p:cNvSpPr txBox="1">
            <a:spLocks noGrp="1"/>
          </p:cNvSpPr>
          <p:nvPr>
            <p:ph type="body" idx="1"/>
          </p:nvPr>
        </p:nvSpPr>
        <p:spPr>
          <a:xfrm>
            <a:off x="6532200" y="1095800"/>
            <a:ext cx="4128000" cy="46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441" name="Google Shape;441;p9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2" name="Google Shape;442;p9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3" name="Google Shape;443;p9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44" name="Google Shape;444;p9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445" name="Google Shape;445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1" name="Google Shape;451;p9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452" name="Google Shape;452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56" name="Google Shape;456;p9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7" name="Google Shape;457;p9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8" name="Google Shape;458;p9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9" name="Google Shape;459;p9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9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9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2" name="Google Shape;462;p9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463" name="Google Shape;463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6" name="Google Shape;466;p9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467" name="Google Shape;467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0" name="Google Shape;470;p9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471" name="Google Shape;471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474" name="Google Shape;474;p9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5" name="Google Shape;475;p9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76" name="Google Shape;476;p9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477" name="Google Shape;477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3" name="Google Shape;483;p9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484" name="Google Shape;484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8" name="Google Shape;488;p9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489" name="Google Shape;489;p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3" name="Google Shape;493;p9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494" name="Google Shape;494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7" name="Google Shape;497;p9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498" name="Google Shape;498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8576570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10"/>
          <p:cNvSpPr txBox="1">
            <a:spLocks noGrp="1"/>
          </p:cNvSpPr>
          <p:nvPr>
            <p:ph type="body" idx="1"/>
          </p:nvPr>
        </p:nvSpPr>
        <p:spPr>
          <a:xfrm>
            <a:off x="1496067" y="2596896"/>
            <a:ext cx="37184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arlow Semi Condensed"/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760121535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" name="Google Shape;546;p11"/>
          <p:cNvGrpSpPr/>
          <p:nvPr/>
        </p:nvGrpSpPr>
        <p:grpSpPr>
          <a:xfrm rot="10800000">
            <a:off x="2606431" y="1499792"/>
            <a:ext cx="6979139" cy="4092192"/>
            <a:chOff x="1098425" y="237675"/>
            <a:chExt cx="5358675" cy="5174750"/>
          </a:xfrm>
        </p:grpSpPr>
        <p:sp>
          <p:nvSpPr>
            <p:cNvPr id="547" name="Google Shape;547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1119425" y="238125"/>
              <a:ext cx="5331675" cy="5174300"/>
            </a:xfrm>
            <a:custGeom>
              <a:avLst/>
              <a:gdLst/>
              <a:ahLst/>
              <a:cxnLst/>
              <a:rect l="l" t="t" r="r" b="b"/>
              <a:pathLst>
                <a:path w="213267" h="206972" extrusionOk="0">
                  <a:moveTo>
                    <a:pt x="114278" y="0"/>
                  </a:moveTo>
                  <a:cubicBezTo>
                    <a:pt x="106004" y="0"/>
                    <a:pt x="97190" y="1739"/>
                    <a:pt x="87837" y="5636"/>
                  </a:cubicBezTo>
                  <a:cubicBezTo>
                    <a:pt x="66552" y="14570"/>
                    <a:pt x="49704" y="31717"/>
                    <a:pt x="36634" y="50724"/>
                  </a:cubicBezTo>
                  <a:cubicBezTo>
                    <a:pt x="16248" y="80223"/>
                    <a:pt x="3657" y="115058"/>
                    <a:pt x="420" y="150792"/>
                  </a:cubicBezTo>
                  <a:cubicBezTo>
                    <a:pt x="180" y="153610"/>
                    <a:pt x="0" y="156488"/>
                    <a:pt x="0" y="159366"/>
                  </a:cubicBezTo>
                  <a:cubicBezTo>
                    <a:pt x="0" y="171058"/>
                    <a:pt x="2578" y="182929"/>
                    <a:pt x="11632" y="189704"/>
                  </a:cubicBezTo>
                  <a:cubicBezTo>
                    <a:pt x="18287" y="194621"/>
                    <a:pt x="27041" y="195640"/>
                    <a:pt x="35315" y="196419"/>
                  </a:cubicBezTo>
                  <a:cubicBezTo>
                    <a:pt x="67631" y="199597"/>
                    <a:pt x="99948" y="202775"/>
                    <a:pt x="132265" y="205893"/>
                  </a:cubicBezTo>
                  <a:cubicBezTo>
                    <a:pt x="137601" y="206432"/>
                    <a:pt x="143057" y="206972"/>
                    <a:pt x="148393" y="206972"/>
                  </a:cubicBezTo>
                  <a:cubicBezTo>
                    <a:pt x="155648" y="206972"/>
                    <a:pt x="162723" y="206013"/>
                    <a:pt x="169258" y="203075"/>
                  </a:cubicBezTo>
                  <a:cubicBezTo>
                    <a:pt x="184907" y="196000"/>
                    <a:pt x="193241" y="179092"/>
                    <a:pt x="200376" y="163443"/>
                  </a:cubicBezTo>
                  <a:cubicBezTo>
                    <a:pt x="206611" y="149713"/>
                    <a:pt x="213027" y="135443"/>
                    <a:pt x="213266" y="120334"/>
                  </a:cubicBezTo>
                  <a:cubicBezTo>
                    <a:pt x="213266" y="120034"/>
                    <a:pt x="213266" y="119734"/>
                    <a:pt x="213266" y="119375"/>
                  </a:cubicBezTo>
                  <a:cubicBezTo>
                    <a:pt x="213266" y="104925"/>
                    <a:pt x="207690" y="90955"/>
                    <a:pt x="201035" y="78064"/>
                  </a:cubicBezTo>
                  <a:cubicBezTo>
                    <a:pt x="182569" y="42150"/>
                    <a:pt x="154809" y="0"/>
                    <a:pt x="114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50" name="Google Shape;550;p11"/>
          <p:cNvSpPr txBox="1">
            <a:spLocks noGrp="1"/>
          </p:cNvSpPr>
          <p:nvPr>
            <p:ph type="subTitle" idx="1"/>
          </p:nvPr>
        </p:nvSpPr>
        <p:spPr>
          <a:xfrm>
            <a:off x="4303776" y="3755136"/>
            <a:ext cx="3572400" cy="8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551" name="Google Shape;551;p11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2" name="Google Shape;552;p11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3" name="Google Shape;553;p11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4" name="Google Shape;554;p11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55" name="Google Shape;555;p11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556" name="Google Shape;556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62" name="Google Shape;562;p11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563" name="Google Shape;563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67" name="Google Shape;567;p11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568" name="Google Shape;568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72" name="Google Shape;572;p11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573" name="Google Shape;573;p11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11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11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11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11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11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79" name="Google Shape;579;p11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580" name="Google Shape;58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583" name="Google Shape;583;p11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4" name="Google Shape;584;p11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5" name="Google Shape;585;p11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86" name="Google Shape;586;p11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587" name="Google Shape;587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3" name="Google Shape;593;p11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594" name="Google Shape;594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8" name="Google Shape;598;p11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599" name="Google Shape;599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03" name="Google Shape;603;p11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4" name="Google Shape;604;p11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5" name="Google Shape;605;p11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6" name="Google Shape;606;p11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7" name="Google Shape;607;p11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8" name="Google Shape;608;p11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09" name="Google Shape;609;p11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610" name="Google Shape;61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3" name="Google Shape;613;p11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614" name="Google Shape;614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7" name="Google Shape;617;p11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618" name="Google Shape;618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21" name="Google Shape;621;p11"/>
          <p:cNvSpPr txBox="1">
            <a:spLocks noGrp="1"/>
          </p:cNvSpPr>
          <p:nvPr>
            <p:ph type="title" hasCustomPrompt="1"/>
          </p:nvPr>
        </p:nvSpPr>
        <p:spPr>
          <a:xfrm>
            <a:off x="3499104" y="2743200"/>
            <a:ext cx="5206000" cy="10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02814143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2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6483325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13"/>
          <p:cNvSpPr txBox="1">
            <a:spLocks noGrp="1"/>
          </p:cNvSpPr>
          <p:nvPr>
            <p:ph type="title"/>
          </p:nvPr>
        </p:nvSpPr>
        <p:spPr>
          <a:xfrm>
            <a:off x="7876032" y="475488"/>
            <a:ext cx="3486800" cy="76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25" name="Google Shape;625;p13"/>
          <p:cNvSpPr txBox="1">
            <a:spLocks noGrp="1"/>
          </p:cNvSpPr>
          <p:nvPr>
            <p:ph type="subTitle" idx="1"/>
          </p:nvPr>
        </p:nvSpPr>
        <p:spPr>
          <a:xfrm>
            <a:off x="2218944" y="573024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6" name="Google Shape;626;p13"/>
          <p:cNvSpPr txBox="1">
            <a:spLocks noGrp="1"/>
          </p:cNvSpPr>
          <p:nvPr>
            <p:ph type="subTitle" idx="2"/>
          </p:nvPr>
        </p:nvSpPr>
        <p:spPr>
          <a:xfrm>
            <a:off x="2218944" y="950976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7" name="Google Shape;627;p13"/>
          <p:cNvSpPr txBox="1">
            <a:spLocks noGrp="1"/>
          </p:cNvSpPr>
          <p:nvPr>
            <p:ph type="subTitle" idx="3"/>
          </p:nvPr>
        </p:nvSpPr>
        <p:spPr>
          <a:xfrm>
            <a:off x="2218944" y="2011680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8" name="Google Shape;628;p13"/>
          <p:cNvSpPr txBox="1">
            <a:spLocks noGrp="1"/>
          </p:cNvSpPr>
          <p:nvPr>
            <p:ph type="subTitle" idx="4"/>
          </p:nvPr>
        </p:nvSpPr>
        <p:spPr>
          <a:xfrm>
            <a:off x="2218944" y="2389632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9" name="Google Shape;629;p13"/>
          <p:cNvSpPr txBox="1">
            <a:spLocks noGrp="1"/>
          </p:cNvSpPr>
          <p:nvPr>
            <p:ph type="subTitle" idx="5"/>
          </p:nvPr>
        </p:nvSpPr>
        <p:spPr>
          <a:xfrm>
            <a:off x="2218944" y="3450336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0" name="Google Shape;630;p13"/>
          <p:cNvSpPr txBox="1">
            <a:spLocks noGrp="1"/>
          </p:cNvSpPr>
          <p:nvPr>
            <p:ph type="subTitle" idx="6"/>
          </p:nvPr>
        </p:nvSpPr>
        <p:spPr>
          <a:xfrm>
            <a:off x="2218944" y="3828288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1" name="Google Shape;631;p13"/>
          <p:cNvSpPr txBox="1">
            <a:spLocks noGrp="1"/>
          </p:cNvSpPr>
          <p:nvPr>
            <p:ph type="subTitle" idx="7"/>
          </p:nvPr>
        </p:nvSpPr>
        <p:spPr>
          <a:xfrm>
            <a:off x="2218944" y="4888992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2" name="Google Shape;632;p13"/>
          <p:cNvSpPr txBox="1">
            <a:spLocks noGrp="1"/>
          </p:cNvSpPr>
          <p:nvPr>
            <p:ph type="subTitle" idx="8"/>
          </p:nvPr>
        </p:nvSpPr>
        <p:spPr>
          <a:xfrm>
            <a:off x="2218944" y="5266944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3" name="Google Shape;633;p13"/>
          <p:cNvSpPr txBox="1">
            <a:spLocks noGrp="1"/>
          </p:cNvSpPr>
          <p:nvPr>
            <p:ph type="title" idx="9" hasCustomPrompt="1"/>
          </p:nvPr>
        </p:nvSpPr>
        <p:spPr>
          <a:xfrm>
            <a:off x="1085088" y="963168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4" name="Google Shape;634;p13"/>
          <p:cNvSpPr txBox="1">
            <a:spLocks noGrp="1"/>
          </p:cNvSpPr>
          <p:nvPr>
            <p:ph type="title" idx="13" hasCustomPrompt="1"/>
          </p:nvPr>
        </p:nvSpPr>
        <p:spPr>
          <a:xfrm>
            <a:off x="1085088" y="2401824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5" name="Google Shape;635;p13"/>
          <p:cNvSpPr txBox="1">
            <a:spLocks noGrp="1"/>
          </p:cNvSpPr>
          <p:nvPr>
            <p:ph type="title" idx="14" hasCustomPrompt="1"/>
          </p:nvPr>
        </p:nvSpPr>
        <p:spPr>
          <a:xfrm>
            <a:off x="1085088" y="3840480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6" name="Google Shape;636;p13"/>
          <p:cNvSpPr txBox="1">
            <a:spLocks noGrp="1"/>
          </p:cNvSpPr>
          <p:nvPr>
            <p:ph type="title" idx="15" hasCustomPrompt="1"/>
          </p:nvPr>
        </p:nvSpPr>
        <p:spPr>
          <a:xfrm>
            <a:off x="1085088" y="5279136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268796076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>
  <p:cSld name="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39" name="Google Shape;639;p14"/>
          <p:cNvSpPr txBox="1">
            <a:spLocks noGrp="1"/>
          </p:cNvSpPr>
          <p:nvPr>
            <p:ph type="subTitle" idx="1"/>
          </p:nvPr>
        </p:nvSpPr>
        <p:spPr>
          <a:xfrm>
            <a:off x="4925568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0" name="Google Shape;640;p14"/>
          <p:cNvSpPr txBox="1">
            <a:spLocks noGrp="1"/>
          </p:cNvSpPr>
          <p:nvPr>
            <p:ph type="subTitle" idx="2"/>
          </p:nvPr>
        </p:nvSpPr>
        <p:spPr>
          <a:xfrm>
            <a:off x="1365504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1" name="Google Shape;641;p14"/>
          <p:cNvSpPr txBox="1">
            <a:spLocks noGrp="1"/>
          </p:cNvSpPr>
          <p:nvPr>
            <p:ph type="subTitle" idx="3"/>
          </p:nvPr>
        </p:nvSpPr>
        <p:spPr>
          <a:xfrm>
            <a:off x="8473440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2" name="Google Shape;642;p14"/>
          <p:cNvSpPr txBox="1">
            <a:spLocks noGrp="1"/>
          </p:cNvSpPr>
          <p:nvPr>
            <p:ph type="subTitle" idx="4"/>
          </p:nvPr>
        </p:nvSpPr>
        <p:spPr>
          <a:xfrm>
            <a:off x="4925568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3" name="Google Shape;643;p14"/>
          <p:cNvSpPr txBox="1">
            <a:spLocks noGrp="1"/>
          </p:cNvSpPr>
          <p:nvPr>
            <p:ph type="subTitle" idx="5"/>
          </p:nvPr>
        </p:nvSpPr>
        <p:spPr>
          <a:xfrm>
            <a:off x="1365504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4" name="Google Shape;644;p14"/>
          <p:cNvSpPr txBox="1">
            <a:spLocks noGrp="1"/>
          </p:cNvSpPr>
          <p:nvPr>
            <p:ph type="subTitle" idx="6"/>
          </p:nvPr>
        </p:nvSpPr>
        <p:spPr>
          <a:xfrm>
            <a:off x="8473440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46167938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2">
  <p:cSld name="Three columns of text 2">
    <p:spTree>
      <p:nvGrpSpPr>
        <p:cNvPr id="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12" name="Google Shape;712;p16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713" name="Google Shape;713;p16"/>
          <p:cNvSpPr txBox="1">
            <a:spLocks noGrp="1"/>
          </p:cNvSpPr>
          <p:nvPr>
            <p:ph type="title"/>
          </p:nvPr>
        </p:nvSpPr>
        <p:spPr>
          <a:xfrm>
            <a:off x="2944233" y="457033"/>
            <a:ext cx="6303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714" name="Google Shape;714;p16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15" name="Google Shape;715;p16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716" name="Google Shape;716;p1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1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1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1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0" name="Google Shape;720;p16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721" name="Google Shape;721;p16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16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16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6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16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16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727" name="Google Shape;727;p16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28" name="Google Shape;728;p16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29" name="Google Shape;729;p16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730" name="Google Shape;730;p16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16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16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16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16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16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36" name="Google Shape;736;p16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737" name="Google Shape;737;p1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1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1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1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1" name="Google Shape;741;p16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742" name="Google Shape;742;p16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16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16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16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6" name="Google Shape;746;p16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747" name="Google Shape;747;p1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1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1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50" name="Google Shape;750;p16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751" name="Google Shape;751;p1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1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1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4" name="Google Shape;754;p16"/>
          <p:cNvSpPr txBox="1">
            <a:spLocks noGrp="1"/>
          </p:cNvSpPr>
          <p:nvPr>
            <p:ph type="subTitle" idx="1"/>
          </p:nvPr>
        </p:nvSpPr>
        <p:spPr>
          <a:xfrm>
            <a:off x="8290560" y="2426208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5" name="Google Shape;755;p16"/>
          <p:cNvSpPr txBox="1">
            <a:spLocks noGrp="1"/>
          </p:cNvSpPr>
          <p:nvPr>
            <p:ph type="subTitle" idx="2"/>
          </p:nvPr>
        </p:nvSpPr>
        <p:spPr>
          <a:xfrm>
            <a:off x="4998720" y="1670304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6" name="Google Shape;756;p16"/>
          <p:cNvSpPr txBox="1">
            <a:spLocks noGrp="1"/>
          </p:cNvSpPr>
          <p:nvPr>
            <p:ph type="subTitle" idx="3"/>
          </p:nvPr>
        </p:nvSpPr>
        <p:spPr>
          <a:xfrm>
            <a:off x="1719072" y="2426208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7" name="Google Shape;757;p16"/>
          <p:cNvSpPr txBox="1">
            <a:spLocks noGrp="1"/>
          </p:cNvSpPr>
          <p:nvPr>
            <p:ph type="subTitle" idx="4"/>
          </p:nvPr>
        </p:nvSpPr>
        <p:spPr>
          <a:xfrm>
            <a:off x="8290560" y="2852928"/>
            <a:ext cx="2182400" cy="117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8" name="Google Shape;758;p16"/>
          <p:cNvSpPr txBox="1">
            <a:spLocks noGrp="1"/>
          </p:cNvSpPr>
          <p:nvPr>
            <p:ph type="subTitle" idx="5"/>
          </p:nvPr>
        </p:nvSpPr>
        <p:spPr>
          <a:xfrm>
            <a:off x="4998720" y="2109216"/>
            <a:ext cx="2182400" cy="1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9" name="Google Shape;759;p16"/>
          <p:cNvSpPr txBox="1">
            <a:spLocks noGrp="1"/>
          </p:cNvSpPr>
          <p:nvPr>
            <p:ph type="subTitle" idx="6"/>
          </p:nvPr>
        </p:nvSpPr>
        <p:spPr>
          <a:xfrm>
            <a:off x="1719072" y="2852928"/>
            <a:ext cx="2182400" cy="1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116095808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ix columns of text">
  <p:cSld name="Six columns of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17"/>
          <p:cNvSpPr txBox="1">
            <a:spLocks noGrp="1"/>
          </p:cNvSpPr>
          <p:nvPr>
            <p:ph type="title"/>
          </p:nvPr>
        </p:nvSpPr>
        <p:spPr>
          <a:xfrm>
            <a:off x="4120896" y="451104"/>
            <a:ext cx="39504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62" name="Google Shape;762;p17"/>
          <p:cNvSpPr txBox="1">
            <a:spLocks noGrp="1"/>
          </p:cNvSpPr>
          <p:nvPr>
            <p:ph type="subTitle" idx="1"/>
          </p:nvPr>
        </p:nvSpPr>
        <p:spPr>
          <a:xfrm>
            <a:off x="2029900" y="2117781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3" name="Google Shape;763;p17"/>
          <p:cNvSpPr txBox="1">
            <a:spLocks noGrp="1"/>
          </p:cNvSpPr>
          <p:nvPr>
            <p:ph type="subTitle" idx="2"/>
          </p:nvPr>
        </p:nvSpPr>
        <p:spPr>
          <a:xfrm>
            <a:off x="2029900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4" name="Google Shape;764;p17"/>
          <p:cNvSpPr txBox="1">
            <a:spLocks noGrp="1"/>
          </p:cNvSpPr>
          <p:nvPr>
            <p:ph type="subTitle" idx="3"/>
          </p:nvPr>
        </p:nvSpPr>
        <p:spPr>
          <a:xfrm>
            <a:off x="4919403" y="2117781"/>
            <a:ext cx="2353200" cy="6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5" name="Google Shape;765;p17"/>
          <p:cNvSpPr txBox="1">
            <a:spLocks noGrp="1"/>
          </p:cNvSpPr>
          <p:nvPr>
            <p:ph type="subTitle" idx="4"/>
          </p:nvPr>
        </p:nvSpPr>
        <p:spPr>
          <a:xfrm>
            <a:off x="4919403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6" name="Google Shape;766;p17"/>
          <p:cNvSpPr txBox="1">
            <a:spLocks noGrp="1"/>
          </p:cNvSpPr>
          <p:nvPr>
            <p:ph type="subTitle" idx="5"/>
          </p:nvPr>
        </p:nvSpPr>
        <p:spPr>
          <a:xfrm>
            <a:off x="7808900" y="2117781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7" name="Google Shape;767;p17"/>
          <p:cNvSpPr txBox="1">
            <a:spLocks noGrp="1"/>
          </p:cNvSpPr>
          <p:nvPr>
            <p:ph type="subTitle" idx="6"/>
          </p:nvPr>
        </p:nvSpPr>
        <p:spPr>
          <a:xfrm>
            <a:off x="7808900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8" name="Google Shape;768;p17"/>
          <p:cNvSpPr txBox="1">
            <a:spLocks noGrp="1"/>
          </p:cNvSpPr>
          <p:nvPr>
            <p:ph type="subTitle" idx="7"/>
          </p:nvPr>
        </p:nvSpPr>
        <p:spPr>
          <a:xfrm>
            <a:off x="2029900" y="4287944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9" name="Google Shape;769;p17"/>
          <p:cNvSpPr txBox="1">
            <a:spLocks noGrp="1"/>
          </p:cNvSpPr>
          <p:nvPr>
            <p:ph type="subTitle" idx="8"/>
          </p:nvPr>
        </p:nvSpPr>
        <p:spPr>
          <a:xfrm>
            <a:off x="2029900" y="4741356"/>
            <a:ext cx="23532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0" name="Google Shape;770;p17"/>
          <p:cNvSpPr txBox="1">
            <a:spLocks noGrp="1"/>
          </p:cNvSpPr>
          <p:nvPr>
            <p:ph type="subTitle" idx="9"/>
          </p:nvPr>
        </p:nvSpPr>
        <p:spPr>
          <a:xfrm>
            <a:off x="4796600" y="4287948"/>
            <a:ext cx="25988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1" name="Google Shape;771;p17"/>
          <p:cNvSpPr txBox="1">
            <a:spLocks noGrp="1"/>
          </p:cNvSpPr>
          <p:nvPr>
            <p:ph type="subTitle" idx="13"/>
          </p:nvPr>
        </p:nvSpPr>
        <p:spPr>
          <a:xfrm>
            <a:off x="4796667" y="4741356"/>
            <a:ext cx="25988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2" name="Google Shape;772;p17"/>
          <p:cNvSpPr txBox="1">
            <a:spLocks noGrp="1"/>
          </p:cNvSpPr>
          <p:nvPr>
            <p:ph type="subTitle" idx="14"/>
          </p:nvPr>
        </p:nvSpPr>
        <p:spPr>
          <a:xfrm>
            <a:off x="7808900" y="4287944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3" name="Google Shape;773;p17"/>
          <p:cNvSpPr txBox="1">
            <a:spLocks noGrp="1"/>
          </p:cNvSpPr>
          <p:nvPr>
            <p:ph type="subTitle" idx="15"/>
          </p:nvPr>
        </p:nvSpPr>
        <p:spPr>
          <a:xfrm>
            <a:off x="7808900" y="4741356"/>
            <a:ext cx="23532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774" name="Google Shape;774;p17"/>
          <p:cNvCxnSpPr/>
          <p:nvPr/>
        </p:nvCxnSpPr>
        <p:spPr>
          <a:xfrm>
            <a:off x="3872377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5" name="Google Shape;775;p17"/>
          <p:cNvCxnSpPr/>
          <p:nvPr/>
        </p:nvCxnSpPr>
        <p:spPr>
          <a:xfrm rot="10800000" flipH="1">
            <a:off x="2082777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6" name="Google Shape;776;p17"/>
          <p:cNvCxnSpPr/>
          <p:nvPr/>
        </p:nvCxnSpPr>
        <p:spPr>
          <a:xfrm>
            <a:off x="346077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7" name="Google Shape;777;p17"/>
          <p:cNvCxnSpPr/>
          <p:nvPr/>
        </p:nvCxnSpPr>
        <p:spPr>
          <a:xfrm>
            <a:off x="-9156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78" name="Google Shape;778;p17"/>
          <p:cNvGrpSpPr/>
          <p:nvPr/>
        </p:nvGrpSpPr>
        <p:grpSpPr>
          <a:xfrm flipH="1">
            <a:off x="1704444" y="6017433"/>
            <a:ext cx="775733" cy="776467"/>
            <a:chOff x="8064275" y="887850"/>
            <a:chExt cx="581800" cy="582350"/>
          </a:xfrm>
        </p:grpSpPr>
        <p:sp>
          <p:nvSpPr>
            <p:cNvPr id="779" name="Google Shape;779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5" name="Google Shape;785;p17"/>
          <p:cNvGrpSpPr/>
          <p:nvPr/>
        </p:nvGrpSpPr>
        <p:grpSpPr>
          <a:xfrm flipH="1">
            <a:off x="3663478" y="5787285"/>
            <a:ext cx="389367" cy="390100"/>
            <a:chOff x="7353050" y="316275"/>
            <a:chExt cx="292025" cy="292575"/>
          </a:xfrm>
        </p:grpSpPr>
        <p:sp>
          <p:nvSpPr>
            <p:cNvPr id="786" name="Google Shape;786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0" name="Google Shape;790;p17"/>
          <p:cNvGrpSpPr/>
          <p:nvPr/>
        </p:nvGrpSpPr>
        <p:grpSpPr>
          <a:xfrm flipH="1">
            <a:off x="228411" y="5753367"/>
            <a:ext cx="233333" cy="233333"/>
            <a:chOff x="8792300" y="321275"/>
            <a:chExt cx="175000" cy="175000"/>
          </a:xfrm>
        </p:grpSpPr>
        <p:sp>
          <p:nvSpPr>
            <p:cNvPr id="791" name="Google Shape;791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5" name="Google Shape;795;p17"/>
          <p:cNvGrpSpPr/>
          <p:nvPr/>
        </p:nvGrpSpPr>
        <p:grpSpPr>
          <a:xfrm>
            <a:off x="5164263" y="6210067"/>
            <a:ext cx="390815" cy="391184"/>
            <a:chOff x="3164039" y="430875"/>
            <a:chExt cx="293111" cy="293388"/>
          </a:xfrm>
        </p:grpSpPr>
        <p:sp>
          <p:nvSpPr>
            <p:cNvPr id="796" name="Google Shape;796;p1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1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1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1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1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1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02" name="Google Shape;802;p17"/>
          <p:cNvGrpSpPr/>
          <p:nvPr/>
        </p:nvGrpSpPr>
        <p:grpSpPr>
          <a:xfrm flipH="1">
            <a:off x="323027" y="5523233"/>
            <a:ext cx="233351" cy="36000"/>
            <a:chOff x="5662375" y="212375"/>
            <a:chExt cx="175013" cy="27000"/>
          </a:xfrm>
        </p:grpSpPr>
        <p:sp>
          <p:nvSpPr>
            <p:cNvPr id="803" name="Google Shape;80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06" name="Google Shape;806;p17"/>
          <p:cNvCxnSpPr/>
          <p:nvPr/>
        </p:nvCxnSpPr>
        <p:spPr>
          <a:xfrm rot="10800000">
            <a:off x="7993400" y="302133"/>
            <a:ext cx="2006000" cy="299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7" name="Google Shape;807;p17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8" name="Google Shape;808;p17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09" name="Google Shape;809;p17"/>
          <p:cNvGrpSpPr/>
          <p:nvPr/>
        </p:nvGrpSpPr>
        <p:grpSpPr>
          <a:xfrm>
            <a:off x="10752367" y="1387000"/>
            <a:ext cx="775733" cy="776467"/>
            <a:chOff x="8064275" y="887850"/>
            <a:chExt cx="581800" cy="582350"/>
          </a:xfrm>
        </p:grpSpPr>
        <p:sp>
          <p:nvSpPr>
            <p:cNvPr id="810" name="Google Shape;810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6" name="Google Shape;816;p17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817" name="Google Shape;817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1" name="Google Shape;821;p17"/>
          <p:cNvGrpSpPr/>
          <p:nvPr/>
        </p:nvGrpSpPr>
        <p:grpSpPr>
          <a:xfrm>
            <a:off x="11723067" y="428367"/>
            <a:ext cx="233333" cy="233333"/>
            <a:chOff x="8792300" y="321275"/>
            <a:chExt cx="175000" cy="175000"/>
          </a:xfrm>
        </p:grpSpPr>
        <p:sp>
          <p:nvSpPr>
            <p:cNvPr id="822" name="Google Shape;822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6" name="Google Shape;826;p17"/>
          <p:cNvSpPr/>
          <p:nvPr/>
        </p:nvSpPr>
        <p:spPr>
          <a:xfrm>
            <a:off x="7772406" y="916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7" name="Google Shape;827;p17"/>
          <p:cNvSpPr/>
          <p:nvPr/>
        </p:nvSpPr>
        <p:spPr>
          <a:xfrm>
            <a:off x="7769401" y="882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17"/>
          <p:cNvSpPr/>
          <p:nvPr/>
        </p:nvSpPr>
        <p:spPr>
          <a:xfrm>
            <a:off x="7821059" y="1402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17"/>
          <p:cNvSpPr/>
          <p:nvPr/>
        </p:nvSpPr>
        <p:spPr>
          <a:xfrm>
            <a:off x="7818070" y="1369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0" name="Google Shape;830;p17"/>
          <p:cNvSpPr/>
          <p:nvPr/>
        </p:nvSpPr>
        <p:spPr>
          <a:xfrm>
            <a:off x="7873844" y="1930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1" name="Google Shape;831;p17"/>
          <p:cNvSpPr/>
          <p:nvPr/>
        </p:nvSpPr>
        <p:spPr>
          <a:xfrm>
            <a:off x="7870854" y="1900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2" name="Google Shape;832;p17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833" name="Google Shape;83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7"/>
          <p:cNvGrpSpPr/>
          <p:nvPr/>
        </p:nvGrpSpPr>
        <p:grpSpPr>
          <a:xfrm>
            <a:off x="11571134" y="2210667"/>
            <a:ext cx="233351" cy="36000"/>
            <a:chOff x="5662375" y="212375"/>
            <a:chExt cx="175013" cy="27000"/>
          </a:xfrm>
        </p:grpSpPr>
        <p:sp>
          <p:nvSpPr>
            <p:cNvPr id="837" name="Google Shape;837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86665166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>
  <p:cSld name="Title and body 2"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18"/>
          <p:cNvSpPr txBox="1">
            <a:spLocks noGrp="1"/>
          </p:cNvSpPr>
          <p:nvPr>
            <p:ph type="title"/>
          </p:nvPr>
        </p:nvSpPr>
        <p:spPr>
          <a:xfrm>
            <a:off x="1694688" y="451104"/>
            <a:ext cx="8814800" cy="7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42" name="Google Shape;842;p18"/>
          <p:cNvSpPr txBox="1">
            <a:spLocks noGrp="1"/>
          </p:cNvSpPr>
          <p:nvPr>
            <p:ph type="subTitle" idx="1"/>
          </p:nvPr>
        </p:nvSpPr>
        <p:spPr>
          <a:xfrm>
            <a:off x="6254500" y="1988468"/>
            <a:ext cx="4742800" cy="35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843" name="Google Shape;843;p18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4" name="Google Shape;844;p18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5" name="Google Shape;845;p18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46" name="Google Shape;846;p18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847" name="Google Shape;847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1" name="Google Shape;851;p18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852" name="Google Shape;852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8" name="Google Shape;858;p18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859" name="Google Shape;859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62" name="Google Shape;862;p18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63" name="Google Shape;863;p18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864" name="Google Shape;86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" name="Google Shape;86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70" name="Google Shape;870;p18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871" name="Google Shape;87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" name="Google Shape;87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" name="Google Shape;87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" name="Google Shape;87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75" name="Google Shape;875;p18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876" name="Google Shape;876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" name="Google Shape;877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79" name="Google Shape;879;p18"/>
          <p:cNvCxnSpPr/>
          <p:nvPr/>
        </p:nvCxnSpPr>
        <p:spPr>
          <a:xfrm flipH="1">
            <a:off x="6802272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0" name="Google Shape;880;p18"/>
          <p:cNvCxnSpPr/>
          <p:nvPr/>
        </p:nvCxnSpPr>
        <p:spPr>
          <a:xfrm rot="10800000">
            <a:off x="8313072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1" name="Google Shape;881;p18"/>
          <p:cNvCxnSpPr/>
          <p:nvPr/>
        </p:nvCxnSpPr>
        <p:spPr>
          <a:xfrm flipH="1">
            <a:off x="10063372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2" name="Google Shape;882;p18"/>
          <p:cNvCxnSpPr/>
          <p:nvPr/>
        </p:nvCxnSpPr>
        <p:spPr>
          <a:xfrm flipH="1">
            <a:off x="11829405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83" name="Google Shape;883;p18"/>
          <p:cNvGrpSpPr/>
          <p:nvPr/>
        </p:nvGrpSpPr>
        <p:grpSpPr>
          <a:xfrm>
            <a:off x="9705272" y="6017433"/>
            <a:ext cx="775733" cy="776467"/>
            <a:chOff x="8064275" y="887850"/>
            <a:chExt cx="581800" cy="582350"/>
          </a:xfrm>
        </p:grpSpPr>
        <p:sp>
          <p:nvSpPr>
            <p:cNvPr id="884" name="Google Shape;88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" name="Google Shape;88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" name="Google Shape;88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90" name="Google Shape;890;p18"/>
          <p:cNvGrpSpPr/>
          <p:nvPr/>
        </p:nvGrpSpPr>
        <p:grpSpPr>
          <a:xfrm>
            <a:off x="8132606" y="5787285"/>
            <a:ext cx="389367" cy="390100"/>
            <a:chOff x="7353050" y="316275"/>
            <a:chExt cx="292025" cy="292575"/>
          </a:xfrm>
        </p:grpSpPr>
        <p:sp>
          <p:nvSpPr>
            <p:cNvPr id="891" name="Google Shape;89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95" name="Google Shape;895;p18"/>
          <p:cNvGrpSpPr/>
          <p:nvPr/>
        </p:nvGrpSpPr>
        <p:grpSpPr>
          <a:xfrm>
            <a:off x="11723706" y="5753367"/>
            <a:ext cx="233333" cy="233333"/>
            <a:chOff x="8792300" y="321275"/>
            <a:chExt cx="175000" cy="175000"/>
          </a:xfrm>
        </p:grpSpPr>
        <p:sp>
          <p:nvSpPr>
            <p:cNvPr id="896" name="Google Shape;896;p18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18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18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18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00" name="Google Shape;900;p18"/>
          <p:cNvGrpSpPr/>
          <p:nvPr/>
        </p:nvGrpSpPr>
        <p:grpSpPr>
          <a:xfrm flipH="1">
            <a:off x="6630373" y="6210067"/>
            <a:ext cx="390815" cy="391184"/>
            <a:chOff x="3164039" y="430875"/>
            <a:chExt cx="293111" cy="293388"/>
          </a:xfrm>
        </p:grpSpPr>
        <p:sp>
          <p:nvSpPr>
            <p:cNvPr id="901" name="Google Shape;901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07" name="Google Shape;907;p18"/>
          <p:cNvGrpSpPr/>
          <p:nvPr/>
        </p:nvGrpSpPr>
        <p:grpSpPr>
          <a:xfrm>
            <a:off x="11629073" y="5523233"/>
            <a:ext cx="233351" cy="36000"/>
            <a:chOff x="5662375" y="212375"/>
            <a:chExt cx="175013" cy="27000"/>
          </a:xfrm>
        </p:grpSpPr>
        <p:sp>
          <p:nvSpPr>
            <p:cNvPr id="908" name="Google Shape;908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688211087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19"/>
          <p:cNvSpPr txBox="1">
            <a:spLocks noGrp="1"/>
          </p:cNvSpPr>
          <p:nvPr>
            <p:ph type="title"/>
          </p:nvPr>
        </p:nvSpPr>
        <p:spPr>
          <a:xfrm>
            <a:off x="2807233" y="512064"/>
            <a:ext cx="6583600" cy="14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64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13" name="Google Shape;913;p19"/>
          <p:cNvSpPr txBox="1">
            <a:spLocks noGrp="1"/>
          </p:cNvSpPr>
          <p:nvPr>
            <p:ph type="subTitle" idx="1"/>
          </p:nvPr>
        </p:nvSpPr>
        <p:spPr>
          <a:xfrm>
            <a:off x="4023360" y="2279904"/>
            <a:ext cx="4133200" cy="191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14" name="Google Shape;914;p19"/>
          <p:cNvSpPr txBox="1"/>
          <p:nvPr/>
        </p:nvSpPr>
        <p:spPr>
          <a:xfrm>
            <a:off x="3319167" y="4885600"/>
            <a:ext cx="5548800" cy="1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CREDITS: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This presentation template was created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including icons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infographics &amp; images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and illustrations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Stories</a:t>
            </a:r>
            <a:endParaRPr sz="2400">
              <a:solidFill>
                <a:schemeClr val="dk2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2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cxnSp>
        <p:nvCxnSpPr>
          <p:cNvPr id="915" name="Google Shape;915;p19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6" name="Google Shape;916;p19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7" name="Google Shape;917;p19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8" name="Google Shape;918;p19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19" name="Google Shape;919;p19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20" name="Google Shape;920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26" name="Google Shape;926;p19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927" name="Google Shape;927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1" name="Google Shape;931;p19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932" name="Google Shape;932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6" name="Google Shape;936;p19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937" name="Google Shape;937;p19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9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9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9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9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9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9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944" name="Google Shape;94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947" name="Google Shape;947;p19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8" name="Google Shape;948;p19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9" name="Google Shape;949;p19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50" name="Google Shape;950;p19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951" name="Google Shape;951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57" name="Google Shape;957;p19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958" name="Google Shape;958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62" name="Google Shape;962;p19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963" name="Google Shape;963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67" name="Google Shape;967;p19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8" name="Google Shape;968;p19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9" name="Google Shape;969;p19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0" name="Google Shape;970;p19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1" name="Google Shape;971;p19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2" name="Google Shape;972;p19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73" name="Google Shape;973;p19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974" name="Google Shape;97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7" name="Google Shape;977;p19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978" name="Google Shape;978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81" name="Google Shape;981;p19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982" name="Google Shape;982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793020964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ighlighted numbers">
  <p:cSld name="Highlighted numbers">
    <p:spTree>
      <p:nvGrpSpPr>
        <p:cNvPr id="1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20"/>
          <p:cNvSpPr txBox="1">
            <a:spLocks noGrp="1"/>
          </p:cNvSpPr>
          <p:nvPr>
            <p:ph type="title" hasCustomPrompt="1"/>
          </p:nvPr>
        </p:nvSpPr>
        <p:spPr>
          <a:xfrm>
            <a:off x="3767328" y="938784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7" name="Google Shape;987;p20"/>
          <p:cNvSpPr txBox="1">
            <a:spLocks noGrp="1"/>
          </p:cNvSpPr>
          <p:nvPr>
            <p:ph type="subTitle" idx="1"/>
          </p:nvPr>
        </p:nvSpPr>
        <p:spPr>
          <a:xfrm>
            <a:off x="3767328" y="1633728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88" name="Google Shape;988;p20"/>
          <p:cNvSpPr txBox="1">
            <a:spLocks noGrp="1"/>
          </p:cNvSpPr>
          <p:nvPr>
            <p:ph type="title" idx="2" hasCustomPrompt="1"/>
          </p:nvPr>
        </p:nvSpPr>
        <p:spPr>
          <a:xfrm>
            <a:off x="3767328" y="291388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9" name="Google Shape;989;p20"/>
          <p:cNvSpPr txBox="1">
            <a:spLocks noGrp="1"/>
          </p:cNvSpPr>
          <p:nvPr>
            <p:ph type="subTitle" idx="3"/>
          </p:nvPr>
        </p:nvSpPr>
        <p:spPr>
          <a:xfrm>
            <a:off x="3767328" y="3596640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90" name="Google Shape;990;p20"/>
          <p:cNvSpPr txBox="1">
            <a:spLocks noGrp="1"/>
          </p:cNvSpPr>
          <p:nvPr>
            <p:ph type="title" idx="4" hasCustomPrompt="1"/>
          </p:nvPr>
        </p:nvSpPr>
        <p:spPr>
          <a:xfrm>
            <a:off x="3767328" y="486460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1" name="Google Shape;991;p20"/>
          <p:cNvSpPr txBox="1">
            <a:spLocks noGrp="1"/>
          </p:cNvSpPr>
          <p:nvPr>
            <p:ph type="subTitle" idx="5"/>
          </p:nvPr>
        </p:nvSpPr>
        <p:spPr>
          <a:xfrm>
            <a:off x="3779520" y="5559552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992" name="Google Shape;992;p20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3" name="Google Shape;993;p20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4" name="Google Shape;994;p20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5" name="Google Shape;995;p20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96" name="Google Shape;996;p20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97" name="Google Shape;997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03" name="Google Shape;1003;p20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004" name="Google Shape;1004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08" name="Google Shape;1008;p20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009" name="Google Shape;1009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13" name="Google Shape;1013;p20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014" name="Google Shape;1014;p2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2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2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2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2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2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20" name="Google Shape;1020;p20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021" name="Google Shape;102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024" name="Google Shape;1024;p20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5" name="Google Shape;1025;p20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6" name="Google Shape;1026;p20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27" name="Google Shape;1027;p20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028" name="Google Shape;1028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4" name="Google Shape;1034;p20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035" name="Google Shape;1035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9" name="Google Shape;1039;p20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040" name="Google Shape;1040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44" name="Google Shape;1044;p20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5" name="Google Shape;1045;p20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20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20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8" name="Google Shape;1048;p20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9" name="Google Shape;1049;p20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50" name="Google Shape;1050;p20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051" name="Google Shape;105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54" name="Google Shape;1054;p20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055" name="Google Shape;1055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58" name="Google Shape;1058;p20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059" name="Google Shape;1059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60269068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3">
  <p:cSld name="Three columns of text 3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1"/>
          <p:cNvSpPr txBox="1">
            <a:spLocks noGrp="1"/>
          </p:cNvSpPr>
          <p:nvPr>
            <p:ph type="title"/>
          </p:nvPr>
        </p:nvSpPr>
        <p:spPr>
          <a:xfrm>
            <a:off x="3950208" y="451104"/>
            <a:ext cx="4291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064" name="Google Shape;1064;p21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065" name="Google Shape;1065;p21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67" name="Google Shape;1067;p21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068" name="Google Shape;1068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9" name="Google Shape;1069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0" name="Google Shape;1070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1" name="Google Shape;1071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2" name="Google Shape;1072;p21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073" name="Google Shape;1073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7" name="Google Shape;1077;p21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078" name="Google Shape;1078;p2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9" name="Google Shape;1079;p2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0" name="Google Shape;1080;p2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1" name="Google Shape;1081;p2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2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2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084" name="Google Shape;1084;p21"/>
          <p:cNvSpPr txBox="1">
            <a:spLocks noGrp="1"/>
          </p:cNvSpPr>
          <p:nvPr>
            <p:ph type="subTitle" idx="1"/>
          </p:nvPr>
        </p:nvSpPr>
        <p:spPr>
          <a:xfrm>
            <a:off x="1877567" y="1380372"/>
            <a:ext cx="2912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5" name="Google Shape;1085;p21"/>
          <p:cNvSpPr txBox="1">
            <a:spLocks noGrp="1"/>
          </p:cNvSpPr>
          <p:nvPr>
            <p:ph type="subTitle" idx="2"/>
          </p:nvPr>
        </p:nvSpPr>
        <p:spPr>
          <a:xfrm>
            <a:off x="1877567" y="1782608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6" name="Google Shape;1086;p21"/>
          <p:cNvSpPr txBox="1">
            <a:spLocks noGrp="1"/>
          </p:cNvSpPr>
          <p:nvPr>
            <p:ph type="subTitle" idx="3"/>
          </p:nvPr>
        </p:nvSpPr>
        <p:spPr>
          <a:xfrm>
            <a:off x="1877567" y="3079301"/>
            <a:ext cx="2912000" cy="6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7" name="Google Shape;1087;p21"/>
          <p:cNvSpPr txBox="1">
            <a:spLocks noGrp="1"/>
          </p:cNvSpPr>
          <p:nvPr>
            <p:ph type="subTitle" idx="4"/>
          </p:nvPr>
        </p:nvSpPr>
        <p:spPr>
          <a:xfrm>
            <a:off x="1877567" y="3479972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8" name="Google Shape;1088;p21"/>
          <p:cNvSpPr txBox="1">
            <a:spLocks noGrp="1"/>
          </p:cNvSpPr>
          <p:nvPr>
            <p:ph type="subTitle" idx="5"/>
          </p:nvPr>
        </p:nvSpPr>
        <p:spPr>
          <a:xfrm>
            <a:off x="1877567" y="4783527"/>
            <a:ext cx="2912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9" name="Google Shape;1089;p21"/>
          <p:cNvSpPr txBox="1">
            <a:spLocks noGrp="1"/>
          </p:cNvSpPr>
          <p:nvPr>
            <p:ph type="subTitle" idx="6"/>
          </p:nvPr>
        </p:nvSpPr>
        <p:spPr>
          <a:xfrm>
            <a:off x="1877567" y="5185756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568711070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4">
  <p:cSld name="Three columns of text 4"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91" name="Google Shape;1091;p22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092" name="Google Shape;1092;p22"/>
          <p:cNvSpPr txBox="1">
            <a:spLocks noGrp="1"/>
          </p:cNvSpPr>
          <p:nvPr>
            <p:ph type="title"/>
          </p:nvPr>
        </p:nvSpPr>
        <p:spPr>
          <a:xfrm>
            <a:off x="2944233" y="457033"/>
            <a:ext cx="6303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093" name="Google Shape;1093;p22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94" name="Google Shape;1094;p22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095" name="Google Shape;1095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99" name="Google Shape;1099;p22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00" name="Google Shape;1100;p22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22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22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22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22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22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06" name="Google Shape;1106;p22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07" name="Google Shape;1107;p22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08" name="Google Shape;1108;p22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09" name="Google Shape;1109;p2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2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2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2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2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2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5" name="Google Shape;1115;p22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16" name="Google Shape;1116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0" name="Google Shape;1120;p22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21" name="Google Shape;1121;p22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22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22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22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5" name="Google Shape;1125;p2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26" name="Google Shape;1126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9" name="Google Shape;1129;p22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30" name="Google Shape;1130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33" name="Google Shape;1133;p22"/>
          <p:cNvSpPr txBox="1">
            <a:spLocks noGrp="1"/>
          </p:cNvSpPr>
          <p:nvPr>
            <p:ph type="subTitle" idx="1"/>
          </p:nvPr>
        </p:nvSpPr>
        <p:spPr>
          <a:xfrm>
            <a:off x="7522464" y="3657600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4" name="Google Shape;1134;p22"/>
          <p:cNvSpPr txBox="1">
            <a:spLocks noGrp="1"/>
          </p:cNvSpPr>
          <p:nvPr>
            <p:ph type="subTitle" idx="2"/>
          </p:nvPr>
        </p:nvSpPr>
        <p:spPr>
          <a:xfrm>
            <a:off x="4852416" y="2182368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5" name="Google Shape;1135;p22"/>
          <p:cNvSpPr txBox="1">
            <a:spLocks noGrp="1"/>
          </p:cNvSpPr>
          <p:nvPr>
            <p:ph type="subTitle" idx="3"/>
          </p:nvPr>
        </p:nvSpPr>
        <p:spPr>
          <a:xfrm>
            <a:off x="2182368" y="2999232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6" name="Google Shape;1136;p22"/>
          <p:cNvSpPr txBox="1">
            <a:spLocks noGrp="1"/>
          </p:cNvSpPr>
          <p:nvPr>
            <p:ph type="subTitle" idx="4"/>
          </p:nvPr>
        </p:nvSpPr>
        <p:spPr>
          <a:xfrm>
            <a:off x="7522464" y="4108704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7" name="Google Shape;1137;p22"/>
          <p:cNvSpPr txBox="1">
            <a:spLocks noGrp="1"/>
          </p:cNvSpPr>
          <p:nvPr>
            <p:ph type="subTitle" idx="5"/>
          </p:nvPr>
        </p:nvSpPr>
        <p:spPr>
          <a:xfrm>
            <a:off x="4852416" y="2633472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8" name="Google Shape;1138;p22"/>
          <p:cNvSpPr txBox="1">
            <a:spLocks noGrp="1"/>
          </p:cNvSpPr>
          <p:nvPr>
            <p:ph type="subTitle" idx="6"/>
          </p:nvPr>
        </p:nvSpPr>
        <p:spPr>
          <a:xfrm>
            <a:off x="2182368" y="3462528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832780392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>
  <p:cSld name="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3377184" y="451104"/>
            <a:ext cx="54500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141" name="Google Shape;1141;p23"/>
          <p:cNvSpPr txBox="1">
            <a:spLocks noGrp="1"/>
          </p:cNvSpPr>
          <p:nvPr>
            <p:ph type="body" idx="1"/>
          </p:nvPr>
        </p:nvSpPr>
        <p:spPr>
          <a:xfrm>
            <a:off x="952867" y="1536200"/>
            <a:ext cx="10274000" cy="470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Medium"/>
              <a:buAutoNum type="arabicPeriod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142" name="Google Shape;1142;p23"/>
          <p:cNvCxnSpPr/>
          <p:nvPr/>
        </p:nvCxnSpPr>
        <p:spPr>
          <a:xfrm rot="10800000">
            <a:off x="404000" y="4479167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/>
          <p:nvPr/>
        </p:nvCxnSpPr>
        <p:spPr>
          <a:xfrm rot="10800000" flipH="1">
            <a:off x="0" y="5776733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400985" y="5557067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98386" y="4299067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986886804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24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185" name="Google Shape;1185;p24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86" name="Google Shape;1186;p24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87" name="Google Shape;1187;p24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188" name="Google Shape;1188;p24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24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24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24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92" name="Google Shape;1192;p24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93" name="Google Shape;1193;p24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24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24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24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24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24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99" name="Google Shape;1199;p24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00" name="Google Shape;1200;p24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01" name="Google Shape;1201;p24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202" name="Google Shape;1202;p24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24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24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24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24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24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08" name="Google Shape;1208;p24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209" name="Google Shape;1209;p24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24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24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24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13" name="Google Shape;1213;p24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214" name="Google Shape;1214;p24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24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24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24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18" name="Google Shape;1218;p24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219" name="Google Shape;1219;p2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2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2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22" name="Google Shape;1222;p24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223" name="Google Shape;1223;p2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2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2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324157197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1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27" name="Google Shape;1227;p25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8" name="Google Shape;1228;p25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9" name="Google Shape;1229;p25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30" name="Google Shape;1230;p25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1231" name="Google Shape;1231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37" name="Google Shape;1237;p25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1238" name="Google Shape;1238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42" name="Google Shape;1242;p25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3" name="Google Shape;1243;p25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4" name="Google Shape;1244;p25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5" name="Google Shape;1245;p25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25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25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48" name="Google Shape;1248;p25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1249" name="Google Shape;1249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2" name="Google Shape;1252;p25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1253" name="Google Shape;1253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6" name="Google Shape;1256;p25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1257" name="Google Shape;1257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260" name="Google Shape;1260;p25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61" name="Google Shape;1261;p25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62" name="Google Shape;1262;p25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1263" name="Google Shape;1263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69" name="Google Shape;1269;p25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1270" name="Google Shape;1270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74" name="Google Shape;1274;p25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1275" name="Google Shape;1275;p25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25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25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25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79" name="Google Shape;1279;p25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1280" name="Google Shape;1280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83" name="Google Shape;1283;p25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1284" name="Google Shape;1284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87" name="Google Shape;1287;p25"/>
          <p:cNvSpPr txBox="1">
            <a:spLocks noGrp="1"/>
          </p:cNvSpPr>
          <p:nvPr>
            <p:ph type="title"/>
          </p:nvPr>
        </p:nvSpPr>
        <p:spPr>
          <a:xfrm>
            <a:off x="1194800" y="2645933"/>
            <a:ext cx="4609600" cy="172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256875544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1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" name="Google Shape;1289;p26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290" name="Google Shape;1290;p26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91" name="Google Shape;1291;p26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92" name="Google Shape;1292;p26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93" name="Google Shape;1293;p26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1294" name="Google Shape;1294;p2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2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2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2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8" name="Google Shape;1298;p26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1299" name="Google Shape;1299;p26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26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26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26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26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26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05" name="Google Shape;1305;p26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1306" name="Google Shape;1306;p2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2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2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09" name="Google Shape;1309;p26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10" name="Google Shape;1310;p26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1311" name="Google Shape;1311;p26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26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26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6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6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6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17" name="Google Shape;1317;p26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1318" name="Google Shape;1318;p2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22" name="Google Shape;1322;p26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1323" name="Google Shape;1323;p2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2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2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8041808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27" name="Google Shape;1327;p27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8" name="Google Shape;1328;p27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9" name="Google Shape;1329;p27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30" name="Google Shape;1330;p27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31" name="Google Shape;1331;p27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1332" name="Google Shape;1332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38" name="Google Shape;1338;p27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339" name="Google Shape;1339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3" name="Google Shape;1343;p27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344" name="Google Shape;1344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8" name="Google Shape;1348;p27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349" name="Google Shape;1349;p2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2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2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2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2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2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5" name="Google Shape;1355;p27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356" name="Google Shape;135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59" name="Google Shape;1359;p27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0" name="Google Shape;1360;p27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1" name="Google Shape;1361;p27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62" name="Google Shape;1362;p27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363" name="Google Shape;1363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69" name="Google Shape;1369;p27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370" name="Google Shape;1370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74" name="Google Shape;1374;p27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375" name="Google Shape;1375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9" name="Google Shape;1379;p27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0" name="Google Shape;1380;p27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1" name="Google Shape;1381;p27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2" name="Google Shape;1382;p27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3" name="Google Shape;1383;p27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27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85" name="Google Shape;1385;p27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386" name="Google Shape;138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89" name="Google Shape;1389;p27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390" name="Google Shape;1390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93" name="Google Shape;1393;p27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394" name="Google Shape;1394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56399018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" name="Google Shape;1398;p28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399" name="Google Shape;1399;p28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01" name="Google Shape;1401;p28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402" name="Google Shape;1402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3" name="Google Shape;1403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4" name="Google Shape;1404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5" name="Google Shape;1405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06" name="Google Shape;1406;p28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407" name="Google Shape;1407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8" name="Google Shape;1408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9" name="Google Shape;1409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0" name="Google Shape;1410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11" name="Google Shape;1411;p28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412" name="Google Shape;1412;p2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3" name="Google Shape;1413;p2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4" name="Google Shape;1414;p2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5" name="Google Shape;1415;p2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43204535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" name="Google Shape;1419;p29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420" name="Google Shape;1420;p29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21" name="Google Shape;1421;p29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422" name="Google Shape;1422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3" name="Google Shape;1423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4" name="Google Shape;1424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5" name="Google Shape;1425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28" name="Google Shape;1428;p29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429" name="Google Shape;1429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2" name="Google Shape;1432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3" name="Google Shape;1433;p29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434" name="Google Shape;1434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5" name="Google Shape;1435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38" name="Google Shape;1438;p29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39" name="Google Shape;1439;p29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440" name="Google Shape;1440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2" name="Google Shape;1442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3" name="Google Shape;1443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4" name="Google Shape;1444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5" name="Google Shape;1445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46" name="Google Shape;1446;p29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7" name="Google Shape;1447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1" name="Google Shape;1451;p29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52" name="Google Shape;1452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3" name="Google Shape;1453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4" name="Google Shape;1454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5" name="Google Shape;1455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6" name="Google Shape;1456;p29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457" name="Google Shape;1457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0" name="Google Shape;1460;p29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461" name="Google Shape;1461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2" name="Google Shape;1462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3" name="Google Shape;1463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4" name="Google Shape;1464;p29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465" name="Google Shape;1465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8" name="Google Shape;1468;p29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469" name="Google Shape;1469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72" name="Google Shape;1472;p29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74" name="Google Shape;1474;p29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9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9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9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73465861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95678028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>
  <p:cSld name="Main point 2">
    <p:spTree>
      <p:nvGrpSpPr>
        <p:cNvPr id="1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7" name="Google Shape;1547;p31"/>
          <p:cNvGrpSpPr/>
          <p:nvPr/>
        </p:nvGrpSpPr>
        <p:grpSpPr>
          <a:xfrm>
            <a:off x="1799502" y="797889"/>
            <a:ext cx="8604973" cy="4841515"/>
            <a:chOff x="365750" y="1285025"/>
            <a:chExt cx="6934275" cy="3315500"/>
          </a:xfrm>
        </p:grpSpPr>
        <p:sp>
          <p:nvSpPr>
            <p:cNvPr id="1548" name="Google Shape;1548;p31"/>
            <p:cNvSpPr/>
            <p:nvPr/>
          </p:nvSpPr>
          <p:spPr>
            <a:xfrm>
              <a:off x="365750" y="1285025"/>
              <a:ext cx="6934275" cy="3315500"/>
            </a:xfrm>
            <a:custGeom>
              <a:avLst/>
              <a:gdLst/>
              <a:ahLst/>
              <a:cxnLst/>
              <a:rect l="l" t="t" r="r" b="b"/>
              <a:pathLst>
                <a:path w="277371" h="132620" extrusionOk="0">
                  <a:moveTo>
                    <a:pt x="139292" y="1"/>
                  </a:moveTo>
                  <a:cubicBezTo>
                    <a:pt x="131931" y="1"/>
                    <a:pt x="124510" y="530"/>
                    <a:pt x="116820" y="2020"/>
                  </a:cubicBezTo>
                  <a:cubicBezTo>
                    <a:pt x="97286" y="5794"/>
                    <a:pt x="78528" y="13563"/>
                    <a:pt x="62212" y="24940"/>
                  </a:cubicBezTo>
                  <a:cubicBezTo>
                    <a:pt x="40180" y="40312"/>
                    <a:pt x="16039" y="63953"/>
                    <a:pt x="5883" y="89204"/>
                  </a:cubicBezTo>
                  <a:cubicBezTo>
                    <a:pt x="2054" y="98638"/>
                    <a:pt x="1" y="109904"/>
                    <a:pt x="5162" y="118672"/>
                  </a:cubicBezTo>
                  <a:cubicBezTo>
                    <a:pt x="10878" y="128329"/>
                    <a:pt x="23309" y="131547"/>
                    <a:pt x="34519" y="132324"/>
                  </a:cubicBezTo>
                  <a:cubicBezTo>
                    <a:pt x="37485" y="132528"/>
                    <a:pt x="40447" y="132620"/>
                    <a:pt x="43408" y="132620"/>
                  </a:cubicBezTo>
                  <a:cubicBezTo>
                    <a:pt x="64717" y="132620"/>
                    <a:pt x="85919" y="127832"/>
                    <a:pt x="107164" y="125054"/>
                  </a:cubicBezTo>
                  <a:cubicBezTo>
                    <a:pt x="121795" y="123154"/>
                    <a:pt x="136548" y="122208"/>
                    <a:pt x="151300" y="122208"/>
                  </a:cubicBezTo>
                  <a:cubicBezTo>
                    <a:pt x="172303" y="122208"/>
                    <a:pt x="193303" y="124126"/>
                    <a:pt x="213939" y="127940"/>
                  </a:cubicBezTo>
                  <a:cubicBezTo>
                    <a:pt x="222522" y="129553"/>
                    <a:pt x="231673" y="131360"/>
                    <a:pt x="240407" y="131360"/>
                  </a:cubicBezTo>
                  <a:cubicBezTo>
                    <a:pt x="248501" y="131360"/>
                    <a:pt x="256237" y="129808"/>
                    <a:pt x="262831" y="125110"/>
                  </a:cubicBezTo>
                  <a:cubicBezTo>
                    <a:pt x="276372" y="115454"/>
                    <a:pt x="277371" y="99138"/>
                    <a:pt x="274429" y="84431"/>
                  </a:cubicBezTo>
                  <a:cubicBezTo>
                    <a:pt x="271488" y="69670"/>
                    <a:pt x="264329" y="59902"/>
                    <a:pt x="257059" y="47305"/>
                  </a:cubicBezTo>
                  <a:cubicBezTo>
                    <a:pt x="252786" y="39868"/>
                    <a:pt x="247736" y="33098"/>
                    <a:pt x="241798" y="27215"/>
                  </a:cubicBezTo>
                  <a:cubicBezTo>
                    <a:pt x="234972" y="20500"/>
                    <a:pt x="226925" y="14951"/>
                    <a:pt x="217768" y="11177"/>
                  </a:cubicBezTo>
                  <a:cubicBezTo>
                    <a:pt x="203783" y="5350"/>
                    <a:pt x="188521" y="3407"/>
                    <a:pt x="173482" y="2186"/>
                  </a:cubicBezTo>
                  <a:cubicBezTo>
                    <a:pt x="161726" y="1246"/>
                    <a:pt x="150579" y="1"/>
                    <a:pt x="1392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31"/>
            <p:cNvSpPr/>
            <p:nvPr/>
          </p:nvSpPr>
          <p:spPr>
            <a:xfrm>
              <a:off x="417100" y="1285575"/>
              <a:ext cx="6842700" cy="3314500"/>
            </a:xfrm>
            <a:custGeom>
              <a:avLst/>
              <a:gdLst/>
              <a:ahLst/>
              <a:cxnLst/>
              <a:rect l="l" t="t" r="r" b="b"/>
              <a:pathLst>
                <a:path w="273708" h="132580" extrusionOk="0">
                  <a:moveTo>
                    <a:pt x="137298" y="0"/>
                  </a:moveTo>
                  <a:cubicBezTo>
                    <a:pt x="129917" y="0"/>
                    <a:pt x="122480" y="500"/>
                    <a:pt x="114766" y="1998"/>
                  </a:cubicBezTo>
                  <a:cubicBezTo>
                    <a:pt x="95232" y="5772"/>
                    <a:pt x="76474" y="13541"/>
                    <a:pt x="60158" y="24918"/>
                  </a:cubicBezTo>
                  <a:cubicBezTo>
                    <a:pt x="38126" y="40290"/>
                    <a:pt x="13985" y="63931"/>
                    <a:pt x="3829" y="89182"/>
                  </a:cubicBezTo>
                  <a:cubicBezTo>
                    <a:pt x="1609" y="94621"/>
                    <a:pt x="0" y="100614"/>
                    <a:pt x="56" y="106386"/>
                  </a:cubicBezTo>
                  <a:cubicBezTo>
                    <a:pt x="56" y="110715"/>
                    <a:pt x="943" y="114877"/>
                    <a:pt x="3108" y="118650"/>
                  </a:cubicBezTo>
                  <a:cubicBezTo>
                    <a:pt x="8824" y="128307"/>
                    <a:pt x="21255" y="131525"/>
                    <a:pt x="32465" y="132302"/>
                  </a:cubicBezTo>
                  <a:cubicBezTo>
                    <a:pt x="35407" y="132469"/>
                    <a:pt x="38403" y="132580"/>
                    <a:pt x="41345" y="132580"/>
                  </a:cubicBezTo>
                  <a:cubicBezTo>
                    <a:pt x="62655" y="132580"/>
                    <a:pt x="83855" y="127807"/>
                    <a:pt x="105110" y="125032"/>
                  </a:cubicBezTo>
                  <a:cubicBezTo>
                    <a:pt x="119761" y="123146"/>
                    <a:pt x="134523" y="122202"/>
                    <a:pt x="149340" y="122202"/>
                  </a:cubicBezTo>
                  <a:cubicBezTo>
                    <a:pt x="170318" y="122202"/>
                    <a:pt x="191240" y="124089"/>
                    <a:pt x="211885" y="127918"/>
                  </a:cubicBezTo>
                  <a:cubicBezTo>
                    <a:pt x="220486" y="129528"/>
                    <a:pt x="229643" y="131359"/>
                    <a:pt x="238412" y="131359"/>
                  </a:cubicBezTo>
                  <a:cubicBezTo>
                    <a:pt x="246459" y="131359"/>
                    <a:pt x="254173" y="129805"/>
                    <a:pt x="260777" y="125088"/>
                  </a:cubicBezTo>
                  <a:cubicBezTo>
                    <a:pt x="270433" y="118206"/>
                    <a:pt x="273707" y="107884"/>
                    <a:pt x="273707" y="97229"/>
                  </a:cubicBezTo>
                  <a:cubicBezTo>
                    <a:pt x="273707" y="92956"/>
                    <a:pt x="273208" y="88627"/>
                    <a:pt x="272375" y="84409"/>
                  </a:cubicBezTo>
                  <a:cubicBezTo>
                    <a:pt x="269434" y="69648"/>
                    <a:pt x="262275" y="59880"/>
                    <a:pt x="255005" y="47283"/>
                  </a:cubicBezTo>
                  <a:cubicBezTo>
                    <a:pt x="250732" y="39846"/>
                    <a:pt x="245682" y="33076"/>
                    <a:pt x="239744" y="27193"/>
                  </a:cubicBezTo>
                  <a:cubicBezTo>
                    <a:pt x="232918" y="20478"/>
                    <a:pt x="224871" y="14929"/>
                    <a:pt x="215714" y="11155"/>
                  </a:cubicBezTo>
                  <a:cubicBezTo>
                    <a:pt x="201729" y="5328"/>
                    <a:pt x="186467" y="3385"/>
                    <a:pt x="171428" y="2164"/>
                  </a:cubicBezTo>
                  <a:cubicBezTo>
                    <a:pt x="159663" y="1221"/>
                    <a:pt x="148563" y="0"/>
                    <a:pt x="137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50" name="Google Shape;1550;p31"/>
          <p:cNvSpPr txBox="1">
            <a:spLocks noGrp="1"/>
          </p:cNvSpPr>
          <p:nvPr>
            <p:ph type="title"/>
          </p:nvPr>
        </p:nvSpPr>
        <p:spPr>
          <a:xfrm>
            <a:off x="3499104" y="1358037"/>
            <a:ext cx="5206000" cy="25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551" name="Google Shape;1551;p31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552" name="Google Shape;1552;p31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3" name="Google Shape;1553;p31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4" name="Google Shape;1554;p31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5" name="Google Shape;1555;p31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56" name="Google Shape;1556;p31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557" name="Google Shape;1557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2" name="Google Shape;1562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3" name="Google Shape;1563;p31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564" name="Google Shape;1564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5" name="Google Shape;1565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8" name="Google Shape;1568;p31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569" name="Google Shape;1569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2" name="Google Shape;1572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73" name="Google Shape;1573;p31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74" name="Google Shape;1574;p31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5" name="Google Shape;1575;p31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31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31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31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31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80" name="Google Shape;1580;p31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81" name="Google Shape;158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2" name="Google Shape;158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3" name="Google Shape;158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584" name="Google Shape;1584;p31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5" name="Google Shape;1585;p31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31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87" name="Google Shape;1587;p31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88" name="Google Shape;1588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2" name="Google Shape;1592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3" name="Google Shape;1593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4" name="Google Shape;1594;p31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95" name="Google Shape;1595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9" name="Google Shape;1599;p31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600" name="Google Shape;1600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2" name="Google Shape;1602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3" name="Google Shape;1603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604" name="Google Shape;1604;p31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31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31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31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31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31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10" name="Google Shape;1610;p31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611" name="Google Shape;161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2" name="Google Shape;161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" name="Google Shape;161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14" name="Google Shape;1614;p31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615" name="Google Shape;1615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" name="Google Shape;1616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" name="Google Shape;1617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618" name="Google Shape;1618;p31"/>
          <p:cNvSpPr txBox="1">
            <a:spLocks noGrp="1"/>
          </p:cNvSpPr>
          <p:nvPr>
            <p:ph type="subTitle" idx="1"/>
          </p:nvPr>
        </p:nvSpPr>
        <p:spPr>
          <a:xfrm>
            <a:off x="4852400" y="3462528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2093193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32"/>
          <p:cNvSpPr txBox="1">
            <a:spLocks noGrp="1"/>
          </p:cNvSpPr>
          <p:nvPr>
            <p:ph type="body" idx="1"/>
          </p:nvPr>
        </p:nvSpPr>
        <p:spPr>
          <a:xfrm>
            <a:off x="2508467" y="1662467"/>
            <a:ext cx="28444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1" name="Google Shape;1621;p32"/>
          <p:cNvSpPr txBox="1">
            <a:spLocks noGrp="1"/>
          </p:cNvSpPr>
          <p:nvPr>
            <p:ph type="body" idx="2"/>
          </p:nvPr>
        </p:nvSpPr>
        <p:spPr>
          <a:xfrm>
            <a:off x="5627100" y="1662467"/>
            <a:ext cx="41332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2" name="Google Shape;1622;p32"/>
          <p:cNvSpPr txBox="1">
            <a:spLocks noGrp="1"/>
          </p:cNvSpPr>
          <p:nvPr>
            <p:ph type="title"/>
          </p:nvPr>
        </p:nvSpPr>
        <p:spPr>
          <a:xfrm>
            <a:off x="3377184" y="451104"/>
            <a:ext cx="54500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623" name="Google Shape;1623;p32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624" name="Google Shape;1624;p32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25" name="Google Shape;1625;p32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626" name="Google Shape;1626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32" name="Google Shape;1632;p32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633" name="Google Shape;1633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37" name="Google Shape;1637;p32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638" name="Google Shape;1638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42" name="Google Shape;1642;p32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43" name="Google Shape;1643;p32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644" name="Google Shape;1644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" name="Google Shape;1645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" name="Google Shape;1646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" name="Google Shape;1647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" name="Google Shape;1648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" name="Google Shape;1649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0" name="Google Shape;1650;p32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651" name="Google Shape;1651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" name="Google Shape;1652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" name="Google Shape;1653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" name="Google Shape;1654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5" name="Google Shape;1655;p32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656" name="Google Shape;1656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" name="Google Shape;1657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" name="Google Shape;1658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" name="Google Shape;1659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0" name="Google Shape;1660;p32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661" name="Google Shape;1661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4" name="Google Shape;1664;p32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665" name="Google Shape;1665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" name="Google Shape;1667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8" name="Google Shape;1668;p32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69" name="Google Shape;1669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" name="Google Shape;1670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72" name="Google Shape;1672;p32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73" name="Google Shape;1673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76" name="Google Shape;1676;p32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7" name="Google Shape;1677;p32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678" name="Google Shape;1678;p32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7303484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" name="Google Shape;546;p11"/>
          <p:cNvGrpSpPr/>
          <p:nvPr/>
        </p:nvGrpSpPr>
        <p:grpSpPr>
          <a:xfrm rot="10800000">
            <a:off x="2606431" y="1499792"/>
            <a:ext cx="6979139" cy="4092192"/>
            <a:chOff x="1098425" y="237675"/>
            <a:chExt cx="5358675" cy="5174750"/>
          </a:xfrm>
        </p:grpSpPr>
        <p:sp>
          <p:nvSpPr>
            <p:cNvPr id="547" name="Google Shape;547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1119425" y="238125"/>
              <a:ext cx="5331675" cy="5174300"/>
            </a:xfrm>
            <a:custGeom>
              <a:avLst/>
              <a:gdLst/>
              <a:ahLst/>
              <a:cxnLst/>
              <a:rect l="l" t="t" r="r" b="b"/>
              <a:pathLst>
                <a:path w="213267" h="206972" extrusionOk="0">
                  <a:moveTo>
                    <a:pt x="114278" y="0"/>
                  </a:moveTo>
                  <a:cubicBezTo>
                    <a:pt x="106004" y="0"/>
                    <a:pt x="97190" y="1739"/>
                    <a:pt x="87837" y="5636"/>
                  </a:cubicBezTo>
                  <a:cubicBezTo>
                    <a:pt x="66552" y="14570"/>
                    <a:pt x="49704" y="31717"/>
                    <a:pt x="36634" y="50724"/>
                  </a:cubicBezTo>
                  <a:cubicBezTo>
                    <a:pt x="16248" y="80223"/>
                    <a:pt x="3657" y="115058"/>
                    <a:pt x="420" y="150792"/>
                  </a:cubicBezTo>
                  <a:cubicBezTo>
                    <a:pt x="180" y="153610"/>
                    <a:pt x="0" y="156488"/>
                    <a:pt x="0" y="159366"/>
                  </a:cubicBezTo>
                  <a:cubicBezTo>
                    <a:pt x="0" y="171058"/>
                    <a:pt x="2578" y="182929"/>
                    <a:pt x="11632" y="189704"/>
                  </a:cubicBezTo>
                  <a:cubicBezTo>
                    <a:pt x="18287" y="194621"/>
                    <a:pt x="27041" y="195640"/>
                    <a:pt x="35315" y="196419"/>
                  </a:cubicBezTo>
                  <a:cubicBezTo>
                    <a:pt x="67631" y="199597"/>
                    <a:pt x="99948" y="202775"/>
                    <a:pt x="132265" y="205893"/>
                  </a:cubicBezTo>
                  <a:cubicBezTo>
                    <a:pt x="137601" y="206432"/>
                    <a:pt x="143057" y="206972"/>
                    <a:pt x="148393" y="206972"/>
                  </a:cubicBezTo>
                  <a:cubicBezTo>
                    <a:pt x="155648" y="206972"/>
                    <a:pt x="162723" y="206013"/>
                    <a:pt x="169258" y="203075"/>
                  </a:cubicBezTo>
                  <a:cubicBezTo>
                    <a:pt x="184907" y="196000"/>
                    <a:pt x="193241" y="179092"/>
                    <a:pt x="200376" y="163443"/>
                  </a:cubicBezTo>
                  <a:cubicBezTo>
                    <a:pt x="206611" y="149713"/>
                    <a:pt x="213027" y="135443"/>
                    <a:pt x="213266" y="120334"/>
                  </a:cubicBezTo>
                  <a:cubicBezTo>
                    <a:pt x="213266" y="120034"/>
                    <a:pt x="213266" y="119734"/>
                    <a:pt x="213266" y="119375"/>
                  </a:cubicBezTo>
                  <a:cubicBezTo>
                    <a:pt x="213266" y="104925"/>
                    <a:pt x="207690" y="90955"/>
                    <a:pt x="201035" y="78064"/>
                  </a:cubicBezTo>
                  <a:cubicBezTo>
                    <a:pt x="182569" y="42150"/>
                    <a:pt x="154809" y="0"/>
                    <a:pt x="114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550" name="Google Shape;550;p11"/>
          <p:cNvSpPr txBox="1">
            <a:spLocks noGrp="1"/>
          </p:cNvSpPr>
          <p:nvPr>
            <p:ph type="subTitle" idx="1"/>
          </p:nvPr>
        </p:nvSpPr>
        <p:spPr>
          <a:xfrm>
            <a:off x="4303776" y="3755136"/>
            <a:ext cx="3572400" cy="8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551" name="Google Shape;551;p11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2" name="Google Shape;552;p11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3" name="Google Shape;553;p11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4" name="Google Shape;554;p11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55" name="Google Shape;555;p11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556" name="Google Shape;556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7" name="Google Shape;557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8" name="Google Shape;558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9" name="Google Shape;559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0" name="Google Shape;560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1" name="Google Shape;561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62" name="Google Shape;562;p11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563" name="Google Shape;563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4" name="Google Shape;564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5" name="Google Shape;565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6" name="Google Shape;566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67" name="Google Shape;567;p11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568" name="Google Shape;568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9" name="Google Shape;569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0" name="Google Shape;570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1" name="Google Shape;571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72" name="Google Shape;572;p11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573" name="Google Shape;573;p11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4" name="Google Shape;574;p11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5" name="Google Shape;575;p11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6" name="Google Shape;576;p11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7" name="Google Shape;577;p11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8" name="Google Shape;578;p11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79" name="Google Shape;579;p11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580" name="Google Shape;58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1" name="Google Shape;58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2" name="Google Shape;58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83" name="Google Shape;583;p11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4" name="Google Shape;584;p11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5" name="Google Shape;585;p11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86" name="Google Shape;586;p11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587" name="Google Shape;587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93" name="Google Shape;593;p11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594" name="Google Shape;594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7" name="Google Shape;597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98" name="Google Shape;598;p11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599" name="Google Shape;599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03" name="Google Shape;603;p11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4" name="Google Shape;604;p11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5" name="Google Shape;605;p11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6" name="Google Shape;606;p11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7" name="Google Shape;607;p11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8" name="Google Shape;608;p11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609" name="Google Shape;609;p11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610" name="Google Shape;61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1" name="Google Shape;61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13" name="Google Shape;613;p11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614" name="Google Shape;614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17" name="Google Shape;617;p11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618" name="Google Shape;618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9" name="Google Shape;619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21" name="Google Shape;621;p11"/>
          <p:cNvSpPr txBox="1">
            <a:spLocks noGrp="1"/>
          </p:cNvSpPr>
          <p:nvPr>
            <p:ph type="title" hasCustomPrompt="1"/>
          </p:nvPr>
        </p:nvSpPr>
        <p:spPr>
          <a:xfrm>
            <a:off x="3499104" y="2743200"/>
            <a:ext cx="5206000" cy="10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rPr dirty="0"/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95747152"/>
      </p:ext>
    </p:extLst>
  </p:cSld>
  <p:clrMapOvr>
    <a:masterClrMapping/>
  </p:clrMapOvr>
  <p:hf sldNum="0" hdr="0" ftr="0" dt="0"/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preserve="1" userDrawn="1">
  <p:cSld name="1_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" name="Google Shape;546;p11"/>
          <p:cNvGrpSpPr/>
          <p:nvPr userDrawn="1"/>
        </p:nvGrpSpPr>
        <p:grpSpPr>
          <a:xfrm rot="10800000">
            <a:off x="2606431" y="1499792"/>
            <a:ext cx="6979139" cy="4092192"/>
            <a:chOff x="1098425" y="237675"/>
            <a:chExt cx="5358675" cy="5174750"/>
          </a:xfrm>
        </p:grpSpPr>
        <p:sp>
          <p:nvSpPr>
            <p:cNvPr id="547" name="Google Shape;547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1119425" y="238125"/>
              <a:ext cx="5331675" cy="5174300"/>
            </a:xfrm>
            <a:custGeom>
              <a:avLst/>
              <a:gdLst/>
              <a:ahLst/>
              <a:cxnLst/>
              <a:rect l="l" t="t" r="r" b="b"/>
              <a:pathLst>
                <a:path w="213267" h="206972" extrusionOk="0">
                  <a:moveTo>
                    <a:pt x="114278" y="0"/>
                  </a:moveTo>
                  <a:cubicBezTo>
                    <a:pt x="106004" y="0"/>
                    <a:pt x="97190" y="1739"/>
                    <a:pt x="87837" y="5636"/>
                  </a:cubicBezTo>
                  <a:cubicBezTo>
                    <a:pt x="66552" y="14570"/>
                    <a:pt x="49704" y="31717"/>
                    <a:pt x="36634" y="50724"/>
                  </a:cubicBezTo>
                  <a:cubicBezTo>
                    <a:pt x="16248" y="80223"/>
                    <a:pt x="3657" y="115058"/>
                    <a:pt x="420" y="150792"/>
                  </a:cubicBezTo>
                  <a:cubicBezTo>
                    <a:pt x="180" y="153610"/>
                    <a:pt x="0" y="156488"/>
                    <a:pt x="0" y="159366"/>
                  </a:cubicBezTo>
                  <a:cubicBezTo>
                    <a:pt x="0" y="171058"/>
                    <a:pt x="2578" y="182929"/>
                    <a:pt x="11632" y="189704"/>
                  </a:cubicBezTo>
                  <a:cubicBezTo>
                    <a:pt x="18287" y="194621"/>
                    <a:pt x="27041" y="195640"/>
                    <a:pt x="35315" y="196419"/>
                  </a:cubicBezTo>
                  <a:cubicBezTo>
                    <a:pt x="67631" y="199597"/>
                    <a:pt x="99948" y="202775"/>
                    <a:pt x="132265" y="205893"/>
                  </a:cubicBezTo>
                  <a:cubicBezTo>
                    <a:pt x="137601" y="206432"/>
                    <a:pt x="143057" y="206972"/>
                    <a:pt x="148393" y="206972"/>
                  </a:cubicBezTo>
                  <a:cubicBezTo>
                    <a:pt x="155648" y="206972"/>
                    <a:pt x="162723" y="206013"/>
                    <a:pt x="169258" y="203075"/>
                  </a:cubicBezTo>
                  <a:cubicBezTo>
                    <a:pt x="184907" y="196000"/>
                    <a:pt x="193241" y="179092"/>
                    <a:pt x="200376" y="163443"/>
                  </a:cubicBezTo>
                  <a:cubicBezTo>
                    <a:pt x="206611" y="149713"/>
                    <a:pt x="213027" y="135443"/>
                    <a:pt x="213266" y="120334"/>
                  </a:cubicBezTo>
                  <a:cubicBezTo>
                    <a:pt x="213266" y="120034"/>
                    <a:pt x="213266" y="119734"/>
                    <a:pt x="213266" y="119375"/>
                  </a:cubicBezTo>
                  <a:cubicBezTo>
                    <a:pt x="213266" y="104925"/>
                    <a:pt x="207690" y="90955"/>
                    <a:pt x="201035" y="78064"/>
                  </a:cubicBezTo>
                  <a:cubicBezTo>
                    <a:pt x="182569" y="42150"/>
                    <a:pt x="154809" y="0"/>
                    <a:pt x="114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21" name="Google Shape;621;p11"/>
          <p:cNvSpPr txBox="1">
            <a:spLocks noGrp="1"/>
          </p:cNvSpPr>
          <p:nvPr>
            <p:ph type="title" hasCustomPrompt="1"/>
          </p:nvPr>
        </p:nvSpPr>
        <p:spPr>
          <a:xfrm>
            <a:off x="3499104" y="2743200"/>
            <a:ext cx="5206000" cy="10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rPr dirty="0"/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690719028"/>
      </p:ext>
    </p:extLst>
  </p:cSld>
  <p:clrMapOvr>
    <a:masterClrMapping/>
  </p:clrMapOvr>
  <p:hf sldNum="0" hdr="0" ftr="0" dt="0"/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2"/>
          <p:cNvSpPr txBox="1">
            <a:spLocks noGrp="1"/>
          </p:cNvSpPr>
          <p:nvPr>
            <p:ph type="ctrTitle"/>
          </p:nvPr>
        </p:nvSpPr>
        <p:spPr>
          <a:xfrm>
            <a:off x="6998208" y="2670048"/>
            <a:ext cx="4352400" cy="238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5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6998208" y="4962144"/>
            <a:ext cx="4352400" cy="11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2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cxnSp>
        <p:nvCxnSpPr>
          <p:cNvPr id="10" name="Google Shape;10;p2"/>
          <p:cNvCxnSpPr/>
          <p:nvPr/>
        </p:nvCxnSpPr>
        <p:spPr>
          <a:xfrm flipH="1">
            <a:off x="7769400" y="6017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" name="Google Shape;11;p2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" name="Google Shape;12;p2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" name="Google Shape;13;p2"/>
          <p:cNvGrpSpPr/>
          <p:nvPr/>
        </p:nvGrpSpPr>
        <p:grpSpPr>
          <a:xfrm>
            <a:off x="10752367" y="1183800"/>
            <a:ext cx="775733" cy="776467"/>
            <a:chOff x="8064275" y="887850"/>
            <a:chExt cx="581800" cy="582350"/>
          </a:xfrm>
        </p:grpSpPr>
        <p:sp>
          <p:nvSpPr>
            <p:cNvPr id="14" name="Google Shape;14;p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21" name="Google Shape;21;p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7587440" y="567744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6" name="Google Shape;26;p2"/>
          <p:cNvSpPr/>
          <p:nvPr/>
        </p:nvSpPr>
        <p:spPr>
          <a:xfrm>
            <a:off x="7584434" y="564367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7" name="Google Shape;27;p2"/>
          <p:cNvSpPr/>
          <p:nvPr/>
        </p:nvSpPr>
        <p:spPr>
          <a:xfrm>
            <a:off x="7636092" y="616413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8" name="Google Shape;28;p2"/>
          <p:cNvSpPr/>
          <p:nvPr/>
        </p:nvSpPr>
        <p:spPr>
          <a:xfrm>
            <a:off x="7633104" y="613036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9" name="Google Shape;29;p2"/>
          <p:cNvSpPr/>
          <p:nvPr/>
        </p:nvSpPr>
        <p:spPr>
          <a:xfrm>
            <a:off x="7688877" y="66918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30" name="Google Shape;30;p2"/>
          <p:cNvSpPr/>
          <p:nvPr/>
        </p:nvSpPr>
        <p:spPr>
          <a:xfrm>
            <a:off x="7685887" y="666190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31" name="Google Shape;31;p2"/>
          <p:cNvGrpSpPr/>
          <p:nvPr/>
        </p:nvGrpSpPr>
        <p:grpSpPr>
          <a:xfrm>
            <a:off x="7257800" y="385700"/>
            <a:ext cx="233351" cy="36000"/>
            <a:chOff x="5662375" y="212375"/>
            <a:chExt cx="175013" cy="27000"/>
          </a:xfrm>
        </p:grpSpPr>
        <p:sp>
          <p:nvSpPr>
            <p:cNvPr id="32" name="Google Shape;32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5" name="Google Shape;35;p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36" name="Google Shape;36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9" name="Google Shape;39;p2"/>
          <p:cNvGrpSpPr/>
          <p:nvPr/>
        </p:nvGrpSpPr>
        <p:grpSpPr>
          <a:xfrm>
            <a:off x="10758334" y="2109067"/>
            <a:ext cx="233351" cy="36000"/>
            <a:chOff x="5662375" y="212375"/>
            <a:chExt cx="175013" cy="27000"/>
          </a:xfrm>
        </p:grpSpPr>
        <p:sp>
          <p:nvSpPr>
            <p:cNvPr id="40" name="Google Shape;40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A93A37A-EC52-704F-ABE6-FD5B119135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33400" y="428625"/>
            <a:ext cx="6172200" cy="612457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7177594"/>
      </p:ext>
    </p:extLst>
  </p:cSld>
  <p:clrMapOvr>
    <a:masterClrMapping/>
  </p:clrMapOvr>
  <p:hf sldNum="0" hdr="0" ftr="0" dt="0"/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 userDrawn="1">
  <p:cSld name="Title only 3">
    <p:spTree>
      <p:nvGrpSpPr>
        <p:cNvPr id="1" name="Shape 1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" name="Google Shape;1227;p25"/>
          <p:cNvSpPr txBox="1">
            <a:spLocks noGrp="1"/>
          </p:cNvSpPr>
          <p:nvPr>
            <p:ph type="title"/>
          </p:nvPr>
        </p:nvSpPr>
        <p:spPr>
          <a:xfrm>
            <a:off x="1194800" y="2645933"/>
            <a:ext cx="4609600" cy="172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1228" name="Google Shape;1228;p25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9" name="Google Shape;1229;p25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30" name="Google Shape;1230;p25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31" name="Google Shape;1231;p25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1232" name="Google Shape;1232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3" name="Google Shape;1233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4" name="Google Shape;1234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5" name="Google Shape;1235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6" name="Google Shape;1236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7" name="Google Shape;1237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38" name="Google Shape;1238;p25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1239" name="Google Shape;1239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0" name="Google Shape;1240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1" name="Google Shape;1241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2" name="Google Shape;1242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243" name="Google Shape;1243;p25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4" name="Google Shape;1244;p25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5" name="Google Shape;1245;p25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6" name="Google Shape;1246;p25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7" name="Google Shape;1247;p25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8" name="Google Shape;1248;p25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1249" name="Google Shape;1249;p25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1250" name="Google Shape;1250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1" name="Google Shape;1251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2" name="Google Shape;1252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53" name="Google Shape;1253;p25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1254" name="Google Shape;1254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5" name="Google Shape;1255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6" name="Google Shape;1256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57" name="Google Shape;1257;p25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1258" name="Google Shape;1258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9" name="Google Shape;1259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0" name="Google Shape;1260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261" name="Google Shape;1261;p25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62" name="Google Shape;1262;p25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63" name="Google Shape;1263;p25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1264" name="Google Shape;1264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5" name="Google Shape;1265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6" name="Google Shape;1266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7" name="Google Shape;1267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8" name="Google Shape;1268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9" name="Google Shape;1269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70" name="Google Shape;1270;p25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1271" name="Google Shape;1271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2" name="Google Shape;1272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3" name="Google Shape;1273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4" name="Google Shape;1274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75" name="Google Shape;1275;p25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1276" name="Google Shape;1276;p25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7" name="Google Shape;1277;p25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8" name="Google Shape;1278;p25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9" name="Google Shape;1279;p25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80" name="Google Shape;1280;p25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1281" name="Google Shape;1281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2" name="Google Shape;1282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3" name="Google Shape;1283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84" name="Google Shape;1284;p25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1285" name="Google Shape;1285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6" name="Google Shape;1286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7" name="Google Shape;1287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D4C8F97-BC67-0944-AD4C-7D5C966113E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324600" y="696913"/>
            <a:ext cx="5486400" cy="5802312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036021"/>
      </p:ext>
    </p:extLst>
  </p:cSld>
  <p:clrMapOvr>
    <a:masterClrMapping/>
  </p:clrMapOvr>
  <p:hf sldNum="0" hdr="0" ftr="0" dt="0"/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userDrawn="1">
  <p:cSld name="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1448541784"/>
      </p:ext>
    </p:extLst>
  </p:cSld>
  <p:clrMapOvr>
    <a:masterClrMapping/>
  </p:clrMapOvr>
  <p:hf sldNum="0" hdr="0" ftr="0" dt="0"/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preserve="1" userDrawn="1">
  <p:cSld name="Title and two columns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5"/>
          <p:cNvSpPr txBox="1">
            <a:spLocks noGrp="1"/>
          </p:cNvSpPr>
          <p:nvPr>
            <p:ph type="title"/>
          </p:nvPr>
        </p:nvSpPr>
        <p:spPr>
          <a:xfrm>
            <a:off x="2410228" y="451100"/>
            <a:ext cx="7371600" cy="8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183" name="Google Shape;183;p5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84" name="Google Shape;184;p5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85" name="Google Shape;185;p5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86" name="Google Shape;186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7" name="Google Shape;187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8" name="Google Shape;188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9" name="Google Shape;189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0" name="Google Shape;190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1" name="Google Shape;191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2" name="Google Shape;192;p5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93" name="Google Shape;193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4" name="Google Shape;194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5" name="Google Shape;195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7" name="Google Shape;197;p5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98" name="Google Shape;198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9" name="Google Shape;199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1" name="Google Shape;201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02" name="Google Shape;202;p5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03" name="Google Shape;203;p5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04" name="Google Shape;204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5" name="Google Shape;205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0" name="Google Shape;210;p5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11" name="Google Shape;211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5" name="Google Shape;215;p5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16" name="Google Shape;216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7" name="Google Shape;217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8" name="Google Shape;218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9" name="Google Shape;219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0" name="Google Shape;220;p5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21" name="Google Shape;221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4" name="Google Shape;224;p5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25" name="Google Shape;225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8" name="Google Shape;228;p5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29" name="Google Shape;229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32" name="Google Shape;232;p5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33" name="Google Shape;233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36" name="Google Shape;236;p5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7" name="Google Shape;237;p5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38" name="Google Shape;238;p5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343AB9E-9F26-B440-8D56-B9A541BB6BB2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541586" y="1537517"/>
            <a:ext cx="8891710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5543293"/>
      </p:ext>
    </p:extLst>
  </p:cSld>
  <p:clrMapOvr>
    <a:masterClrMapping/>
  </p:clrMapOvr>
  <p:hf sldNum="0" hdr="0" ftr="0" dt="0"/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preserve="1" userDrawn="1">
  <p:cSld name="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9"/>
          <p:cNvSpPr txBox="1">
            <a:spLocks noGrp="1"/>
          </p:cNvSpPr>
          <p:nvPr>
            <p:ph type="title"/>
          </p:nvPr>
        </p:nvSpPr>
        <p:spPr>
          <a:xfrm>
            <a:off x="1210521" y="2799561"/>
            <a:ext cx="4036694" cy="157354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4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26150DF-CD87-E34B-8CBD-411EEBB05C5F}"/>
              </a:ext>
            </a:extLst>
          </p:cNvPr>
          <p:cNvGrpSpPr/>
          <p:nvPr userDrawn="1"/>
        </p:nvGrpSpPr>
        <p:grpSpPr>
          <a:xfrm>
            <a:off x="0" y="86933"/>
            <a:ext cx="4936168" cy="6655500"/>
            <a:chOff x="0" y="86933"/>
            <a:chExt cx="4936168" cy="6655500"/>
          </a:xfrm>
        </p:grpSpPr>
        <p:cxnSp>
          <p:nvCxnSpPr>
            <p:cNvPr id="441" name="Google Shape;441;p9"/>
            <p:cNvCxnSpPr/>
            <p:nvPr/>
          </p:nvCxnSpPr>
          <p:spPr>
            <a:xfrm>
              <a:off x="2194567" y="697500"/>
              <a:ext cx="2230000" cy="168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2" name="Google Shape;442;p9"/>
            <p:cNvCxnSpPr/>
            <p:nvPr/>
          </p:nvCxnSpPr>
          <p:spPr>
            <a:xfrm rot="10800000" flipH="1">
              <a:off x="1070733" y="706233"/>
              <a:ext cx="1106000" cy="991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3" name="Google Shape;443;p9"/>
            <p:cNvCxnSpPr/>
            <p:nvPr/>
          </p:nvCxnSpPr>
          <p:spPr>
            <a:xfrm>
              <a:off x="0" y="86933"/>
              <a:ext cx="1062000" cy="1584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44" name="Google Shape;444;p9"/>
            <p:cNvGrpSpPr/>
            <p:nvPr/>
          </p:nvGrpSpPr>
          <p:grpSpPr>
            <a:xfrm flipH="1">
              <a:off x="665867" y="1279567"/>
              <a:ext cx="775733" cy="776467"/>
              <a:chOff x="8064275" y="887850"/>
              <a:chExt cx="581800" cy="582350"/>
            </a:xfrm>
          </p:grpSpPr>
          <p:sp>
            <p:nvSpPr>
              <p:cNvPr id="445" name="Google Shape;445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6" name="Google Shape;446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7" name="Google Shape;447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8" name="Google Shape;448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9" name="Google Shape;449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0" name="Google Shape;450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51" name="Google Shape;451;p9"/>
            <p:cNvGrpSpPr/>
            <p:nvPr/>
          </p:nvGrpSpPr>
          <p:grpSpPr>
            <a:xfrm flipH="1">
              <a:off x="2000534" y="517467"/>
              <a:ext cx="389367" cy="390100"/>
              <a:chOff x="7353050" y="316275"/>
              <a:chExt cx="292025" cy="292575"/>
            </a:xfrm>
          </p:grpSpPr>
          <p:sp>
            <p:nvSpPr>
              <p:cNvPr id="452" name="Google Shape;452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3" name="Google Shape;453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4" name="Google Shape;454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5" name="Google Shape;455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456" name="Google Shape;456;p9"/>
            <p:cNvSpPr/>
            <p:nvPr/>
          </p:nvSpPr>
          <p:spPr>
            <a:xfrm flipH="1">
              <a:off x="4221708" y="663510"/>
              <a:ext cx="384819" cy="384449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7" name="Google Shape;457;p9"/>
            <p:cNvSpPr/>
            <p:nvPr/>
          </p:nvSpPr>
          <p:spPr>
            <a:xfrm flipH="1">
              <a:off x="4218719" y="660133"/>
              <a:ext cx="390815" cy="391184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8" name="Google Shape;458;p9"/>
            <p:cNvSpPr/>
            <p:nvPr/>
          </p:nvSpPr>
          <p:spPr>
            <a:xfrm flipH="1">
              <a:off x="4270374" y="712179"/>
              <a:ext cx="287501" cy="287116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9" name="Google Shape;459;p9"/>
            <p:cNvSpPr/>
            <p:nvPr/>
          </p:nvSpPr>
          <p:spPr>
            <a:xfrm flipH="1">
              <a:off x="4267368" y="708803"/>
              <a:ext cx="293497" cy="293867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0" name="Google Shape;460;p9"/>
            <p:cNvSpPr/>
            <p:nvPr/>
          </p:nvSpPr>
          <p:spPr>
            <a:xfrm flipH="1">
              <a:off x="4323522" y="764946"/>
              <a:ext cx="181569" cy="181569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1" name="Google Shape;461;p9"/>
            <p:cNvSpPr/>
            <p:nvPr/>
          </p:nvSpPr>
          <p:spPr>
            <a:xfrm flipH="1">
              <a:off x="4320146" y="761956"/>
              <a:ext cx="187935" cy="18756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462" name="Google Shape;462;p9"/>
            <p:cNvGrpSpPr/>
            <p:nvPr/>
          </p:nvGrpSpPr>
          <p:grpSpPr>
            <a:xfrm flipH="1">
              <a:off x="4702817" y="481467"/>
              <a:ext cx="233351" cy="36000"/>
              <a:chOff x="5662375" y="212375"/>
              <a:chExt cx="175013" cy="27000"/>
            </a:xfrm>
          </p:grpSpPr>
          <p:sp>
            <p:nvSpPr>
              <p:cNvPr id="463" name="Google Shape;463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4" name="Google Shape;464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5" name="Google Shape;465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66" name="Google Shape;466;p9"/>
            <p:cNvGrpSpPr/>
            <p:nvPr/>
          </p:nvGrpSpPr>
          <p:grpSpPr>
            <a:xfrm flipH="1">
              <a:off x="640550" y="323600"/>
              <a:ext cx="233351" cy="36000"/>
              <a:chOff x="5662375" y="212375"/>
              <a:chExt cx="175013" cy="27000"/>
            </a:xfrm>
          </p:grpSpPr>
          <p:sp>
            <p:nvSpPr>
              <p:cNvPr id="467" name="Google Shape;467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8" name="Google Shape;468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9" name="Google Shape;469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70" name="Google Shape;470;p9"/>
            <p:cNvGrpSpPr/>
            <p:nvPr/>
          </p:nvGrpSpPr>
          <p:grpSpPr>
            <a:xfrm flipH="1">
              <a:off x="1202283" y="2204833"/>
              <a:ext cx="233351" cy="36000"/>
              <a:chOff x="5662375" y="212375"/>
              <a:chExt cx="175013" cy="27000"/>
            </a:xfrm>
          </p:grpSpPr>
          <p:sp>
            <p:nvSpPr>
              <p:cNvPr id="471" name="Google Shape;471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2" name="Google Shape;472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3" name="Google Shape;473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474" name="Google Shape;474;p9"/>
            <p:cNvCxnSpPr/>
            <p:nvPr/>
          </p:nvCxnSpPr>
          <p:spPr>
            <a:xfrm>
              <a:off x="1055200" y="5616533"/>
              <a:ext cx="1542800" cy="723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75" name="Google Shape;475;p9"/>
            <p:cNvCxnSpPr/>
            <p:nvPr/>
          </p:nvCxnSpPr>
          <p:spPr>
            <a:xfrm rot="10800000" flipH="1">
              <a:off x="0" y="5627233"/>
              <a:ext cx="1055200" cy="1115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76" name="Google Shape;476;p9"/>
            <p:cNvGrpSpPr/>
            <p:nvPr/>
          </p:nvGrpSpPr>
          <p:grpSpPr>
            <a:xfrm rot="10800000">
              <a:off x="665867" y="5254567"/>
              <a:ext cx="775733" cy="776467"/>
              <a:chOff x="8064275" y="887850"/>
              <a:chExt cx="581800" cy="582350"/>
            </a:xfrm>
          </p:grpSpPr>
          <p:sp>
            <p:nvSpPr>
              <p:cNvPr id="477" name="Google Shape;477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8" name="Google Shape;478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9" name="Google Shape;479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0" name="Google Shape;480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1" name="Google Shape;481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2" name="Google Shape;482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3" name="Google Shape;483;p9"/>
            <p:cNvGrpSpPr/>
            <p:nvPr/>
          </p:nvGrpSpPr>
          <p:grpSpPr>
            <a:xfrm rot="10800000">
              <a:off x="2426101" y="6115667"/>
              <a:ext cx="389367" cy="390100"/>
              <a:chOff x="7353050" y="316275"/>
              <a:chExt cx="292025" cy="292575"/>
            </a:xfrm>
          </p:grpSpPr>
          <p:sp>
            <p:nvSpPr>
              <p:cNvPr id="484" name="Google Shape;484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5" name="Google Shape;485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6" name="Google Shape;486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7" name="Google Shape;487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8" name="Google Shape;488;p9"/>
            <p:cNvGrpSpPr/>
            <p:nvPr/>
          </p:nvGrpSpPr>
          <p:grpSpPr>
            <a:xfrm rot="10800000">
              <a:off x="283367" y="6194067"/>
              <a:ext cx="233333" cy="233333"/>
              <a:chOff x="8792300" y="321275"/>
              <a:chExt cx="175000" cy="175000"/>
            </a:xfrm>
          </p:grpSpPr>
          <p:sp>
            <p:nvSpPr>
              <p:cNvPr id="489" name="Google Shape;489;p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0" name="Google Shape;490;p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1" name="Google Shape;491;p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2" name="Google Shape;492;p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3" name="Google Shape;493;p9"/>
            <p:cNvGrpSpPr/>
            <p:nvPr/>
          </p:nvGrpSpPr>
          <p:grpSpPr>
            <a:xfrm rot="10800000">
              <a:off x="640550" y="6469767"/>
              <a:ext cx="233351" cy="36000"/>
              <a:chOff x="5662375" y="212375"/>
              <a:chExt cx="175013" cy="27000"/>
            </a:xfrm>
          </p:grpSpPr>
          <p:sp>
            <p:nvSpPr>
              <p:cNvPr id="494" name="Google Shape;494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5" name="Google Shape;495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6" name="Google Shape;496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7" name="Google Shape;497;p9"/>
            <p:cNvGrpSpPr/>
            <p:nvPr/>
          </p:nvGrpSpPr>
          <p:grpSpPr>
            <a:xfrm rot="10800000">
              <a:off x="1405483" y="5198133"/>
              <a:ext cx="233351" cy="36000"/>
              <a:chOff x="5662375" y="212375"/>
              <a:chExt cx="175013" cy="27000"/>
            </a:xfrm>
          </p:grpSpPr>
          <p:sp>
            <p:nvSpPr>
              <p:cNvPr id="498" name="Google Shape;498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9" name="Google Shape;499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500" name="Google Shape;500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2498969E-C615-AE4C-9330-BAFD08C35264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5746800" y="600667"/>
            <a:ext cx="5676800" cy="579543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0098176"/>
      </p:ext>
    </p:extLst>
  </p:cSld>
  <p:clrMapOvr>
    <a:masterClrMapping/>
  </p:clrMapOvr>
  <p:hf sldNum="0" hdr="0" ftr="0" dt="0"/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preserve="1" userDrawn="1">
  <p:cSld name="1_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026150DF-CD87-E34B-8CBD-411EEBB05C5F}"/>
              </a:ext>
            </a:extLst>
          </p:cNvPr>
          <p:cNvGrpSpPr/>
          <p:nvPr userDrawn="1"/>
        </p:nvGrpSpPr>
        <p:grpSpPr>
          <a:xfrm flipH="1">
            <a:off x="7255832" y="202500"/>
            <a:ext cx="4936168" cy="6655500"/>
            <a:chOff x="0" y="86933"/>
            <a:chExt cx="4936168" cy="6655500"/>
          </a:xfrm>
        </p:grpSpPr>
        <p:cxnSp>
          <p:nvCxnSpPr>
            <p:cNvPr id="441" name="Google Shape;441;p9"/>
            <p:cNvCxnSpPr/>
            <p:nvPr/>
          </p:nvCxnSpPr>
          <p:spPr>
            <a:xfrm>
              <a:off x="2194567" y="697500"/>
              <a:ext cx="2230000" cy="168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2" name="Google Shape;442;p9"/>
            <p:cNvCxnSpPr/>
            <p:nvPr/>
          </p:nvCxnSpPr>
          <p:spPr>
            <a:xfrm rot="10800000" flipH="1">
              <a:off x="1070733" y="706233"/>
              <a:ext cx="1106000" cy="991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3" name="Google Shape;443;p9"/>
            <p:cNvCxnSpPr/>
            <p:nvPr/>
          </p:nvCxnSpPr>
          <p:spPr>
            <a:xfrm>
              <a:off x="0" y="86933"/>
              <a:ext cx="1062000" cy="1584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44" name="Google Shape;444;p9"/>
            <p:cNvGrpSpPr/>
            <p:nvPr/>
          </p:nvGrpSpPr>
          <p:grpSpPr>
            <a:xfrm flipH="1">
              <a:off x="665867" y="1279567"/>
              <a:ext cx="775733" cy="776467"/>
              <a:chOff x="8064275" y="887850"/>
              <a:chExt cx="581800" cy="582350"/>
            </a:xfrm>
          </p:grpSpPr>
          <p:sp>
            <p:nvSpPr>
              <p:cNvPr id="445" name="Google Shape;445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6" name="Google Shape;446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7" name="Google Shape;447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8" name="Google Shape;448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9" name="Google Shape;449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0" name="Google Shape;450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51" name="Google Shape;451;p9"/>
            <p:cNvGrpSpPr/>
            <p:nvPr/>
          </p:nvGrpSpPr>
          <p:grpSpPr>
            <a:xfrm flipH="1">
              <a:off x="2000534" y="517467"/>
              <a:ext cx="389367" cy="390100"/>
              <a:chOff x="7353050" y="316275"/>
              <a:chExt cx="292025" cy="292575"/>
            </a:xfrm>
          </p:grpSpPr>
          <p:sp>
            <p:nvSpPr>
              <p:cNvPr id="452" name="Google Shape;452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3" name="Google Shape;453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4" name="Google Shape;454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5" name="Google Shape;455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456" name="Google Shape;456;p9"/>
            <p:cNvSpPr/>
            <p:nvPr/>
          </p:nvSpPr>
          <p:spPr>
            <a:xfrm flipH="1">
              <a:off x="4221708" y="663510"/>
              <a:ext cx="384819" cy="384449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7" name="Google Shape;457;p9"/>
            <p:cNvSpPr/>
            <p:nvPr/>
          </p:nvSpPr>
          <p:spPr>
            <a:xfrm flipH="1">
              <a:off x="4218719" y="660133"/>
              <a:ext cx="390815" cy="391184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8" name="Google Shape;458;p9"/>
            <p:cNvSpPr/>
            <p:nvPr/>
          </p:nvSpPr>
          <p:spPr>
            <a:xfrm flipH="1">
              <a:off x="4270374" y="712179"/>
              <a:ext cx="287501" cy="287116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9" name="Google Shape;459;p9"/>
            <p:cNvSpPr/>
            <p:nvPr/>
          </p:nvSpPr>
          <p:spPr>
            <a:xfrm flipH="1">
              <a:off x="4267368" y="708803"/>
              <a:ext cx="293497" cy="293867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0" name="Google Shape;460;p9"/>
            <p:cNvSpPr/>
            <p:nvPr/>
          </p:nvSpPr>
          <p:spPr>
            <a:xfrm flipH="1">
              <a:off x="4323522" y="764946"/>
              <a:ext cx="181569" cy="181569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1" name="Google Shape;461;p9"/>
            <p:cNvSpPr/>
            <p:nvPr/>
          </p:nvSpPr>
          <p:spPr>
            <a:xfrm flipH="1">
              <a:off x="4320146" y="761956"/>
              <a:ext cx="187935" cy="18756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462" name="Google Shape;462;p9"/>
            <p:cNvGrpSpPr/>
            <p:nvPr/>
          </p:nvGrpSpPr>
          <p:grpSpPr>
            <a:xfrm flipH="1">
              <a:off x="4702817" y="481467"/>
              <a:ext cx="233351" cy="36000"/>
              <a:chOff x="5662375" y="212375"/>
              <a:chExt cx="175013" cy="27000"/>
            </a:xfrm>
          </p:grpSpPr>
          <p:sp>
            <p:nvSpPr>
              <p:cNvPr id="463" name="Google Shape;463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4" name="Google Shape;464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5" name="Google Shape;465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66" name="Google Shape;466;p9"/>
            <p:cNvGrpSpPr/>
            <p:nvPr/>
          </p:nvGrpSpPr>
          <p:grpSpPr>
            <a:xfrm flipH="1">
              <a:off x="640550" y="323600"/>
              <a:ext cx="233351" cy="36000"/>
              <a:chOff x="5662375" y="212375"/>
              <a:chExt cx="175013" cy="27000"/>
            </a:xfrm>
          </p:grpSpPr>
          <p:sp>
            <p:nvSpPr>
              <p:cNvPr id="467" name="Google Shape;467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8" name="Google Shape;468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9" name="Google Shape;469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70" name="Google Shape;470;p9"/>
            <p:cNvGrpSpPr/>
            <p:nvPr/>
          </p:nvGrpSpPr>
          <p:grpSpPr>
            <a:xfrm flipH="1">
              <a:off x="1202283" y="2204833"/>
              <a:ext cx="233351" cy="36000"/>
              <a:chOff x="5662375" y="212375"/>
              <a:chExt cx="175013" cy="27000"/>
            </a:xfrm>
          </p:grpSpPr>
          <p:sp>
            <p:nvSpPr>
              <p:cNvPr id="471" name="Google Shape;471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2" name="Google Shape;472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3" name="Google Shape;473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474" name="Google Shape;474;p9"/>
            <p:cNvCxnSpPr/>
            <p:nvPr/>
          </p:nvCxnSpPr>
          <p:spPr>
            <a:xfrm>
              <a:off x="1055200" y="5616533"/>
              <a:ext cx="1542800" cy="723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75" name="Google Shape;475;p9"/>
            <p:cNvCxnSpPr/>
            <p:nvPr/>
          </p:nvCxnSpPr>
          <p:spPr>
            <a:xfrm rot="10800000" flipH="1">
              <a:off x="0" y="5627233"/>
              <a:ext cx="1055200" cy="1115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76" name="Google Shape;476;p9"/>
            <p:cNvGrpSpPr/>
            <p:nvPr/>
          </p:nvGrpSpPr>
          <p:grpSpPr>
            <a:xfrm rot="10800000">
              <a:off x="665867" y="5254567"/>
              <a:ext cx="775733" cy="776467"/>
              <a:chOff x="8064275" y="887850"/>
              <a:chExt cx="581800" cy="582350"/>
            </a:xfrm>
          </p:grpSpPr>
          <p:sp>
            <p:nvSpPr>
              <p:cNvPr id="477" name="Google Shape;477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8" name="Google Shape;478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9" name="Google Shape;479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0" name="Google Shape;480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1" name="Google Shape;481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2" name="Google Shape;482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3" name="Google Shape;483;p9"/>
            <p:cNvGrpSpPr/>
            <p:nvPr/>
          </p:nvGrpSpPr>
          <p:grpSpPr>
            <a:xfrm rot="10800000">
              <a:off x="2426101" y="6115667"/>
              <a:ext cx="389367" cy="390100"/>
              <a:chOff x="7353050" y="316275"/>
              <a:chExt cx="292025" cy="292575"/>
            </a:xfrm>
          </p:grpSpPr>
          <p:sp>
            <p:nvSpPr>
              <p:cNvPr id="484" name="Google Shape;484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5" name="Google Shape;485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6" name="Google Shape;486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7" name="Google Shape;487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8" name="Google Shape;488;p9"/>
            <p:cNvGrpSpPr/>
            <p:nvPr/>
          </p:nvGrpSpPr>
          <p:grpSpPr>
            <a:xfrm rot="10800000">
              <a:off x="283367" y="6194067"/>
              <a:ext cx="233333" cy="233333"/>
              <a:chOff x="8792300" y="321275"/>
              <a:chExt cx="175000" cy="175000"/>
            </a:xfrm>
          </p:grpSpPr>
          <p:sp>
            <p:nvSpPr>
              <p:cNvPr id="489" name="Google Shape;489;p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0" name="Google Shape;490;p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1" name="Google Shape;491;p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2" name="Google Shape;492;p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3" name="Google Shape;493;p9"/>
            <p:cNvGrpSpPr/>
            <p:nvPr/>
          </p:nvGrpSpPr>
          <p:grpSpPr>
            <a:xfrm rot="10800000">
              <a:off x="640550" y="6469767"/>
              <a:ext cx="233351" cy="36000"/>
              <a:chOff x="5662375" y="212375"/>
              <a:chExt cx="175013" cy="27000"/>
            </a:xfrm>
          </p:grpSpPr>
          <p:sp>
            <p:nvSpPr>
              <p:cNvPr id="494" name="Google Shape;494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5" name="Google Shape;495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6" name="Google Shape;496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7" name="Google Shape;497;p9"/>
            <p:cNvGrpSpPr/>
            <p:nvPr/>
          </p:nvGrpSpPr>
          <p:grpSpPr>
            <a:xfrm rot="10800000">
              <a:off x="1405483" y="5198133"/>
              <a:ext cx="233351" cy="36000"/>
              <a:chOff x="5662375" y="212375"/>
              <a:chExt cx="175013" cy="27000"/>
            </a:xfrm>
          </p:grpSpPr>
          <p:sp>
            <p:nvSpPr>
              <p:cNvPr id="498" name="Google Shape;498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9" name="Google Shape;499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500" name="Google Shape;500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2498969E-C615-AE4C-9330-BAFD08C35264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708883" y="591313"/>
            <a:ext cx="5676800" cy="579543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5" name="Google Shape;439;p9">
            <a:extLst>
              <a:ext uri="{FF2B5EF4-FFF2-40B4-BE49-F238E27FC236}">
                <a16:creationId xmlns:a16="http://schemas.microsoft.com/office/drawing/2014/main" id="{A8316A86-BD8C-BF4F-B5EB-0EFADBDB6BF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935023" y="2949698"/>
            <a:ext cx="4036694" cy="157354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531549319"/>
      </p:ext>
    </p:extLst>
  </p:cSld>
  <p:clrMapOvr>
    <a:masterClrMapping/>
  </p:clrMapOvr>
  <p:hf sldNum="0" hdr="0" ftr="0" dt="0"/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preserve="1" userDrawn="1">
  <p:cSld name="1_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3D4F4460-CEBA-6F4D-AF96-E3278A896EB1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882535" y="1537517"/>
            <a:ext cx="10794732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59032205"/>
      </p:ext>
    </p:extLst>
  </p:cSld>
  <p:clrMapOvr>
    <a:masterClrMapping/>
  </p:clrMapOvr>
  <p:hf sldNum="0" hdr="0" ftr="0" dt="0"/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preserve="1" userDrawn="1">
  <p:cSld name="1_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3D4F4460-CEBA-6F4D-AF96-E3278A896EB1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724207" y="1537517"/>
            <a:ext cx="5213465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E27571DE-7590-074B-9CA4-97C1556B8564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6140335" y="1522119"/>
            <a:ext cx="5213465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31501147"/>
      </p:ext>
    </p:extLst>
  </p:cSld>
  <p:clrMapOvr>
    <a:masterClrMapping/>
  </p:clrMapOvr>
  <p:hf sldNum="0" hdr="0" ftr="0" dt="0"/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 preserve="1" userDrawn="1">
  <p:cSld name="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6B70BBEB-3126-444C-8818-27F0463FC096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83649172"/>
      </p:ext>
    </p:extLst>
  </p:cSld>
  <p:clrMapOvr>
    <a:masterClrMapping/>
  </p:clrMapOvr>
  <p:hf sldNum="0" hdr="0" ftr="0" dt="0"/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 preserve="1" userDrawn="1">
  <p:cSld name="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7D9E08C-91C4-2047-873E-94C8A5B09A67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81974180"/>
      </p:ext>
    </p:extLst>
  </p:cSld>
  <p:clrMapOvr>
    <a:masterClrMapping/>
  </p:clrMapOvr>
  <p:hf sldNum="0" hdr="0" ftr="0" dt="0"/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ix columns of text" preserve="1" userDrawn="1">
  <p:cSld name="Six columns of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17"/>
          <p:cNvSpPr txBox="1">
            <a:spLocks noGrp="1"/>
          </p:cNvSpPr>
          <p:nvPr>
            <p:ph type="title"/>
          </p:nvPr>
        </p:nvSpPr>
        <p:spPr>
          <a:xfrm>
            <a:off x="2964100" y="678880"/>
            <a:ext cx="64791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774" name="Google Shape;774;p17"/>
          <p:cNvCxnSpPr/>
          <p:nvPr/>
        </p:nvCxnSpPr>
        <p:spPr>
          <a:xfrm>
            <a:off x="3872377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5" name="Google Shape;775;p17"/>
          <p:cNvCxnSpPr/>
          <p:nvPr/>
        </p:nvCxnSpPr>
        <p:spPr>
          <a:xfrm rot="10800000" flipH="1">
            <a:off x="2082777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6" name="Google Shape;776;p17"/>
          <p:cNvCxnSpPr/>
          <p:nvPr/>
        </p:nvCxnSpPr>
        <p:spPr>
          <a:xfrm>
            <a:off x="346077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7" name="Google Shape;777;p17"/>
          <p:cNvCxnSpPr/>
          <p:nvPr/>
        </p:nvCxnSpPr>
        <p:spPr>
          <a:xfrm>
            <a:off x="-9156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78" name="Google Shape;778;p17"/>
          <p:cNvGrpSpPr/>
          <p:nvPr/>
        </p:nvGrpSpPr>
        <p:grpSpPr>
          <a:xfrm flipH="1">
            <a:off x="1704444" y="6017433"/>
            <a:ext cx="775733" cy="776467"/>
            <a:chOff x="8064275" y="887850"/>
            <a:chExt cx="581800" cy="582350"/>
          </a:xfrm>
        </p:grpSpPr>
        <p:sp>
          <p:nvSpPr>
            <p:cNvPr id="779" name="Google Shape;779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0" name="Google Shape;780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1" name="Google Shape;781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2" name="Google Shape;782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3" name="Google Shape;783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4" name="Google Shape;784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85" name="Google Shape;785;p17"/>
          <p:cNvGrpSpPr/>
          <p:nvPr/>
        </p:nvGrpSpPr>
        <p:grpSpPr>
          <a:xfrm flipH="1">
            <a:off x="3663478" y="5787285"/>
            <a:ext cx="389367" cy="390100"/>
            <a:chOff x="7353050" y="316275"/>
            <a:chExt cx="292025" cy="292575"/>
          </a:xfrm>
        </p:grpSpPr>
        <p:sp>
          <p:nvSpPr>
            <p:cNvPr id="786" name="Google Shape;786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7" name="Google Shape;787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8" name="Google Shape;788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9" name="Google Shape;789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90" name="Google Shape;790;p17"/>
          <p:cNvGrpSpPr/>
          <p:nvPr/>
        </p:nvGrpSpPr>
        <p:grpSpPr>
          <a:xfrm flipH="1">
            <a:off x="228411" y="5753367"/>
            <a:ext cx="233333" cy="233333"/>
            <a:chOff x="8792300" y="321275"/>
            <a:chExt cx="175000" cy="175000"/>
          </a:xfrm>
        </p:grpSpPr>
        <p:sp>
          <p:nvSpPr>
            <p:cNvPr id="791" name="Google Shape;791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2" name="Google Shape;792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3" name="Google Shape;793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4" name="Google Shape;794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95" name="Google Shape;795;p17"/>
          <p:cNvGrpSpPr/>
          <p:nvPr/>
        </p:nvGrpSpPr>
        <p:grpSpPr>
          <a:xfrm>
            <a:off x="5164263" y="6210067"/>
            <a:ext cx="390815" cy="391184"/>
            <a:chOff x="3164039" y="430875"/>
            <a:chExt cx="293111" cy="293388"/>
          </a:xfrm>
        </p:grpSpPr>
        <p:sp>
          <p:nvSpPr>
            <p:cNvPr id="796" name="Google Shape;796;p1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7" name="Google Shape;797;p1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8" name="Google Shape;798;p1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9" name="Google Shape;799;p1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0" name="Google Shape;800;p1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1" name="Google Shape;801;p1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02" name="Google Shape;802;p17"/>
          <p:cNvGrpSpPr/>
          <p:nvPr/>
        </p:nvGrpSpPr>
        <p:grpSpPr>
          <a:xfrm flipH="1">
            <a:off x="323027" y="5523233"/>
            <a:ext cx="233351" cy="36000"/>
            <a:chOff x="5662375" y="212375"/>
            <a:chExt cx="175013" cy="27000"/>
          </a:xfrm>
        </p:grpSpPr>
        <p:sp>
          <p:nvSpPr>
            <p:cNvPr id="803" name="Google Shape;80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4" name="Google Shape;80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5" name="Google Shape;80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06" name="Google Shape;806;p17"/>
          <p:cNvCxnSpPr/>
          <p:nvPr/>
        </p:nvCxnSpPr>
        <p:spPr>
          <a:xfrm rot="10800000">
            <a:off x="7993400" y="302133"/>
            <a:ext cx="2006000" cy="299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7" name="Google Shape;807;p17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8" name="Google Shape;808;p17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09" name="Google Shape;809;p17"/>
          <p:cNvGrpSpPr/>
          <p:nvPr/>
        </p:nvGrpSpPr>
        <p:grpSpPr>
          <a:xfrm>
            <a:off x="10752367" y="1387000"/>
            <a:ext cx="775733" cy="776467"/>
            <a:chOff x="8064275" y="887850"/>
            <a:chExt cx="581800" cy="582350"/>
          </a:xfrm>
        </p:grpSpPr>
        <p:sp>
          <p:nvSpPr>
            <p:cNvPr id="810" name="Google Shape;810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1" name="Google Shape;811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2" name="Google Shape;812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3" name="Google Shape;813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4" name="Google Shape;814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5" name="Google Shape;815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16" name="Google Shape;816;p17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817" name="Google Shape;817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8" name="Google Shape;818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9" name="Google Shape;819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0" name="Google Shape;820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21" name="Google Shape;821;p17"/>
          <p:cNvGrpSpPr/>
          <p:nvPr/>
        </p:nvGrpSpPr>
        <p:grpSpPr>
          <a:xfrm>
            <a:off x="11723067" y="428367"/>
            <a:ext cx="233333" cy="233333"/>
            <a:chOff x="8792300" y="321275"/>
            <a:chExt cx="175000" cy="175000"/>
          </a:xfrm>
        </p:grpSpPr>
        <p:sp>
          <p:nvSpPr>
            <p:cNvPr id="822" name="Google Shape;822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3" name="Google Shape;823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4" name="Google Shape;824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5" name="Google Shape;825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826" name="Google Shape;826;p17"/>
          <p:cNvSpPr/>
          <p:nvPr/>
        </p:nvSpPr>
        <p:spPr>
          <a:xfrm>
            <a:off x="7772406" y="916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7" name="Google Shape;827;p17"/>
          <p:cNvSpPr/>
          <p:nvPr/>
        </p:nvSpPr>
        <p:spPr>
          <a:xfrm>
            <a:off x="7769401" y="882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8" name="Google Shape;828;p17"/>
          <p:cNvSpPr/>
          <p:nvPr/>
        </p:nvSpPr>
        <p:spPr>
          <a:xfrm>
            <a:off x="7821059" y="1402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9" name="Google Shape;829;p17"/>
          <p:cNvSpPr/>
          <p:nvPr/>
        </p:nvSpPr>
        <p:spPr>
          <a:xfrm>
            <a:off x="7818070" y="1369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30" name="Google Shape;830;p17"/>
          <p:cNvSpPr/>
          <p:nvPr/>
        </p:nvSpPr>
        <p:spPr>
          <a:xfrm>
            <a:off x="7873844" y="1930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31" name="Google Shape;831;p17"/>
          <p:cNvSpPr/>
          <p:nvPr/>
        </p:nvSpPr>
        <p:spPr>
          <a:xfrm>
            <a:off x="7870854" y="1900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832" name="Google Shape;832;p17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833" name="Google Shape;83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4" name="Google Shape;83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5" name="Google Shape;83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36" name="Google Shape;836;p17"/>
          <p:cNvGrpSpPr/>
          <p:nvPr/>
        </p:nvGrpSpPr>
        <p:grpSpPr>
          <a:xfrm>
            <a:off x="11571134" y="2210667"/>
            <a:ext cx="233351" cy="36000"/>
            <a:chOff x="5662375" y="212375"/>
            <a:chExt cx="175013" cy="27000"/>
          </a:xfrm>
        </p:grpSpPr>
        <p:sp>
          <p:nvSpPr>
            <p:cNvPr id="837" name="Google Shape;837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8" name="Google Shape;838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9" name="Google Shape;839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B501989-1CC8-1049-B6F4-523B9534CED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73356010"/>
      </p:ext>
    </p:extLst>
  </p:cSld>
  <p:clrMapOvr>
    <a:masterClrMapping/>
  </p:clrMapOvr>
  <p:hf sldNum="0" hdr="0" ftr="0" dt="0"/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 preserve="1" userDrawn="1">
  <p:cSld name="Title and body 2"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18"/>
          <p:cNvSpPr txBox="1">
            <a:spLocks noGrp="1"/>
          </p:cNvSpPr>
          <p:nvPr>
            <p:ph type="title"/>
          </p:nvPr>
        </p:nvSpPr>
        <p:spPr>
          <a:xfrm>
            <a:off x="1694688" y="451104"/>
            <a:ext cx="8814800" cy="7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843" name="Google Shape;843;p18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4" name="Google Shape;844;p18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5" name="Google Shape;845;p18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46" name="Google Shape;846;p18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847" name="Google Shape;847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48" name="Google Shape;848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49" name="Google Shape;849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0" name="Google Shape;850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51" name="Google Shape;851;p18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852" name="Google Shape;852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3" name="Google Shape;853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4" name="Google Shape;854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5" name="Google Shape;855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6" name="Google Shape;856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7" name="Google Shape;857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58" name="Google Shape;858;p18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859" name="Google Shape;859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0" name="Google Shape;860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1" name="Google Shape;861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62" name="Google Shape;862;p18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63" name="Google Shape;863;p18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864" name="Google Shape;86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5" name="Google Shape;86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6" name="Google Shape;86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7" name="Google Shape;86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8" name="Google Shape;86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9" name="Google Shape;86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70" name="Google Shape;870;p18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871" name="Google Shape;87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2" name="Google Shape;87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3" name="Google Shape;87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4" name="Google Shape;87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75" name="Google Shape;875;p18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876" name="Google Shape;876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7" name="Google Shape;877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8" name="Google Shape;878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79" name="Google Shape;879;p18"/>
          <p:cNvCxnSpPr/>
          <p:nvPr/>
        </p:nvCxnSpPr>
        <p:spPr>
          <a:xfrm flipH="1">
            <a:off x="6802272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0" name="Google Shape;880;p18"/>
          <p:cNvCxnSpPr/>
          <p:nvPr/>
        </p:nvCxnSpPr>
        <p:spPr>
          <a:xfrm rot="10800000">
            <a:off x="8313072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1" name="Google Shape;881;p18"/>
          <p:cNvCxnSpPr/>
          <p:nvPr/>
        </p:nvCxnSpPr>
        <p:spPr>
          <a:xfrm flipH="1">
            <a:off x="10063372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2" name="Google Shape;882;p18"/>
          <p:cNvCxnSpPr/>
          <p:nvPr/>
        </p:nvCxnSpPr>
        <p:spPr>
          <a:xfrm flipH="1">
            <a:off x="11829405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83" name="Google Shape;883;p18"/>
          <p:cNvGrpSpPr/>
          <p:nvPr/>
        </p:nvGrpSpPr>
        <p:grpSpPr>
          <a:xfrm>
            <a:off x="9705272" y="6017433"/>
            <a:ext cx="775733" cy="776467"/>
            <a:chOff x="8064275" y="887850"/>
            <a:chExt cx="581800" cy="582350"/>
          </a:xfrm>
        </p:grpSpPr>
        <p:sp>
          <p:nvSpPr>
            <p:cNvPr id="884" name="Google Shape;88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7" name="Google Shape;88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8" name="Google Shape;88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9" name="Google Shape;88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90" name="Google Shape;890;p18"/>
          <p:cNvGrpSpPr/>
          <p:nvPr/>
        </p:nvGrpSpPr>
        <p:grpSpPr>
          <a:xfrm>
            <a:off x="8132606" y="5787285"/>
            <a:ext cx="389367" cy="390100"/>
            <a:chOff x="7353050" y="316275"/>
            <a:chExt cx="292025" cy="292575"/>
          </a:xfrm>
        </p:grpSpPr>
        <p:sp>
          <p:nvSpPr>
            <p:cNvPr id="891" name="Google Shape;89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2" name="Google Shape;89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3" name="Google Shape;89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4" name="Google Shape;89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95" name="Google Shape;895;p18"/>
          <p:cNvGrpSpPr/>
          <p:nvPr/>
        </p:nvGrpSpPr>
        <p:grpSpPr>
          <a:xfrm>
            <a:off x="11723706" y="5753367"/>
            <a:ext cx="233333" cy="233333"/>
            <a:chOff x="8792300" y="321275"/>
            <a:chExt cx="175000" cy="175000"/>
          </a:xfrm>
        </p:grpSpPr>
        <p:sp>
          <p:nvSpPr>
            <p:cNvPr id="896" name="Google Shape;896;p18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7" name="Google Shape;897;p18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8" name="Google Shape;898;p18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9" name="Google Shape;899;p18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00" name="Google Shape;900;p18"/>
          <p:cNvGrpSpPr/>
          <p:nvPr/>
        </p:nvGrpSpPr>
        <p:grpSpPr>
          <a:xfrm flipH="1">
            <a:off x="6630373" y="6210067"/>
            <a:ext cx="390815" cy="391184"/>
            <a:chOff x="3164039" y="430875"/>
            <a:chExt cx="293111" cy="293388"/>
          </a:xfrm>
        </p:grpSpPr>
        <p:sp>
          <p:nvSpPr>
            <p:cNvPr id="901" name="Google Shape;901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2" name="Google Shape;902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3" name="Google Shape;903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4" name="Google Shape;904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5" name="Google Shape;905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6" name="Google Shape;906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07" name="Google Shape;907;p18"/>
          <p:cNvGrpSpPr/>
          <p:nvPr/>
        </p:nvGrpSpPr>
        <p:grpSpPr>
          <a:xfrm>
            <a:off x="11629073" y="5523233"/>
            <a:ext cx="233351" cy="36000"/>
            <a:chOff x="5662375" y="212375"/>
            <a:chExt cx="175013" cy="27000"/>
          </a:xfrm>
        </p:grpSpPr>
        <p:sp>
          <p:nvSpPr>
            <p:cNvPr id="908" name="Google Shape;908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9" name="Google Shape;909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10" name="Google Shape;910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5F21D606-7811-6C4D-AB74-96BB7C03952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44759305"/>
      </p:ext>
    </p:extLst>
  </p:cSld>
  <p:clrMapOvr>
    <a:masterClrMapping/>
  </p:clrMapOvr>
  <p:hf sldNum="0" hdr="0" ftr="0" dt="0"/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3" preserve="1" userDrawn="1">
  <p:cSld name="Three columns of text 3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1"/>
          <p:cNvSpPr txBox="1">
            <a:spLocks noGrp="1"/>
          </p:cNvSpPr>
          <p:nvPr>
            <p:ph type="title"/>
          </p:nvPr>
        </p:nvSpPr>
        <p:spPr>
          <a:xfrm>
            <a:off x="1124997" y="451104"/>
            <a:ext cx="10122804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064" name="Google Shape;1064;p21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065" name="Google Shape;1065;p21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67" name="Google Shape;1067;p21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068" name="Google Shape;1068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69" name="Google Shape;1069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0" name="Google Shape;1070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1" name="Google Shape;1071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2" name="Google Shape;1072;p21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073" name="Google Shape;1073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4" name="Google Shape;1074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5" name="Google Shape;1075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6" name="Google Shape;1076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7" name="Google Shape;1077;p21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078" name="Google Shape;1078;p2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9" name="Google Shape;1079;p2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0" name="Google Shape;1080;p2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1" name="Google Shape;1081;p2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2" name="Google Shape;1082;p2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3" name="Google Shape;1083;p2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C20D5011-98C7-E44D-B0A2-48A1F4CDF5FD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55526809"/>
      </p:ext>
    </p:extLst>
  </p:cSld>
  <p:clrMapOvr>
    <a:masterClrMapping/>
  </p:clrMapOvr>
  <p:hf sldNum="0" hdr="0" ftr="0" dt="0"/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 preserve="1" userDrawn="1">
  <p:cSld name="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1068767" y="451104"/>
            <a:ext cx="101793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1142" name="Google Shape;1142;p23"/>
          <p:cNvCxnSpPr/>
          <p:nvPr/>
        </p:nvCxnSpPr>
        <p:spPr>
          <a:xfrm rot="10800000">
            <a:off x="404000" y="4479167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/>
          <p:nvPr/>
        </p:nvCxnSpPr>
        <p:spPr>
          <a:xfrm rot="10800000" flipH="1">
            <a:off x="0" y="5776733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400985" y="5557067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98386" y="4299067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6CEEFBA8-6500-934C-849B-E53792D89D9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01538866"/>
      </p:ext>
    </p:extLst>
  </p:cSld>
  <p:clrMapOvr>
    <a:masterClrMapping/>
  </p:clrMapOvr>
  <p:hf sldNum="0" hdr="0" ftr="0" dt="0"/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 preserve="1" userDrawn="1">
  <p:cSld name="1_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2225919" y="451104"/>
            <a:ext cx="8225396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142" name="Google Shape;1142;p23"/>
          <p:cNvCxnSpPr>
            <a:cxnSpLocks/>
          </p:cNvCxnSpPr>
          <p:nvPr/>
        </p:nvCxnSpPr>
        <p:spPr>
          <a:xfrm rot="10800000">
            <a:off x="11752852" y="4673255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>
            <a:cxnSpLocks/>
          </p:cNvCxnSpPr>
          <p:nvPr/>
        </p:nvCxnSpPr>
        <p:spPr>
          <a:xfrm rot="10800000" flipH="1">
            <a:off x="11348852" y="5970821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11749837" y="5751155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1547238" y="4493155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-455214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>
            <a:cxnSpLocks/>
          </p:cNvCxnSpPr>
          <p:nvPr/>
        </p:nvCxnSpPr>
        <p:spPr>
          <a:xfrm flipH="1">
            <a:off x="1087586" y="343717"/>
            <a:ext cx="1274614" cy="76265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701186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2167516" y="146057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734752" y="536315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268886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503953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6CEEFBA8-6500-934C-849B-E53792D89D9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01904926"/>
      </p:ext>
    </p:extLst>
  </p:cSld>
  <p:clrMapOvr>
    <a:masterClrMapping/>
  </p:clrMapOvr>
  <p:hf sldNum="0" hdr="0" ftr="0" dt="0"/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 preserve="1" userDrawn="1">
  <p:cSld name="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B73B181-37DD-B04D-9247-35A35B0486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sz="4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EA21B109-B838-F34D-B6D2-DE88FFFE31E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08288182"/>
      </p:ext>
    </p:extLst>
  </p:cSld>
  <p:clrMapOvr>
    <a:masterClrMapping/>
  </p:clrMapOvr>
  <p:hf sldNum="0" hdr="0" ftr="0" dt="0"/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 preserve="1" userDrawn="1">
  <p:cSld name="1_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 flipH="1"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B73B181-37DD-B04D-9247-35A35B0486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sz="4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EA21B109-B838-F34D-B6D2-DE88FFFE31E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21832850"/>
      </p:ext>
    </p:extLst>
  </p:cSld>
  <p:clrMapOvr>
    <a:masterClrMapping/>
  </p:clrMapOvr>
  <p:hf sldNum="0" hdr="0" ftr="0" dt="0"/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13"/>
          <p:cNvSpPr txBox="1">
            <a:spLocks noGrp="1"/>
          </p:cNvSpPr>
          <p:nvPr>
            <p:ph type="title"/>
          </p:nvPr>
        </p:nvSpPr>
        <p:spPr>
          <a:xfrm>
            <a:off x="7876032" y="475488"/>
            <a:ext cx="3486800" cy="192633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4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25" name="Google Shape;625;p13"/>
          <p:cNvSpPr txBox="1">
            <a:spLocks noGrp="1"/>
          </p:cNvSpPr>
          <p:nvPr>
            <p:ph type="subTitle" idx="1"/>
          </p:nvPr>
        </p:nvSpPr>
        <p:spPr>
          <a:xfrm>
            <a:off x="2218944" y="573024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6" name="Google Shape;626;p13"/>
          <p:cNvSpPr txBox="1">
            <a:spLocks noGrp="1"/>
          </p:cNvSpPr>
          <p:nvPr>
            <p:ph type="subTitle" idx="2"/>
          </p:nvPr>
        </p:nvSpPr>
        <p:spPr>
          <a:xfrm>
            <a:off x="2218944" y="950976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7" name="Google Shape;627;p13"/>
          <p:cNvSpPr txBox="1">
            <a:spLocks noGrp="1"/>
          </p:cNvSpPr>
          <p:nvPr>
            <p:ph type="subTitle" idx="3"/>
          </p:nvPr>
        </p:nvSpPr>
        <p:spPr>
          <a:xfrm>
            <a:off x="2218944" y="2011680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8" name="Google Shape;628;p13"/>
          <p:cNvSpPr txBox="1">
            <a:spLocks noGrp="1"/>
          </p:cNvSpPr>
          <p:nvPr>
            <p:ph type="subTitle" idx="4"/>
          </p:nvPr>
        </p:nvSpPr>
        <p:spPr>
          <a:xfrm>
            <a:off x="2218944" y="2389632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9" name="Google Shape;629;p13"/>
          <p:cNvSpPr txBox="1">
            <a:spLocks noGrp="1"/>
          </p:cNvSpPr>
          <p:nvPr>
            <p:ph type="subTitle" idx="5"/>
          </p:nvPr>
        </p:nvSpPr>
        <p:spPr>
          <a:xfrm>
            <a:off x="2218944" y="3450336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0" name="Google Shape;630;p13"/>
          <p:cNvSpPr txBox="1">
            <a:spLocks noGrp="1"/>
          </p:cNvSpPr>
          <p:nvPr>
            <p:ph type="subTitle" idx="6"/>
          </p:nvPr>
        </p:nvSpPr>
        <p:spPr>
          <a:xfrm>
            <a:off x="2218944" y="3828288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1" name="Google Shape;631;p13"/>
          <p:cNvSpPr txBox="1">
            <a:spLocks noGrp="1"/>
          </p:cNvSpPr>
          <p:nvPr>
            <p:ph type="subTitle" idx="7"/>
          </p:nvPr>
        </p:nvSpPr>
        <p:spPr>
          <a:xfrm>
            <a:off x="2218944" y="4888992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2" name="Google Shape;632;p13"/>
          <p:cNvSpPr txBox="1">
            <a:spLocks noGrp="1"/>
          </p:cNvSpPr>
          <p:nvPr>
            <p:ph type="subTitle" idx="8"/>
          </p:nvPr>
        </p:nvSpPr>
        <p:spPr>
          <a:xfrm>
            <a:off x="2218944" y="5266944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3" name="Google Shape;633;p13"/>
          <p:cNvSpPr txBox="1">
            <a:spLocks noGrp="1"/>
          </p:cNvSpPr>
          <p:nvPr>
            <p:ph type="title" idx="9" hasCustomPrompt="1"/>
          </p:nvPr>
        </p:nvSpPr>
        <p:spPr>
          <a:xfrm>
            <a:off x="1085088" y="963168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tx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rPr dirty="0"/>
              <a:t>xx%</a:t>
            </a:r>
          </a:p>
        </p:txBody>
      </p:sp>
      <p:sp>
        <p:nvSpPr>
          <p:cNvPr id="634" name="Google Shape;634;p13"/>
          <p:cNvSpPr txBox="1">
            <a:spLocks noGrp="1"/>
          </p:cNvSpPr>
          <p:nvPr>
            <p:ph type="title" idx="13" hasCustomPrompt="1"/>
          </p:nvPr>
        </p:nvSpPr>
        <p:spPr>
          <a:xfrm>
            <a:off x="1085088" y="2401824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tx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5" name="Google Shape;635;p13"/>
          <p:cNvSpPr txBox="1">
            <a:spLocks noGrp="1"/>
          </p:cNvSpPr>
          <p:nvPr>
            <p:ph type="title" idx="14" hasCustomPrompt="1"/>
          </p:nvPr>
        </p:nvSpPr>
        <p:spPr>
          <a:xfrm>
            <a:off x="1085088" y="3840480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tx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6" name="Google Shape;636;p13"/>
          <p:cNvSpPr txBox="1">
            <a:spLocks noGrp="1"/>
          </p:cNvSpPr>
          <p:nvPr>
            <p:ph type="title" idx="15" hasCustomPrompt="1"/>
          </p:nvPr>
        </p:nvSpPr>
        <p:spPr>
          <a:xfrm>
            <a:off x="1085088" y="5279136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tx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cxnSp>
        <p:nvCxnSpPr>
          <p:cNvPr id="15" name="Google Shape;879;p18">
            <a:extLst>
              <a:ext uri="{FF2B5EF4-FFF2-40B4-BE49-F238E27FC236}">
                <a16:creationId xmlns:a16="http://schemas.microsoft.com/office/drawing/2014/main" id="{6BDAA660-CBDC-4B4B-9A5E-299AB5EFC48D}"/>
              </a:ext>
            </a:extLst>
          </p:cNvPr>
          <p:cNvCxnSpPr/>
          <p:nvPr userDrawn="1"/>
        </p:nvCxnSpPr>
        <p:spPr>
          <a:xfrm flipH="1">
            <a:off x="6802272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" name="Google Shape;880;p18">
            <a:extLst>
              <a:ext uri="{FF2B5EF4-FFF2-40B4-BE49-F238E27FC236}">
                <a16:creationId xmlns:a16="http://schemas.microsoft.com/office/drawing/2014/main" id="{B96679A7-503B-054E-A639-DE0691AD9661}"/>
              </a:ext>
            </a:extLst>
          </p:cNvPr>
          <p:cNvCxnSpPr/>
          <p:nvPr userDrawn="1"/>
        </p:nvCxnSpPr>
        <p:spPr>
          <a:xfrm rot="10800000">
            <a:off x="8313072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7" name="Google Shape;881;p18">
            <a:extLst>
              <a:ext uri="{FF2B5EF4-FFF2-40B4-BE49-F238E27FC236}">
                <a16:creationId xmlns:a16="http://schemas.microsoft.com/office/drawing/2014/main" id="{E036B840-9CD1-EE47-9F4A-4D1622362358}"/>
              </a:ext>
            </a:extLst>
          </p:cNvPr>
          <p:cNvCxnSpPr/>
          <p:nvPr userDrawn="1"/>
        </p:nvCxnSpPr>
        <p:spPr>
          <a:xfrm flipH="1">
            <a:off x="10063372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8" name="Google Shape;882;p18">
            <a:extLst>
              <a:ext uri="{FF2B5EF4-FFF2-40B4-BE49-F238E27FC236}">
                <a16:creationId xmlns:a16="http://schemas.microsoft.com/office/drawing/2014/main" id="{B8AA4CFA-B484-5747-BC18-57C5B09352F2}"/>
              </a:ext>
            </a:extLst>
          </p:cNvPr>
          <p:cNvCxnSpPr/>
          <p:nvPr userDrawn="1"/>
        </p:nvCxnSpPr>
        <p:spPr>
          <a:xfrm flipH="1">
            <a:off x="11829405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9" name="Google Shape;883;p18">
            <a:extLst>
              <a:ext uri="{FF2B5EF4-FFF2-40B4-BE49-F238E27FC236}">
                <a16:creationId xmlns:a16="http://schemas.microsoft.com/office/drawing/2014/main" id="{82D22DE8-7234-CF4D-B444-EAE2DA2E97C8}"/>
              </a:ext>
            </a:extLst>
          </p:cNvPr>
          <p:cNvGrpSpPr/>
          <p:nvPr userDrawn="1"/>
        </p:nvGrpSpPr>
        <p:grpSpPr>
          <a:xfrm>
            <a:off x="9705272" y="6017433"/>
            <a:ext cx="775733" cy="776467"/>
            <a:chOff x="8064275" y="887850"/>
            <a:chExt cx="581800" cy="582350"/>
          </a:xfrm>
        </p:grpSpPr>
        <p:sp>
          <p:nvSpPr>
            <p:cNvPr id="20" name="Google Shape;884;p18">
              <a:extLst>
                <a:ext uri="{FF2B5EF4-FFF2-40B4-BE49-F238E27FC236}">
                  <a16:creationId xmlns:a16="http://schemas.microsoft.com/office/drawing/2014/main" id="{2617845C-4FBA-C942-85D8-4649ED0690EA}"/>
                </a:ext>
              </a:extLst>
            </p:cNvPr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1" name="Google Shape;885;p18">
              <a:extLst>
                <a:ext uri="{FF2B5EF4-FFF2-40B4-BE49-F238E27FC236}">
                  <a16:creationId xmlns:a16="http://schemas.microsoft.com/office/drawing/2014/main" id="{3529E3D0-B43B-6B42-9CCD-752E1735266F}"/>
                </a:ext>
              </a:extLst>
            </p:cNvPr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2" name="Google Shape;886;p18">
              <a:extLst>
                <a:ext uri="{FF2B5EF4-FFF2-40B4-BE49-F238E27FC236}">
                  <a16:creationId xmlns:a16="http://schemas.microsoft.com/office/drawing/2014/main" id="{DC058B55-5B08-1F42-924C-C4A55A4FC9E4}"/>
                </a:ext>
              </a:extLst>
            </p:cNvPr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" name="Google Shape;887;p18">
              <a:extLst>
                <a:ext uri="{FF2B5EF4-FFF2-40B4-BE49-F238E27FC236}">
                  <a16:creationId xmlns:a16="http://schemas.microsoft.com/office/drawing/2014/main" id="{EA2FC25B-5B56-D94D-84F0-E1D002FA46CC}"/>
                </a:ext>
              </a:extLst>
            </p:cNvPr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" name="Google Shape;888;p18">
              <a:extLst>
                <a:ext uri="{FF2B5EF4-FFF2-40B4-BE49-F238E27FC236}">
                  <a16:creationId xmlns:a16="http://schemas.microsoft.com/office/drawing/2014/main" id="{894FDE9B-1CA0-A24D-8183-74698E1B69E2}"/>
                </a:ext>
              </a:extLst>
            </p:cNvPr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5" name="Google Shape;889;p18">
              <a:extLst>
                <a:ext uri="{FF2B5EF4-FFF2-40B4-BE49-F238E27FC236}">
                  <a16:creationId xmlns:a16="http://schemas.microsoft.com/office/drawing/2014/main" id="{0340EDF7-F006-F245-AA0E-51F18F2C12CE}"/>
                </a:ext>
              </a:extLst>
            </p:cNvPr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26" name="Google Shape;890;p18">
            <a:extLst>
              <a:ext uri="{FF2B5EF4-FFF2-40B4-BE49-F238E27FC236}">
                <a16:creationId xmlns:a16="http://schemas.microsoft.com/office/drawing/2014/main" id="{FC35D45B-EB38-3043-9780-04E4C385BB09}"/>
              </a:ext>
            </a:extLst>
          </p:cNvPr>
          <p:cNvGrpSpPr/>
          <p:nvPr userDrawn="1"/>
        </p:nvGrpSpPr>
        <p:grpSpPr>
          <a:xfrm>
            <a:off x="8132606" y="5787285"/>
            <a:ext cx="389367" cy="390100"/>
            <a:chOff x="7353050" y="316275"/>
            <a:chExt cx="292025" cy="292575"/>
          </a:xfrm>
        </p:grpSpPr>
        <p:sp>
          <p:nvSpPr>
            <p:cNvPr id="27" name="Google Shape;891;p18">
              <a:extLst>
                <a:ext uri="{FF2B5EF4-FFF2-40B4-BE49-F238E27FC236}">
                  <a16:creationId xmlns:a16="http://schemas.microsoft.com/office/drawing/2014/main" id="{8DFBAB59-8FD2-D546-A06B-8E235A8CAE0A}"/>
                </a:ext>
              </a:extLst>
            </p:cNvPr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8" name="Google Shape;892;p18">
              <a:extLst>
                <a:ext uri="{FF2B5EF4-FFF2-40B4-BE49-F238E27FC236}">
                  <a16:creationId xmlns:a16="http://schemas.microsoft.com/office/drawing/2014/main" id="{8A746FB2-E622-744D-B171-1EB1047373EE}"/>
                </a:ext>
              </a:extLst>
            </p:cNvPr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9" name="Google Shape;893;p18">
              <a:extLst>
                <a:ext uri="{FF2B5EF4-FFF2-40B4-BE49-F238E27FC236}">
                  <a16:creationId xmlns:a16="http://schemas.microsoft.com/office/drawing/2014/main" id="{23B1F1A0-B7C8-F047-A4A6-82955BE57511}"/>
                </a:ext>
              </a:extLst>
            </p:cNvPr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0" name="Google Shape;894;p18">
              <a:extLst>
                <a:ext uri="{FF2B5EF4-FFF2-40B4-BE49-F238E27FC236}">
                  <a16:creationId xmlns:a16="http://schemas.microsoft.com/office/drawing/2014/main" id="{4700231A-0B50-2D4E-BC95-82BBC501B1F4}"/>
                </a:ext>
              </a:extLst>
            </p:cNvPr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1" name="Google Shape;895;p18">
            <a:extLst>
              <a:ext uri="{FF2B5EF4-FFF2-40B4-BE49-F238E27FC236}">
                <a16:creationId xmlns:a16="http://schemas.microsoft.com/office/drawing/2014/main" id="{8940375A-4DA0-CE47-A8BA-7462F10317CF}"/>
              </a:ext>
            </a:extLst>
          </p:cNvPr>
          <p:cNvGrpSpPr/>
          <p:nvPr userDrawn="1"/>
        </p:nvGrpSpPr>
        <p:grpSpPr>
          <a:xfrm>
            <a:off x="11723706" y="5753367"/>
            <a:ext cx="233333" cy="233333"/>
            <a:chOff x="8792300" y="321275"/>
            <a:chExt cx="175000" cy="175000"/>
          </a:xfrm>
        </p:grpSpPr>
        <p:sp>
          <p:nvSpPr>
            <p:cNvPr id="32" name="Google Shape;896;p18">
              <a:extLst>
                <a:ext uri="{FF2B5EF4-FFF2-40B4-BE49-F238E27FC236}">
                  <a16:creationId xmlns:a16="http://schemas.microsoft.com/office/drawing/2014/main" id="{BFD11928-E7AB-E44E-B4A7-7D52A99EE4D8}"/>
                </a:ext>
              </a:extLst>
            </p:cNvPr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3" name="Google Shape;897;p18">
              <a:extLst>
                <a:ext uri="{FF2B5EF4-FFF2-40B4-BE49-F238E27FC236}">
                  <a16:creationId xmlns:a16="http://schemas.microsoft.com/office/drawing/2014/main" id="{3FFDF4B9-B68D-C24E-8883-F6DA4D1DEE30}"/>
                </a:ext>
              </a:extLst>
            </p:cNvPr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4" name="Google Shape;898;p18">
              <a:extLst>
                <a:ext uri="{FF2B5EF4-FFF2-40B4-BE49-F238E27FC236}">
                  <a16:creationId xmlns:a16="http://schemas.microsoft.com/office/drawing/2014/main" id="{4BC6AA50-3F75-9143-8C61-E368558BC31A}"/>
                </a:ext>
              </a:extLst>
            </p:cNvPr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5" name="Google Shape;899;p18">
              <a:extLst>
                <a:ext uri="{FF2B5EF4-FFF2-40B4-BE49-F238E27FC236}">
                  <a16:creationId xmlns:a16="http://schemas.microsoft.com/office/drawing/2014/main" id="{C7B07930-DB47-904D-B460-2BA4C45B4F35}"/>
                </a:ext>
              </a:extLst>
            </p:cNvPr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6" name="Google Shape;900;p18">
            <a:extLst>
              <a:ext uri="{FF2B5EF4-FFF2-40B4-BE49-F238E27FC236}">
                <a16:creationId xmlns:a16="http://schemas.microsoft.com/office/drawing/2014/main" id="{58E34E00-7F71-5E47-A4AD-55CA3DB50FA3}"/>
              </a:ext>
            </a:extLst>
          </p:cNvPr>
          <p:cNvGrpSpPr/>
          <p:nvPr userDrawn="1"/>
        </p:nvGrpSpPr>
        <p:grpSpPr>
          <a:xfrm flipH="1">
            <a:off x="6630373" y="6210067"/>
            <a:ext cx="390815" cy="391184"/>
            <a:chOff x="3164039" y="430875"/>
            <a:chExt cx="293111" cy="293388"/>
          </a:xfrm>
        </p:grpSpPr>
        <p:sp>
          <p:nvSpPr>
            <p:cNvPr id="37" name="Google Shape;901;p18">
              <a:extLst>
                <a:ext uri="{FF2B5EF4-FFF2-40B4-BE49-F238E27FC236}">
                  <a16:creationId xmlns:a16="http://schemas.microsoft.com/office/drawing/2014/main" id="{B6E23A6F-80E5-F346-999A-99DE668905C3}"/>
                </a:ext>
              </a:extLst>
            </p:cNvPr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8" name="Google Shape;902;p18">
              <a:extLst>
                <a:ext uri="{FF2B5EF4-FFF2-40B4-BE49-F238E27FC236}">
                  <a16:creationId xmlns:a16="http://schemas.microsoft.com/office/drawing/2014/main" id="{4DA34E66-154D-AC40-81E7-4BDCDE892C8A}"/>
                </a:ext>
              </a:extLst>
            </p:cNvPr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9" name="Google Shape;903;p18">
              <a:extLst>
                <a:ext uri="{FF2B5EF4-FFF2-40B4-BE49-F238E27FC236}">
                  <a16:creationId xmlns:a16="http://schemas.microsoft.com/office/drawing/2014/main" id="{8CB160D4-6DA5-3749-AF37-C8570EA112F4}"/>
                </a:ext>
              </a:extLst>
            </p:cNvPr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0" name="Google Shape;904;p18">
              <a:extLst>
                <a:ext uri="{FF2B5EF4-FFF2-40B4-BE49-F238E27FC236}">
                  <a16:creationId xmlns:a16="http://schemas.microsoft.com/office/drawing/2014/main" id="{0E41DD9F-6955-F746-81CE-CF646BB52B5C}"/>
                </a:ext>
              </a:extLst>
            </p:cNvPr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1" name="Google Shape;905;p18">
              <a:extLst>
                <a:ext uri="{FF2B5EF4-FFF2-40B4-BE49-F238E27FC236}">
                  <a16:creationId xmlns:a16="http://schemas.microsoft.com/office/drawing/2014/main" id="{BBF67493-870C-C34C-9F76-A2C97237AD75}"/>
                </a:ext>
              </a:extLst>
            </p:cNvPr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2" name="Google Shape;906;p18">
              <a:extLst>
                <a:ext uri="{FF2B5EF4-FFF2-40B4-BE49-F238E27FC236}">
                  <a16:creationId xmlns:a16="http://schemas.microsoft.com/office/drawing/2014/main" id="{C7640115-7C06-E94E-98F1-F4B4D51B4E74}"/>
                </a:ext>
              </a:extLst>
            </p:cNvPr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3" name="Google Shape;907;p18">
            <a:extLst>
              <a:ext uri="{FF2B5EF4-FFF2-40B4-BE49-F238E27FC236}">
                <a16:creationId xmlns:a16="http://schemas.microsoft.com/office/drawing/2014/main" id="{1EF8E5C3-6146-994A-BEC4-F8A4AEF0B3EC}"/>
              </a:ext>
            </a:extLst>
          </p:cNvPr>
          <p:cNvGrpSpPr/>
          <p:nvPr userDrawn="1"/>
        </p:nvGrpSpPr>
        <p:grpSpPr>
          <a:xfrm>
            <a:off x="11629073" y="5523233"/>
            <a:ext cx="233351" cy="36000"/>
            <a:chOff x="5662375" y="212375"/>
            <a:chExt cx="175013" cy="27000"/>
          </a:xfrm>
        </p:grpSpPr>
        <p:sp>
          <p:nvSpPr>
            <p:cNvPr id="44" name="Google Shape;908;p18">
              <a:extLst>
                <a:ext uri="{FF2B5EF4-FFF2-40B4-BE49-F238E27FC236}">
                  <a16:creationId xmlns:a16="http://schemas.microsoft.com/office/drawing/2014/main" id="{5ECC0619-1CFF-B247-B953-57493D3BF042}"/>
                </a:ext>
              </a:extLst>
            </p:cNvPr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" name="Google Shape;909;p18">
              <a:extLst>
                <a:ext uri="{FF2B5EF4-FFF2-40B4-BE49-F238E27FC236}">
                  <a16:creationId xmlns:a16="http://schemas.microsoft.com/office/drawing/2014/main" id="{E7F5FF34-3F50-B94E-97D4-228CF28EAF16}"/>
                </a:ext>
              </a:extLst>
            </p:cNvPr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" name="Google Shape;910;p18">
              <a:extLst>
                <a:ext uri="{FF2B5EF4-FFF2-40B4-BE49-F238E27FC236}">
                  <a16:creationId xmlns:a16="http://schemas.microsoft.com/office/drawing/2014/main" id="{9A07FB06-638D-2C45-B2C9-7E54862B14E3}"/>
                </a:ext>
              </a:extLst>
            </p:cNvPr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1660091095"/>
      </p:ext>
    </p:extLst>
  </p:cSld>
  <p:clrMapOvr>
    <a:masterClrMapping/>
  </p:clrMapOvr>
  <p:hf sldNum="0" hdr="0" ftr="0" dt="0"/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 userDrawn="1">
  <p:cSld name="1_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667" name="Google Shape;667;p15"/>
          <p:cNvSpPr txBox="1">
            <a:spLocks noGrp="1"/>
          </p:cNvSpPr>
          <p:nvPr>
            <p:ph type="subTitle" idx="1"/>
          </p:nvPr>
        </p:nvSpPr>
        <p:spPr>
          <a:xfrm>
            <a:off x="2279904" y="2060448"/>
            <a:ext cx="2593600" cy="705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668" name="Google Shape;668;p15"/>
          <p:cNvSpPr txBox="1">
            <a:spLocks noGrp="1"/>
          </p:cNvSpPr>
          <p:nvPr>
            <p:ph type="subTitle" idx="2"/>
          </p:nvPr>
        </p:nvSpPr>
        <p:spPr>
          <a:xfrm>
            <a:off x="2279904" y="2790130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69" name="Google Shape;669;p15"/>
          <p:cNvSpPr txBox="1">
            <a:spLocks noGrp="1"/>
          </p:cNvSpPr>
          <p:nvPr>
            <p:ph type="subTitle" idx="3"/>
          </p:nvPr>
        </p:nvSpPr>
        <p:spPr>
          <a:xfrm>
            <a:off x="7290816" y="2060448"/>
            <a:ext cx="2596800" cy="669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670" name="Google Shape;670;p15"/>
          <p:cNvSpPr txBox="1">
            <a:spLocks noGrp="1"/>
          </p:cNvSpPr>
          <p:nvPr>
            <p:ph type="subTitle" idx="4"/>
          </p:nvPr>
        </p:nvSpPr>
        <p:spPr>
          <a:xfrm>
            <a:off x="7290816" y="2742231"/>
            <a:ext cx="25968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9" name="Google Shape;667;p15">
            <a:extLst>
              <a:ext uri="{FF2B5EF4-FFF2-40B4-BE49-F238E27FC236}">
                <a16:creationId xmlns:a16="http://schemas.microsoft.com/office/drawing/2014/main" id="{CE1E2BCC-260D-5141-9038-4FA7B71BBE87}"/>
              </a:ext>
            </a:extLst>
          </p:cNvPr>
          <p:cNvSpPr txBox="1">
            <a:spLocks/>
          </p:cNvSpPr>
          <p:nvPr userDrawn="1"/>
        </p:nvSpPr>
        <p:spPr>
          <a:xfrm>
            <a:off x="3578304" y="4271217"/>
            <a:ext cx="2593600" cy="705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50" name="Google Shape;668;p15">
            <a:extLst>
              <a:ext uri="{FF2B5EF4-FFF2-40B4-BE49-F238E27FC236}">
                <a16:creationId xmlns:a16="http://schemas.microsoft.com/office/drawing/2014/main" id="{15225DCA-7FAE-A24F-839F-A02490FEEAB9}"/>
              </a:ext>
            </a:extLst>
          </p:cNvPr>
          <p:cNvSpPr txBox="1">
            <a:spLocks/>
          </p:cNvSpPr>
          <p:nvPr userDrawn="1"/>
        </p:nvSpPr>
        <p:spPr>
          <a:xfrm>
            <a:off x="3578304" y="5000899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</a:p>
        </p:txBody>
      </p:sp>
      <p:sp>
        <p:nvSpPr>
          <p:cNvPr id="51" name="Google Shape;669;p15">
            <a:extLst>
              <a:ext uri="{FF2B5EF4-FFF2-40B4-BE49-F238E27FC236}">
                <a16:creationId xmlns:a16="http://schemas.microsoft.com/office/drawing/2014/main" id="{A153F346-4DFA-B542-B0B3-8EDD53080E56}"/>
              </a:ext>
            </a:extLst>
          </p:cNvPr>
          <p:cNvSpPr txBox="1">
            <a:spLocks/>
          </p:cNvSpPr>
          <p:nvPr userDrawn="1"/>
        </p:nvSpPr>
        <p:spPr>
          <a:xfrm>
            <a:off x="8589216" y="4271217"/>
            <a:ext cx="2596800" cy="669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52" name="Google Shape;670;p15">
            <a:extLst>
              <a:ext uri="{FF2B5EF4-FFF2-40B4-BE49-F238E27FC236}">
                <a16:creationId xmlns:a16="http://schemas.microsoft.com/office/drawing/2014/main" id="{5C335BB7-5B33-634C-B738-033FFA28BE2F}"/>
              </a:ext>
            </a:extLst>
          </p:cNvPr>
          <p:cNvSpPr txBox="1">
            <a:spLocks/>
          </p:cNvSpPr>
          <p:nvPr userDrawn="1"/>
        </p:nvSpPr>
        <p:spPr>
          <a:xfrm>
            <a:off x="8589216" y="4953000"/>
            <a:ext cx="25968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</p:spTree>
    <p:extLst>
      <p:ext uri="{BB962C8B-B14F-4D97-AF65-F5344CB8AC3E}">
        <p14:creationId xmlns:p14="http://schemas.microsoft.com/office/powerpoint/2010/main" val="306494111"/>
      </p:ext>
    </p:extLst>
  </p:cSld>
  <p:clrMapOvr>
    <a:masterClrMapping/>
  </p:clrMapOvr>
  <p:hf sldNum="0" hdr="0" ftr="0" dt="0"/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ighlighted numbers">
  <p:cSld name="Highlighted numbers">
    <p:spTree>
      <p:nvGrpSpPr>
        <p:cNvPr id="1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20"/>
          <p:cNvSpPr txBox="1">
            <a:spLocks noGrp="1"/>
          </p:cNvSpPr>
          <p:nvPr>
            <p:ph type="title" hasCustomPrompt="1"/>
          </p:nvPr>
        </p:nvSpPr>
        <p:spPr>
          <a:xfrm>
            <a:off x="3767328" y="938784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7" name="Google Shape;987;p20"/>
          <p:cNvSpPr txBox="1">
            <a:spLocks noGrp="1"/>
          </p:cNvSpPr>
          <p:nvPr>
            <p:ph type="subTitle" idx="1"/>
          </p:nvPr>
        </p:nvSpPr>
        <p:spPr>
          <a:xfrm>
            <a:off x="3767328" y="1633728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88" name="Google Shape;988;p20"/>
          <p:cNvSpPr txBox="1">
            <a:spLocks noGrp="1"/>
          </p:cNvSpPr>
          <p:nvPr>
            <p:ph type="title" idx="2" hasCustomPrompt="1"/>
          </p:nvPr>
        </p:nvSpPr>
        <p:spPr>
          <a:xfrm>
            <a:off x="3767328" y="291388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9" name="Google Shape;989;p20"/>
          <p:cNvSpPr txBox="1">
            <a:spLocks noGrp="1"/>
          </p:cNvSpPr>
          <p:nvPr>
            <p:ph type="subTitle" idx="3"/>
          </p:nvPr>
        </p:nvSpPr>
        <p:spPr>
          <a:xfrm>
            <a:off x="3767328" y="3596640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90" name="Google Shape;990;p20"/>
          <p:cNvSpPr txBox="1">
            <a:spLocks noGrp="1"/>
          </p:cNvSpPr>
          <p:nvPr>
            <p:ph type="title" idx="4" hasCustomPrompt="1"/>
          </p:nvPr>
        </p:nvSpPr>
        <p:spPr>
          <a:xfrm>
            <a:off x="3767328" y="486460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1" name="Google Shape;991;p20"/>
          <p:cNvSpPr txBox="1">
            <a:spLocks noGrp="1"/>
          </p:cNvSpPr>
          <p:nvPr>
            <p:ph type="subTitle" idx="5"/>
          </p:nvPr>
        </p:nvSpPr>
        <p:spPr>
          <a:xfrm>
            <a:off x="3779520" y="5559552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992" name="Google Shape;992;p20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3" name="Google Shape;993;p20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4" name="Google Shape;994;p20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5" name="Google Shape;995;p20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96" name="Google Shape;996;p20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97" name="Google Shape;997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98" name="Google Shape;998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99" name="Google Shape;999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0" name="Google Shape;1000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1" name="Google Shape;1001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2" name="Google Shape;1002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03" name="Google Shape;1003;p20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004" name="Google Shape;1004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5" name="Google Shape;1005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6" name="Google Shape;1006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7" name="Google Shape;1007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08" name="Google Shape;1008;p20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009" name="Google Shape;1009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0" name="Google Shape;1010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1" name="Google Shape;1011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2" name="Google Shape;1012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13" name="Google Shape;1013;p20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014" name="Google Shape;1014;p2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5" name="Google Shape;1015;p2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6" name="Google Shape;1016;p2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7" name="Google Shape;1017;p2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8" name="Google Shape;1018;p2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9" name="Google Shape;1019;p2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20" name="Google Shape;1020;p20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021" name="Google Shape;102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2" name="Google Shape;102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3" name="Google Shape;102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024" name="Google Shape;1024;p20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5" name="Google Shape;1025;p20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6" name="Google Shape;1026;p20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27" name="Google Shape;1027;p20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028" name="Google Shape;1028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9" name="Google Shape;1029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0" name="Google Shape;1030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1" name="Google Shape;1031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2" name="Google Shape;1032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3" name="Google Shape;1033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34" name="Google Shape;1034;p20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035" name="Google Shape;1035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6" name="Google Shape;1036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7" name="Google Shape;1037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8" name="Google Shape;1038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39" name="Google Shape;1039;p20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040" name="Google Shape;1040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1" name="Google Shape;1041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2" name="Google Shape;1042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3" name="Google Shape;1043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044" name="Google Shape;1044;p20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5" name="Google Shape;1045;p20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6" name="Google Shape;1046;p20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7" name="Google Shape;1047;p20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8" name="Google Shape;1048;p20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9" name="Google Shape;1049;p20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1050" name="Google Shape;1050;p20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051" name="Google Shape;105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2" name="Google Shape;105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3" name="Google Shape;105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54" name="Google Shape;1054;p20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055" name="Google Shape;1055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6" name="Google Shape;1056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7" name="Google Shape;1057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58" name="Google Shape;1058;p20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059" name="Google Shape;1059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3490562143"/>
      </p:ext>
    </p:extLst>
  </p:cSld>
  <p:clrMapOvr>
    <a:masterClrMapping/>
  </p:clrMapOvr>
  <p:hf sldNum="0" hdr="0" ftr="0" dt="0"/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19"/>
          <p:cNvSpPr txBox="1">
            <a:spLocks noGrp="1"/>
          </p:cNvSpPr>
          <p:nvPr>
            <p:ph type="title"/>
          </p:nvPr>
        </p:nvSpPr>
        <p:spPr>
          <a:xfrm>
            <a:off x="2807233" y="512064"/>
            <a:ext cx="6583600" cy="14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64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913" name="Google Shape;913;p19"/>
          <p:cNvSpPr txBox="1">
            <a:spLocks noGrp="1"/>
          </p:cNvSpPr>
          <p:nvPr>
            <p:ph type="subTitle" idx="1"/>
          </p:nvPr>
        </p:nvSpPr>
        <p:spPr>
          <a:xfrm>
            <a:off x="4023360" y="2279904"/>
            <a:ext cx="4133200" cy="191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915" name="Google Shape;915;p19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6" name="Google Shape;916;p19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7" name="Google Shape;917;p19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8" name="Google Shape;918;p19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19" name="Google Shape;919;p19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20" name="Google Shape;920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4" name="Google Shape;924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5" name="Google Shape;925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26" name="Google Shape;926;p19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927" name="Google Shape;927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8" name="Google Shape;928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9" name="Google Shape;929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0" name="Google Shape;930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1" name="Google Shape;931;p19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932" name="Google Shape;932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3" name="Google Shape;933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4" name="Google Shape;934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5" name="Google Shape;935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6" name="Google Shape;936;p19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937" name="Google Shape;937;p19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8" name="Google Shape;938;p19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9" name="Google Shape;939;p19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0" name="Google Shape;940;p19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1" name="Google Shape;941;p19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2" name="Google Shape;942;p19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43" name="Google Shape;943;p19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944" name="Google Shape;94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5" name="Google Shape;94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6" name="Google Shape;94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947" name="Google Shape;947;p19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8" name="Google Shape;948;p19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9" name="Google Shape;949;p19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50" name="Google Shape;950;p19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951" name="Google Shape;951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2" name="Google Shape;952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3" name="Google Shape;953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4" name="Google Shape;954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5" name="Google Shape;955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6" name="Google Shape;956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57" name="Google Shape;957;p19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958" name="Google Shape;958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9" name="Google Shape;959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0" name="Google Shape;960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1" name="Google Shape;961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62" name="Google Shape;962;p19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963" name="Google Shape;963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4" name="Google Shape;964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5" name="Google Shape;965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6" name="Google Shape;966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967" name="Google Shape;967;p19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8" name="Google Shape;968;p19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9" name="Google Shape;969;p19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0" name="Google Shape;970;p19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1" name="Google Shape;971;p19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2" name="Google Shape;972;p19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973" name="Google Shape;973;p19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974" name="Google Shape;97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5" name="Google Shape;97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6" name="Google Shape;97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77" name="Google Shape;977;p19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978" name="Google Shape;978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9" name="Google Shape;979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0" name="Google Shape;980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81" name="Google Shape;981;p19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982" name="Google Shape;982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3" name="Google Shape;983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4" name="Google Shape;984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1514932430"/>
      </p:ext>
    </p:extLst>
  </p:cSld>
  <p:clrMapOvr>
    <a:masterClrMapping/>
  </p:clrMapOvr>
  <p:hf sldNum="0" hdr="0" ftr="0" dt="0"/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3" userDrawn="1">
  <p:cSld name="1_Three columns of text 3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1"/>
          <p:cNvSpPr txBox="1">
            <a:spLocks noGrp="1"/>
          </p:cNvSpPr>
          <p:nvPr>
            <p:ph type="title"/>
          </p:nvPr>
        </p:nvSpPr>
        <p:spPr>
          <a:xfrm>
            <a:off x="1524001" y="451104"/>
            <a:ext cx="9692899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1064" name="Google Shape;1064;p21"/>
          <p:cNvGrpSpPr/>
          <p:nvPr/>
        </p:nvGrpSpPr>
        <p:grpSpPr>
          <a:xfrm flipH="1"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065" name="Google Shape;1065;p21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67" name="Google Shape;1067;p21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068" name="Google Shape;1068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69" name="Google Shape;1069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0" name="Google Shape;1070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1" name="Google Shape;1071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2" name="Google Shape;1072;p21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073" name="Google Shape;1073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4" name="Google Shape;1074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5" name="Google Shape;1075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6" name="Google Shape;1076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7" name="Google Shape;1077;p21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078" name="Google Shape;1078;p2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9" name="Google Shape;1079;p2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0" name="Google Shape;1080;p2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1" name="Google Shape;1081;p2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2" name="Google Shape;1082;p2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3" name="Google Shape;1083;p2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1084" name="Google Shape;1084;p21"/>
          <p:cNvSpPr txBox="1">
            <a:spLocks noGrp="1"/>
          </p:cNvSpPr>
          <p:nvPr>
            <p:ph type="subTitle" idx="1"/>
          </p:nvPr>
        </p:nvSpPr>
        <p:spPr>
          <a:xfrm>
            <a:off x="2925993" y="1669172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085" name="Google Shape;1085;p21"/>
          <p:cNvSpPr txBox="1">
            <a:spLocks noGrp="1"/>
          </p:cNvSpPr>
          <p:nvPr>
            <p:ph type="subTitle" idx="2"/>
          </p:nvPr>
        </p:nvSpPr>
        <p:spPr>
          <a:xfrm>
            <a:off x="2925993" y="2534456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29" name="Google Shape;1084;p21">
            <a:extLst>
              <a:ext uri="{FF2B5EF4-FFF2-40B4-BE49-F238E27FC236}">
                <a16:creationId xmlns:a16="http://schemas.microsoft.com/office/drawing/2014/main" id="{708824D1-B9DB-9449-9EB3-CE5DA84805DE}"/>
              </a:ext>
            </a:extLst>
          </p:cNvPr>
          <p:cNvSpPr txBox="1">
            <a:spLocks/>
          </p:cNvSpPr>
          <p:nvPr userDrawn="1"/>
        </p:nvSpPr>
        <p:spPr>
          <a:xfrm>
            <a:off x="2921952" y="3633973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0" name="Google Shape;1085;p21">
            <a:extLst>
              <a:ext uri="{FF2B5EF4-FFF2-40B4-BE49-F238E27FC236}">
                <a16:creationId xmlns:a16="http://schemas.microsoft.com/office/drawing/2014/main" id="{BBC02E56-41CC-6C4F-8857-5EFFE5B66B62}"/>
              </a:ext>
            </a:extLst>
          </p:cNvPr>
          <p:cNvSpPr txBox="1">
            <a:spLocks/>
          </p:cNvSpPr>
          <p:nvPr userDrawn="1"/>
        </p:nvSpPr>
        <p:spPr>
          <a:xfrm>
            <a:off x="2921952" y="4499257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3" name="Google Shape;1084;p21">
            <a:extLst>
              <a:ext uri="{FF2B5EF4-FFF2-40B4-BE49-F238E27FC236}">
                <a16:creationId xmlns:a16="http://schemas.microsoft.com/office/drawing/2014/main" id="{1412E820-9D80-CE46-8A77-A8D4C7D7B37A}"/>
              </a:ext>
            </a:extLst>
          </p:cNvPr>
          <p:cNvSpPr txBox="1">
            <a:spLocks/>
          </p:cNvSpPr>
          <p:nvPr userDrawn="1"/>
        </p:nvSpPr>
        <p:spPr>
          <a:xfrm>
            <a:off x="6937988" y="1669172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4" name="Google Shape;1085;p21">
            <a:extLst>
              <a:ext uri="{FF2B5EF4-FFF2-40B4-BE49-F238E27FC236}">
                <a16:creationId xmlns:a16="http://schemas.microsoft.com/office/drawing/2014/main" id="{B4B75ADA-FEBC-4C44-AAA8-48D8448B15F3}"/>
              </a:ext>
            </a:extLst>
          </p:cNvPr>
          <p:cNvSpPr txBox="1">
            <a:spLocks/>
          </p:cNvSpPr>
          <p:nvPr userDrawn="1"/>
        </p:nvSpPr>
        <p:spPr>
          <a:xfrm>
            <a:off x="6937988" y="2534456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5" name="Google Shape;1084;p21">
            <a:extLst>
              <a:ext uri="{FF2B5EF4-FFF2-40B4-BE49-F238E27FC236}">
                <a16:creationId xmlns:a16="http://schemas.microsoft.com/office/drawing/2014/main" id="{408ED995-0FA0-274F-91FF-AC3470136386}"/>
              </a:ext>
            </a:extLst>
          </p:cNvPr>
          <p:cNvSpPr txBox="1">
            <a:spLocks/>
          </p:cNvSpPr>
          <p:nvPr userDrawn="1"/>
        </p:nvSpPr>
        <p:spPr>
          <a:xfrm>
            <a:off x="6933947" y="3633973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6" name="Google Shape;1085;p21">
            <a:extLst>
              <a:ext uri="{FF2B5EF4-FFF2-40B4-BE49-F238E27FC236}">
                <a16:creationId xmlns:a16="http://schemas.microsoft.com/office/drawing/2014/main" id="{316C675E-7433-BA45-B594-32CEBFECC81A}"/>
              </a:ext>
            </a:extLst>
          </p:cNvPr>
          <p:cNvSpPr txBox="1">
            <a:spLocks/>
          </p:cNvSpPr>
          <p:nvPr userDrawn="1"/>
        </p:nvSpPr>
        <p:spPr>
          <a:xfrm>
            <a:off x="6933947" y="4499257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</p:spTree>
    <p:extLst>
      <p:ext uri="{BB962C8B-B14F-4D97-AF65-F5344CB8AC3E}">
        <p14:creationId xmlns:p14="http://schemas.microsoft.com/office/powerpoint/2010/main" val="2414119745"/>
      </p:ext>
    </p:extLst>
  </p:cSld>
  <p:clrMapOvr>
    <a:masterClrMapping/>
  </p:clrMapOvr>
  <p:hf sldNum="0" hdr="0" ftr="0" dt="0"/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4">
  <p:cSld name="Three columns of text 4"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91" name="Google Shape;1091;p22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092" name="Google Shape;1092;p22"/>
          <p:cNvSpPr txBox="1">
            <a:spLocks noGrp="1"/>
          </p:cNvSpPr>
          <p:nvPr>
            <p:ph type="title"/>
          </p:nvPr>
        </p:nvSpPr>
        <p:spPr>
          <a:xfrm>
            <a:off x="2944233" y="457033"/>
            <a:ext cx="6303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1093" name="Google Shape;1093;p22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94" name="Google Shape;1094;p22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095" name="Google Shape;1095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96" name="Google Shape;1096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97" name="Google Shape;1097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98" name="Google Shape;1098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99" name="Google Shape;1099;p22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00" name="Google Shape;1100;p22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1" name="Google Shape;1101;p22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2" name="Google Shape;1102;p22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3" name="Google Shape;1103;p22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4" name="Google Shape;1104;p22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5" name="Google Shape;1105;p22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106" name="Google Shape;1106;p22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07" name="Google Shape;1107;p22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08" name="Google Shape;1108;p22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09" name="Google Shape;1109;p2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0" name="Google Shape;1110;p2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1" name="Google Shape;1111;p2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2" name="Google Shape;1112;p2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3" name="Google Shape;1113;p2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4" name="Google Shape;1114;p2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15" name="Google Shape;1115;p22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16" name="Google Shape;1116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7" name="Google Shape;1117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8" name="Google Shape;1118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9" name="Google Shape;1119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20" name="Google Shape;1120;p22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21" name="Google Shape;1121;p22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2" name="Google Shape;1122;p22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3" name="Google Shape;1123;p22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4" name="Google Shape;1124;p22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25" name="Google Shape;1125;p2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26" name="Google Shape;1126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7" name="Google Shape;1127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8" name="Google Shape;1128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29" name="Google Shape;1129;p22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30" name="Google Shape;1130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31" name="Google Shape;1131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32" name="Google Shape;1132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133" name="Google Shape;1133;p22"/>
          <p:cNvSpPr txBox="1">
            <a:spLocks noGrp="1"/>
          </p:cNvSpPr>
          <p:nvPr>
            <p:ph type="subTitle" idx="1"/>
          </p:nvPr>
        </p:nvSpPr>
        <p:spPr>
          <a:xfrm>
            <a:off x="8466534" y="2151476"/>
            <a:ext cx="2487200" cy="12051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4" name="Google Shape;1134;p22"/>
          <p:cNvSpPr txBox="1">
            <a:spLocks noGrp="1"/>
          </p:cNvSpPr>
          <p:nvPr>
            <p:ph type="subTitle" idx="2"/>
          </p:nvPr>
        </p:nvSpPr>
        <p:spPr>
          <a:xfrm>
            <a:off x="4852416" y="2182368"/>
            <a:ext cx="2487200" cy="12466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5" name="Google Shape;1135;p22"/>
          <p:cNvSpPr txBox="1">
            <a:spLocks noGrp="1"/>
          </p:cNvSpPr>
          <p:nvPr>
            <p:ph type="subTitle" idx="3"/>
          </p:nvPr>
        </p:nvSpPr>
        <p:spPr>
          <a:xfrm>
            <a:off x="1143000" y="2151476"/>
            <a:ext cx="2487200" cy="13441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6" name="Google Shape;1136;p22"/>
          <p:cNvSpPr txBox="1">
            <a:spLocks noGrp="1"/>
          </p:cNvSpPr>
          <p:nvPr>
            <p:ph type="subTitle" idx="4"/>
          </p:nvPr>
        </p:nvSpPr>
        <p:spPr>
          <a:xfrm>
            <a:off x="8466534" y="3363358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7" name="Google Shape;1137;p22"/>
          <p:cNvSpPr txBox="1">
            <a:spLocks noGrp="1"/>
          </p:cNvSpPr>
          <p:nvPr>
            <p:ph type="subTitle" idx="5"/>
          </p:nvPr>
        </p:nvSpPr>
        <p:spPr>
          <a:xfrm>
            <a:off x="4852416" y="3429000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8" name="Google Shape;1138;p22"/>
          <p:cNvSpPr txBox="1">
            <a:spLocks noGrp="1"/>
          </p:cNvSpPr>
          <p:nvPr>
            <p:ph type="subTitle" idx="6"/>
          </p:nvPr>
        </p:nvSpPr>
        <p:spPr>
          <a:xfrm>
            <a:off x="1143000" y="3495644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760442753"/>
      </p:ext>
    </p:extLst>
  </p:cSld>
  <p:clrMapOvr>
    <a:masterClrMapping/>
  </p:clrMapOvr>
  <p:hf sldNum="0" hdr="0" ftr="0" dt="0"/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" name="Google Shape;1398;p28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399" name="Google Shape;1399;p28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01" name="Google Shape;1401;p28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402" name="Google Shape;1402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3" name="Google Shape;1403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4" name="Google Shape;1404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5" name="Google Shape;1405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06" name="Google Shape;1406;p28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407" name="Google Shape;1407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8" name="Google Shape;1408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9" name="Google Shape;1409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0" name="Google Shape;1410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11" name="Google Shape;1411;p28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412" name="Google Shape;1412;p2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3" name="Google Shape;1413;p2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4" name="Google Shape;1414;p2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5" name="Google Shape;1415;p2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6" name="Google Shape;1416;p2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7" name="Google Shape;1417;p2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31807733"/>
      </p:ext>
    </p:extLst>
  </p:cSld>
  <p:clrMapOvr>
    <a:masterClrMapping/>
  </p:clrMapOvr>
  <p:hf sldNum="0" hdr="0" ftr="0" dt="0"/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1_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01749817"/>
      </p:ext>
    </p:extLst>
  </p:cSld>
  <p:clrMapOvr>
    <a:masterClrMapping/>
  </p:clrMapOvr>
  <p:hf sldNum="0" hdr="0" ftr="0" dt="0"/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32"/>
          <p:cNvSpPr txBox="1">
            <a:spLocks noGrp="1"/>
          </p:cNvSpPr>
          <p:nvPr>
            <p:ph type="body" idx="1"/>
          </p:nvPr>
        </p:nvSpPr>
        <p:spPr>
          <a:xfrm>
            <a:off x="1692092" y="1662467"/>
            <a:ext cx="4133198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2000">
                <a:solidFill>
                  <a:schemeClr val="dk2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621" name="Google Shape;1621;p32"/>
          <p:cNvSpPr txBox="1">
            <a:spLocks noGrp="1"/>
          </p:cNvSpPr>
          <p:nvPr>
            <p:ph type="body" idx="2"/>
          </p:nvPr>
        </p:nvSpPr>
        <p:spPr>
          <a:xfrm>
            <a:off x="6170617" y="1662467"/>
            <a:ext cx="41332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2000">
                <a:solidFill>
                  <a:schemeClr val="dk2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2" name="Google Shape;1622;p32"/>
          <p:cNvSpPr txBox="1">
            <a:spLocks noGrp="1"/>
          </p:cNvSpPr>
          <p:nvPr>
            <p:ph type="title"/>
          </p:nvPr>
        </p:nvSpPr>
        <p:spPr>
          <a:xfrm>
            <a:off x="1692091" y="451104"/>
            <a:ext cx="8671103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1623" name="Google Shape;1623;p32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624" name="Google Shape;1624;p32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25" name="Google Shape;1625;p32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626" name="Google Shape;1626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7" name="Google Shape;1627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8" name="Google Shape;1628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9" name="Google Shape;1629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0" name="Google Shape;1630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1" name="Google Shape;1631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2" name="Google Shape;1632;p32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633" name="Google Shape;1633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4" name="Google Shape;1634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5" name="Google Shape;1635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6" name="Google Shape;1636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7" name="Google Shape;1637;p32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638" name="Google Shape;1638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9" name="Google Shape;1639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0" name="Google Shape;1640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1" name="Google Shape;1641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42" name="Google Shape;1642;p32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43" name="Google Shape;1643;p32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644" name="Google Shape;1644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5" name="Google Shape;1645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6" name="Google Shape;1646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7" name="Google Shape;1647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8" name="Google Shape;1648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9" name="Google Shape;1649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0" name="Google Shape;1650;p32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651" name="Google Shape;1651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2" name="Google Shape;1652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3" name="Google Shape;1653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4" name="Google Shape;1654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5" name="Google Shape;1655;p32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656" name="Google Shape;1656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7" name="Google Shape;1657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8" name="Google Shape;1658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9" name="Google Shape;1659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0" name="Google Shape;1660;p32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661" name="Google Shape;1661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2" name="Google Shape;1662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3" name="Google Shape;1663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4" name="Google Shape;1664;p32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665" name="Google Shape;1665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6" name="Google Shape;1666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7" name="Google Shape;1667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8" name="Google Shape;1668;p32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69" name="Google Shape;1669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0" name="Google Shape;1670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1" name="Google Shape;1671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72" name="Google Shape;1672;p32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73" name="Google Shape;1673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4" name="Google Shape;1674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5" name="Google Shape;1675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76" name="Google Shape;1676;p32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7" name="Google Shape;1677;p32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678" name="Google Shape;1678;p32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4127689343"/>
      </p:ext>
    </p:extLst>
  </p:cSld>
  <p:clrMapOvr>
    <a:masterClrMapping/>
  </p:clrMapOvr>
  <p:hf sldNum="0" hdr="0" ftr="0" dt="0"/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 preserve="1" userDrawn="1">
  <p:cSld name="1_Title and two columns 1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2" name="Google Shape;1622;p32"/>
          <p:cNvSpPr txBox="1">
            <a:spLocks noGrp="1"/>
          </p:cNvSpPr>
          <p:nvPr>
            <p:ph type="title"/>
          </p:nvPr>
        </p:nvSpPr>
        <p:spPr>
          <a:xfrm>
            <a:off x="1507349" y="451104"/>
            <a:ext cx="9383101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623" name="Google Shape;1623;p32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624" name="Google Shape;1624;p32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25" name="Google Shape;1625;p32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626" name="Google Shape;1626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7" name="Google Shape;1627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8" name="Google Shape;1628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9" name="Google Shape;1629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0" name="Google Shape;1630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1" name="Google Shape;1631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2" name="Google Shape;1632;p32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633" name="Google Shape;1633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4" name="Google Shape;1634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5" name="Google Shape;1635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6" name="Google Shape;1636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7" name="Google Shape;1637;p32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638" name="Google Shape;1638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9" name="Google Shape;1639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0" name="Google Shape;1640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1" name="Google Shape;1641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42" name="Google Shape;1642;p32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43" name="Google Shape;1643;p32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644" name="Google Shape;1644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5" name="Google Shape;1645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6" name="Google Shape;1646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7" name="Google Shape;1647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8" name="Google Shape;1648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9" name="Google Shape;1649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0" name="Google Shape;1650;p32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651" name="Google Shape;1651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2" name="Google Shape;1652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3" name="Google Shape;1653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4" name="Google Shape;1654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5" name="Google Shape;1655;p32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656" name="Google Shape;1656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7" name="Google Shape;1657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8" name="Google Shape;1658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9" name="Google Shape;1659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0" name="Google Shape;1660;p32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661" name="Google Shape;1661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2" name="Google Shape;1662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3" name="Google Shape;1663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4" name="Google Shape;1664;p32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665" name="Google Shape;1665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6" name="Google Shape;1666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7" name="Google Shape;1667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8" name="Google Shape;1668;p32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69" name="Google Shape;1669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0" name="Google Shape;1670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1" name="Google Shape;1671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72" name="Google Shape;1672;p32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73" name="Google Shape;1673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4" name="Google Shape;1674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5" name="Google Shape;1675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76" name="Google Shape;1676;p32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7" name="Google Shape;1677;p32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678" name="Google Shape;1678;p32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57229365-A095-8143-BC80-3B545AE69BF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524000" y="1612628"/>
            <a:ext cx="4474558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898A937C-CD73-F142-8B2B-F42D88FC8D40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6342792" y="1611679"/>
            <a:ext cx="4541287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01181072"/>
      </p:ext>
    </p:extLst>
  </p:cSld>
  <p:clrMapOvr>
    <a:masterClrMapping/>
  </p:clrMapOvr>
  <p:hf sldNum="0" hdr="0" ftr="0" dt="0"/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 userDrawn="1">
  <p:cSld name="1_Thanks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19"/>
          <p:cNvSpPr txBox="1">
            <a:spLocks noGrp="1"/>
          </p:cNvSpPr>
          <p:nvPr>
            <p:ph type="title"/>
          </p:nvPr>
        </p:nvSpPr>
        <p:spPr>
          <a:xfrm>
            <a:off x="2510125" y="489333"/>
            <a:ext cx="7171751" cy="79195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267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64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915" name="Google Shape;915;p19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6" name="Google Shape;916;p19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7" name="Google Shape;917;p19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8" name="Google Shape;918;p19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19" name="Google Shape;919;p19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20" name="Google Shape;920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4" name="Google Shape;924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5" name="Google Shape;925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26" name="Google Shape;926;p19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927" name="Google Shape;927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8" name="Google Shape;928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9" name="Google Shape;929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0" name="Google Shape;930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1" name="Google Shape;931;p19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932" name="Google Shape;932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3" name="Google Shape;933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4" name="Google Shape;934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5" name="Google Shape;935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6" name="Google Shape;936;p19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937" name="Google Shape;937;p19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8" name="Google Shape;938;p19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9" name="Google Shape;939;p19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0" name="Google Shape;940;p19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1" name="Google Shape;941;p19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2" name="Google Shape;942;p19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43" name="Google Shape;943;p19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944" name="Google Shape;94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5" name="Google Shape;94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6" name="Google Shape;94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947" name="Google Shape;947;p19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8" name="Google Shape;948;p19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9" name="Google Shape;949;p19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50" name="Google Shape;950;p19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951" name="Google Shape;951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2" name="Google Shape;952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3" name="Google Shape;953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4" name="Google Shape;954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5" name="Google Shape;955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6" name="Google Shape;956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57" name="Google Shape;957;p19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958" name="Google Shape;958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9" name="Google Shape;959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0" name="Google Shape;960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1" name="Google Shape;961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62" name="Google Shape;962;p19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963" name="Google Shape;963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4" name="Google Shape;964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5" name="Google Shape;965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6" name="Google Shape;966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967" name="Google Shape;967;p19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8" name="Google Shape;968;p19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9" name="Google Shape;969;p19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0" name="Google Shape;970;p19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1" name="Google Shape;971;p19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2" name="Google Shape;972;p19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973" name="Google Shape;973;p19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974" name="Google Shape;97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5" name="Google Shape;97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6" name="Google Shape;97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77" name="Google Shape;977;p19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978" name="Google Shape;978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9" name="Google Shape;979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0" name="Google Shape;980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81" name="Google Shape;981;p19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982" name="Google Shape;982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3" name="Google Shape;983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4" name="Google Shape;984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4" name="Text Placeholder 2">
            <a:extLst>
              <a:ext uri="{FF2B5EF4-FFF2-40B4-BE49-F238E27FC236}">
                <a16:creationId xmlns:a16="http://schemas.microsoft.com/office/drawing/2014/main" id="{7F6F4B44-3F0F-B040-A26D-E22F61BC6DB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566669" y="1653399"/>
            <a:ext cx="7025929" cy="4838419"/>
          </a:xfrm>
          <a:prstGeom prst="rect">
            <a:avLst/>
          </a:prstGeom>
        </p:spPr>
        <p:txBody>
          <a:bodyPr/>
          <a:lstStyle>
            <a:lvl1pPr marL="302676" indent="-302676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92652" indent="-289977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38179" indent="-245527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068891" indent="-230712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316534" indent="-249760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765347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D7C186-DCE4-914F-A2D5-500FCD7C6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0122A4C-38F6-6E43-A9EF-0F5AD6D1FEC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91D7F02C-27F3-B74B-8F72-F69F03AAD992}"/>
              </a:ext>
            </a:extLst>
          </p:cNvPr>
          <p:cNvSpPr txBox="1">
            <a:spLocks/>
          </p:cNvSpPr>
          <p:nvPr userDrawn="1"/>
        </p:nvSpPr>
        <p:spPr>
          <a:xfrm>
            <a:off x="11582400" y="6477000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E3AD81-3AD4-9C46-856E-C08CF1183C60}" type="slidenum">
              <a:rPr lang="en-US" sz="1800" b="1" smtClean="0">
                <a:solidFill>
                  <a:schemeClr val="bg1"/>
                </a:solidFill>
              </a:rPr>
              <a:pPr/>
              <a:t>‹#›</a:t>
            </a:fld>
            <a:endParaRPr lang="en-US" sz="18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831169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4415B403-1245-4A40-8467-5A79D74526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84000" y="6557964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bg2"/>
                </a:solidFill>
                <a:latin typeface="+mn-lt"/>
              </a:defRPr>
            </a:lvl1pPr>
          </a:lstStyle>
          <a:p>
            <a:fld id="{EBE3AD81-3AD4-9C46-856E-C08CF1183C6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2496768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 bwMode="gray">
          <a:xfrm>
            <a:off x="431803" y="770467"/>
            <a:ext cx="11328400" cy="295466"/>
          </a:xfrm>
        </p:spPr>
        <p:txBody>
          <a:bodyPr/>
          <a:lstStyle>
            <a:lvl1pPr>
              <a:lnSpc>
                <a:spcPct val="80000"/>
              </a:lnSpc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431803" y="1170715"/>
            <a:ext cx="11328400" cy="204608"/>
          </a:xfrm>
        </p:spPr>
        <p:txBody>
          <a:bodyPr>
            <a:spAutoFit/>
          </a:bodyPr>
          <a:lstStyle>
            <a:lvl1pPr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 sz="1662"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[SUBTITLE]</a:t>
            </a:r>
          </a:p>
        </p:txBody>
      </p:sp>
    </p:spTree>
    <p:extLst>
      <p:ext uri="{BB962C8B-B14F-4D97-AF65-F5344CB8AC3E}">
        <p14:creationId xmlns:p14="http://schemas.microsoft.com/office/powerpoint/2010/main" val="2713335106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2167" y="228600"/>
            <a:ext cx="11387667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id-ID"/>
              <a:t>18-02-2010</a:t>
            </a:r>
            <a:endParaRPr lang="en-US"/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Konsep IFRS</a:t>
            </a: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0930467" y="6426197"/>
            <a:ext cx="1244600" cy="486231"/>
          </a:xfrm>
          <a:ln/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0482923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>
  <p:cSld name="Main point 2">
    <p:spTree>
      <p:nvGrpSpPr>
        <p:cNvPr id="1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0" name="Google Shape;1550;p31"/>
          <p:cNvSpPr txBox="1">
            <a:spLocks noGrp="1"/>
          </p:cNvSpPr>
          <p:nvPr>
            <p:ph type="title"/>
          </p:nvPr>
        </p:nvSpPr>
        <p:spPr>
          <a:xfrm>
            <a:off x="3780730" y="1801594"/>
            <a:ext cx="5206000" cy="278192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1618" name="Google Shape;1618;p31"/>
          <p:cNvSpPr txBox="1">
            <a:spLocks noGrp="1"/>
          </p:cNvSpPr>
          <p:nvPr>
            <p:ph type="subTitle" idx="1"/>
          </p:nvPr>
        </p:nvSpPr>
        <p:spPr>
          <a:xfrm>
            <a:off x="3818108" y="4137763"/>
            <a:ext cx="5242013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773030405"/>
      </p:ext>
    </p:extLst>
  </p:cSld>
  <p:clrMapOvr>
    <a:masterClrMapping/>
  </p:clrMapOvr>
  <p:hf sldNum="0" hdr="0" ftr="0" dt="0"/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 noChangeArrowheads="1"/>
          </p:cNvSpPr>
          <p:nvPr>
            <p:ph type="dt" sz="half" idx="10"/>
          </p:nvPr>
        </p:nvSpPr>
        <p:spPr>
          <a:xfrm>
            <a:off x="254000" y="60960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 sz="160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>
              <a:defRPr/>
            </a:pPr>
            <a:endParaRPr lang="id-ID" dirty="0"/>
          </a:p>
        </p:txBody>
      </p:sp>
      <p:sp>
        <p:nvSpPr>
          <p:cNvPr id="7" name="Slide Number Placeholder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1280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411AAAA9-BB46-4229-BA03-12F90BA9030F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grpSp>
        <p:nvGrpSpPr>
          <p:cNvPr id="8" name="Group 2">
            <a:extLst>
              <a:ext uri="{FF2B5EF4-FFF2-40B4-BE49-F238E27FC236}">
                <a16:creationId xmlns:a16="http://schemas.microsoft.com/office/drawing/2014/main" id="{67CBDF53-594E-4847-8BC4-6301DA5E01AF}"/>
              </a:ext>
            </a:extLst>
          </p:cNvPr>
          <p:cNvGrpSpPr/>
          <p:nvPr userDrawn="1"/>
        </p:nvGrpSpPr>
        <p:grpSpPr>
          <a:xfrm>
            <a:off x="5257800" y="-30866"/>
            <a:ext cx="6934200" cy="6878998"/>
            <a:chOff x="0" y="0"/>
            <a:chExt cx="13826067" cy="13716000"/>
          </a:xfrm>
        </p:grpSpPr>
        <p:pic>
          <p:nvPicPr>
            <p:cNvPr id="9" name="Picture 3">
              <a:extLst>
                <a:ext uri="{FF2B5EF4-FFF2-40B4-BE49-F238E27FC236}">
                  <a16:creationId xmlns:a16="http://schemas.microsoft.com/office/drawing/2014/main" id="{862168C5-4D23-4922-9790-C4F5F301082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 t="13364" b="13364"/>
            <a:stretch>
              <a:fillRect/>
            </a:stretch>
          </p:blipFill>
          <p:spPr>
            <a:xfrm>
              <a:off x="0" y="0"/>
              <a:ext cx="9175044" cy="4487333"/>
            </a:xfrm>
            <a:prstGeom prst="rect">
              <a:avLst/>
            </a:prstGeom>
          </p:spPr>
        </p:pic>
        <p:pic>
          <p:nvPicPr>
            <p:cNvPr id="10" name="Picture 4">
              <a:extLst>
                <a:ext uri="{FF2B5EF4-FFF2-40B4-BE49-F238E27FC236}">
                  <a16:creationId xmlns:a16="http://schemas.microsoft.com/office/drawing/2014/main" id="{60551EA1-EA71-467E-AB93-A7A528C298E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l="20585" r="46267"/>
            <a:stretch>
              <a:fillRect/>
            </a:stretch>
          </p:blipFill>
          <p:spPr>
            <a:xfrm>
              <a:off x="9302044" y="0"/>
              <a:ext cx="4524022" cy="9101667"/>
            </a:xfrm>
            <a:prstGeom prst="rect">
              <a:avLst/>
            </a:prstGeom>
          </p:spPr>
        </p:pic>
        <p:pic>
          <p:nvPicPr>
            <p:cNvPr id="11" name="Picture 5">
              <a:extLst>
                <a:ext uri="{FF2B5EF4-FFF2-40B4-BE49-F238E27FC236}">
                  <a16:creationId xmlns:a16="http://schemas.microsoft.com/office/drawing/2014/main" id="{A00EE472-C169-4625-982A-43678D660FE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l="16383" r="16383"/>
            <a:stretch>
              <a:fillRect/>
            </a:stretch>
          </p:blipFill>
          <p:spPr>
            <a:xfrm>
              <a:off x="4651022" y="4614333"/>
              <a:ext cx="4524022" cy="4487333"/>
            </a:xfrm>
            <a:prstGeom prst="rect">
              <a:avLst/>
            </a:prstGeom>
          </p:spPr>
        </p:pic>
        <p:pic>
          <p:nvPicPr>
            <p:cNvPr id="12" name="Picture 6">
              <a:extLst>
                <a:ext uri="{FF2B5EF4-FFF2-40B4-BE49-F238E27FC236}">
                  <a16:creationId xmlns:a16="http://schemas.microsoft.com/office/drawing/2014/main" id="{242EAC4C-B446-4BB7-9B66-C807039EEF0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l="12650" r="12650"/>
            <a:stretch>
              <a:fillRect/>
            </a:stretch>
          </p:blipFill>
          <p:spPr>
            <a:xfrm>
              <a:off x="0" y="4614333"/>
              <a:ext cx="4524022" cy="9101667"/>
            </a:xfrm>
            <a:prstGeom prst="rect">
              <a:avLst/>
            </a:prstGeom>
          </p:spPr>
        </p:pic>
        <p:pic>
          <p:nvPicPr>
            <p:cNvPr id="13" name="Picture 7">
              <a:extLst>
                <a:ext uri="{FF2B5EF4-FFF2-40B4-BE49-F238E27FC236}">
                  <a16:creationId xmlns:a16="http://schemas.microsoft.com/office/drawing/2014/main" id="{145C65E5-F4AC-415E-8F42-326CFA87487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l="1396" r="1396"/>
            <a:stretch>
              <a:fillRect/>
            </a:stretch>
          </p:blipFill>
          <p:spPr>
            <a:xfrm>
              <a:off x="4651022" y="9228667"/>
              <a:ext cx="9175044" cy="4487333"/>
            </a:xfrm>
            <a:prstGeom prst="rect">
              <a:avLst/>
            </a:prstGeom>
          </p:spPr>
        </p:pic>
      </p:grp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860C99C2-2881-4BCE-8960-7FFC56348C1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57201" y="304800"/>
            <a:ext cx="449580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ADF80DD6-19BC-412A-8622-4282030C81E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57201" y="944562"/>
            <a:ext cx="4495800" cy="5151438"/>
          </a:xfrm>
        </p:spPr>
        <p:txBody>
          <a:bodyPr/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1491644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Desig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2850766" y="1783080"/>
            <a:ext cx="3292697" cy="329184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15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9E46D49B-645C-4F7D-BFBB-9DF2B9F2D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582400" y="6477000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bg2"/>
                </a:solidFill>
                <a:latin typeface="+mn-lt"/>
              </a:defRPr>
            </a:lvl1pPr>
          </a:lstStyle>
          <a:p>
            <a:fld id="{EBE3AD81-3AD4-9C46-856E-C08CF1183C60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4202419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" name="Google Shape;546;p11"/>
          <p:cNvGrpSpPr/>
          <p:nvPr/>
        </p:nvGrpSpPr>
        <p:grpSpPr>
          <a:xfrm rot="10800000">
            <a:off x="2606431" y="1499792"/>
            <a:ext cx="6979139" cy="4092192"/>
            <a:chOff x="1098425" y="237675"/>
            <a:chExt cx="5358675" cy="5174750"/>
          </a:xfrm>
        </p:grpSpPr>
        <p:sp>
          <p:nvSpPr>
            <p:cNvPr id="547" name="Google Shape;547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1119425" y="238125"/>
              <a:ext cx="5331675" cy="5174300"/>
            </a:xfrm>
            <a:custGeom>
              <a:avLst/>
              <a:gdLst/>
              <a:ahLst/>
              <a:cxnLst/>
              <a:rect l="l" t="t" r="r" b="b"/>
              <a:pathLst>
                <a:path w="213267" h="206972" extrusionOk="0">
                  <a:moveTo>
                    <a:pt x="114278" y="0"/>
                  </a:moveTo>
                  <a:cubicBezTo>
                    <a:pt x="106004" y="0"/>
                    <a:pt x="97190" y="1739"/>
                    <a:pt x="87837" y="5636"/>
                  </a:cubicBezTo>
                  <a:cubicBezTo>
                    <a:pt x="66552" y="14570"/>
                    <a:pt x="49704" y="31717"/>
                    <a:pt x="36634" y="50724"/>
                  </a:cubicBezTo>
                  <a:cubicBezTo>
                    <a:pt x="16248" y="80223"/>
                    <a:pt x="3657" y="115058"/>
                    <a:pt x="420" y="150792"/>
                  </a:cubicBezTo>
                  <a:cubicBezTo>
                    <a:pt x="180" y="153610"/>
                    <a:pt x="0" y="156488"/>
                    <a:pt x="0" y="159366"/>
                  </a:cubicBezTo>
                  <a:cubicBezTo>
                    <a:pt x="0" y="171058"/>
                    <a:pt x="2578" y="182929"/>
                    <a:pt x="11632" y="189704"/>
                  </a:cubicBezTo>
                  <a:cubicBezTo>
                    <a:pt x="18287" y="194621"/>
                    <a:pt x="27041" y="195640"/>
                    <a:pt x="35315" y="196419"/>
                  </a:cubicBezTo>
                  <a:cubicBezTo>
                    <a:pt x="67631" y="199597"/>
                    <a:pt x="99948" y="202775"/>
                    <a:pt x="132265" y="205893"/>
                  </a:cubicBezTo>
                  <a:cubicBezTo>
                    <a:pt x="137601" y="206432"/>
                    <a:pt x="143057" y="206972"/>
                    <a:pt x="148393" y="206972"/>
                  </a:cubicBezTo>
                  <a:cubicBezTo>
                    <a:pt x="155648" y="206972"/>
                    <a:pt x="162723" y="206013"/>
                    <a:pt x="169258" y="203075"/>
                  </a:cubicBezTo>
                  <a:cubicBezTo>
                    <a:pt x="184907" y="196000"/>
                    <a:pt x="193241" y="179092"/>
                    <a:pt x="200376" y="163443"/>
                  </a:cubicBezTo>
                  <a:cubicBezTo>
                    <a:pt x="206611" y="149713"/>
                    <a:pt x="213027" y="135443"/>
                    <a:pt x="213266" y="120334"/>
                  </a:cubicBezTo>
                  <a:cubicBezTo>
                    <a:pt x="213266" y="120034"/>
                    <a:pt x="213266" y="119734"/>
                    <a:pt x="213266" y="119375"/>
                  </a:cubicBezTo>
                  <a:cubicBezTo>
                    <a:pt x="213266" y="104925"/>
                    <a:pt x="207690" y="90955"/>
                    <a:pt x="201035" y="78064"/>
                  </a:cubicBezTo>
                  <a:cubicBezTo>
                    <a:pt x="182569" y="42150"/>
                    <a:pt x="154809" y="0"/>
                    <a:pt x="114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550" name="Google Shape;550;p11"/>
          <p:cNvSpPr txBox="1">
            <a:spLocks noGrp="1"/>
          </p:cNvSpPr>
          <p:nvPr>
            <p:ph type="subTitle" idx="1"/>
          </p:nvPr>
        </p:nvSpPr>
        <p:spPr>
          <a:xfrm>
            <a:off x="4303776" y="3755136"/>
            <a:ext cx="3572400" cy="8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551" name="Google Shape;551;p11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2" name="Google Shape;552;p11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3" name="Google Shape;553;p11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4" name="Google Shape;554;p11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55" name="Google Shape;555;p11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556" name="Google Shape;556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7" name="Google Shape;557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8" name="Google Shape;558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9" name="Google Shape;559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0" name="Google Shape;560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1" name="Google Shape;561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62" name="Google Shape;562;p11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563" name="Google Shape;563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4" name="Google Shape;564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5" name="Google Shape;565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6" name="Google Shape;566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67" name="Google Shape;567;p11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568" name="Google Shape;568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9" name="Google Shape;569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0" name="Google Shape;570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1" name="Google Shape;571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72" name="Google Shape;572;p11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573" name="Google Shape;573;p11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4" name="Google Shape;574;p11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5" name="Google Shape;575;p11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6" name="Google Shape;576;p11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7" name="Google Shape;577;p11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8" name="Google Shape;578;p11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79" name="Google Shape;579;p11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580" name="Google Shape;58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1" name="Google Shape;58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2" name="Google Shape;58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83" name="Google Shape;583;p11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4" name="Google Shape;584;p11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5" name="Google Shape;585;p11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86" name="Google Shape;586;p11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587" name="Google Shape;587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93" name="Google Shape;593;p11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594" name="Google Shape;594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7" name="Google Shape;597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98" name="Google Shape;598;p11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599" name="Google Shape;599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03" name="Google Shape;603;p11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4" name="Google Shape;604;p11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5" name="Google Shape;605;p11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6" name="Google Shape;606;p11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7" name="Google Shape;607;p11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8" name="Google Shape;608;p11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609" name="Google Shape;609;p11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610" name="Google Shape;61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1" name="Google Shape;61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13" name="Google Shape;613;p11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614" name="Google Shape;614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17" name="Google Shape;617;p11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618" name="Google Shape;618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9" name="Google Shape;619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21" name="Google Shape;621;p11"/>
          <p:cNvSpPr txBox="1">
            <a:spLocks noGrp="1"/>
          </p:cNvSpPr>
          <p:nvPr>
            <p:ph type="title" hasCustomPrompt="1"/>
          </p:nvPr>
        </p:nvSpPr>
        <p:spPr>
          <a:xfrm>
            <a:off x="3499104" y="2743200"/>
            <a:ext cx="5206000" cy="10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rPr dirty="0"/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688494599"/>
      </p:ext>
    </p:extLst>
  </p:cSld>
  <p:clrMapOvr>
    <a:masterClrMapping/>
  </p:clrMapOvr>
  <p:hf sldNum="0" hdr="0" ftr="0" dt="0"/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preserve="1" userDrawn="1">
  <p:cSld name="1_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" name="Google Shape;546;p11"/>
          <p:cNvGrpSpPr/>
          <p:nvPr userDrawn="1"/>
        </p:nvGrpSpPr>
        <p:grpSpPr>
          <a:xfrm rot="10800000">
            <a:off x="2606431" y="1499792"/>
            <a:ext cx="6979139" cy="4092192"/>
            <a:chOff x="1098425" y="237675"/>
            <a:chExt cx="5358675" cy="5174750"/>
          </a:xfrm>
        </p:grpSpPr>
        <p:sp>
          <p:nvSpPr>
            <p:cNvPr id="547" name="Google Shape;547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1119425" y="238125"/>
              <a:ext cx="5331675" cy="5174300"/>
            </a:xfrm>
            <a:custGeom>
              <a:avLst/>
              <a:gdLst/>
              <a:ahLst/>
              <a:cxnLst/>
              <a:rect l="l" t="t" r="r" b="b"/>
              <a:pathLst>
                <a:path w="213267" h="206972" extrusionOk="0">
                  <a:moveTo>
                    <a:pt x="114278" y="0"/>
                  </a:moveTo>
                  <a:cubicBezTo>
                    <a:pt x="106004" y="0"/>
                    <a:pt x="97190" y="1739"/>
                    <a:pt x="87837" y="5636"/>
                  </a:cubicBezTo>
                  <a:cubicBezTo>
                    <a:pt x="66552" y="14570"/>
                    <a:pt x="49704" y="31717"/>
                    <a:pt x="36634" y="50724"/>
                  </a:cubicBezTo>
                  <a:cubicBezTo>
                    <a:pt x="16248" y="80223"/>
                    <a:pt x="3657" y="115058"/>
                    <a:pt x="420" y="150792"/>
                  </a:cubicBezTo>
                  <a:cubicBezTo>
                    <a:pt x="180" y="153610"/>
                    <a:pt x="0" y="156488"/>
                    <a:pt x="0" y="159366"/>
                  </a:cubicBezTo>
                  <a:cubicBezTo>
                    <a:pt x="0" y="171058"/>
                    <a:pt x="2578" y="182929"/>
                    <a:pt x="11632" y="189704"/>
                  </a:cubicBezTo>
                  <a:cubicBezTo>
                    <a:pt x="18287" y="194621"/>
                    <a:pt x="27041" y="195640"/>
                    <a:pt x="35315" y="196419"/>
                  </a:cubicBezTo>
                  <a:cubicBezTo>
                    <a:pt x="67631" y="199597"/>
                    <a:pt x="99948" y="202775"/>
                    <a:pt x="132265" y="205893"/>
                  </a:cubicBezTo>
                  <a:cubicBezTo>
                    <a:pt x="137601" y="206432"/>
                    <a:pt x="143057" y="206972"/>
                    <a:pt x="148393" y="206972"/>
                  </a:cubicBezTo>
                  <a:cubicBezTo>
                    <a:pt x="155648" y="206972"/>
                    <a:pt x="162723" y="206013"/>
                    <a:pt x="169258" y="203075"/>
                  </a:cubicBezTo>
                  <a:cubicBezTo>
                    <a:pt x="184907" y="196000"/>
                    <a:pt x="193241" y="179092"/>
                    <a:pt x="200376" y="163443"/>
                  </a:cubicBezTo>
                  <a:cubicBezTo>
                    <a:pt x="206611" y="149713"/>
                    <a:pt x="213027" y="135443"/>
                    <a:pt x="213266" y="120334"/>
                  </a:cubicBezTo>
                  <a:cubicBezTo>
                    <a:pt x="213266" y="120034"/>
                    <a:pt x="213266" y="119734"/>
                    <a:pt x="213266" y="119375"/>
                  </a:cubicBezTo>
                  <a:cubicBezTo>
                    <a:pt x="213266" y="104925"/>
                    <a:pt x="207690" y="90955"/>
                    <a:pt x="201035" y="78064"/>
                  </a:cubicBezTo>
                  <a:cubicBezTo>
                    <a:pt x="182569" y="42150"/>
                    <a:pt x="154809" y="0"/>
                    <a:pt x="114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21" name="Google Shape;621;p11"/>
          <p:cNvSpPr txBox="1">
            <a:spLocks noGrp="1"/>
          </p:cNvSpPr>
          <p:nvPr>
            <p:ph type="title" hasCustomPrompt="1"/>
          </p:nvPr>
        </p:nvSpPr>
        <p:spPr>
          <a:xfrm>
            <a:off x="3499104" y="2743200"/>
            <a:ext cx="5206000" cy="10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rPr dirty="0"/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215627822"/>
      </p:ext>
    </p:extLst>
  </p:cSld>
  <p:clrMapOvr>
    <a:masterClrMapping/>
  </p:clrMapOvr>
  <p:hf sldNum="0" hdr="0" ftr="0" dt="0"/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2"/>
          <p:cNvSpPr txBox="1">
            <a:spLocks noGrp="1"/>
          </p:cNvSpPr>
          <p:nvPr>
            <p:ph type="ctrTitle"/>
          </p:nvPr>
        </p:nvSpPr>
        <p:spPr>
          <a:xfrm>
            <a:off x="6998208" y="2670048"/>
            <a:ext cx="4352400" cy="238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5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6998208" y="4962144"/>
            <a:ext cx="4352400" cy="11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2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cxnSp>
        <p:nvCxnSpPr>
          <p:cNvPr id="10" name="Google Shape;10;p2"/>
          <p:cNvCxnSpPr/>
          <p:nvPr/>
        </p:nvCxnSpPr>
        <p:spPr>
          <a:xfrm flipH="1">
            <a:off x="7769400" y="6017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" name="Google Shape;11;p2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" name="Google Shape;12;p2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" name="Google Shape;13;p2"/>
          <p:cNvGrpSpPr/>
          <p:nvPr/>
        </p:nvGrpSpPr>
        <p:grpSpPr>
          <a:xfrm>
            <a:off x="10752367" y="1183800"/>
            <a:ext cx="775733" cy="776467"/>
            <a:chOff x="8064275" y="887850"/>
            <a:chExt cx="581800" cy="582350"/>
          </a:xfrm>
        </p:grpSpPr>
        <p:sp>
          <p:nvSpPr>
            <p:cNvPr id="14" name="Google Shape;14;p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21" name="Google Shape;21;p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7587440" y="567744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6" name="Google Shape;26;p2"/>
          <p:cNvSpPr/>
          <p:nvPr/>
        </p:nvSpPr>
        <p:spPr>
          <a:xfrm>
            <a:off x="7584434" y="564367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7" name="Google Shape;27;p2"/>
          <p:cNvSpPr/>
          <p:nvPr/>
        </p:nvSpPr>
        <p:spPr>
          <a:xfrm>
            <a:off x="7636092" y="616413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8" name="Google Shape;28;p2"/>
          <p:cNvSpPr/>
          <p:nvPr/>
        </p:nvSpPr>
        <p:spPr>
          <a:xfrm>
            <a:off x="7633104" y="613036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9" name="Google Shape;29;p2"/>
          <p:cNvSpPr/>
          <p:nvPr/>
        </p:nvSpPr>
        <p:spPr>
          <a:xfrm>
            <a:off x="7688877" y="66918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30" name="Google Shape;30;p2"/>
          <p:cNvSpPr/>
          <p:nvPr/>
        </p:nvSpPr>
        <p:spPr>
          <a:xfrm>
            <a:off x="7685887" y="666190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31" name="Google Shape;31;p2"/>
          <p:cNvGrpSpPr/>
          <p:nvPr/>
        </p:nvGrpSpPr>
        <p:grpSpPr>
          <a:xfrm>
            <a:off x="7257800" y="385700"/>
            <a:ext cx="233351" cy="36000"/>
            <a:chOff x="5662375" y="212375"/>
            <a:chExt cx="175013" cy="27000"/>
          </a:xfrm>
        </p:grpSpPr>
        <p:sp>
          <p:nvSpPr>
            <p:cNvPr id="32" name="Google Shape;32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5" name="Google Shape;35;p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36" name="Google Shape;36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9" name="Google Shape;39;p2"/>
          <p:cNvGrpSpPr/>
          <p:nvPr/>
        </p:nvGrpSpPr>
        <p:grpSpPr>
          <a:xfrm>
            <a:off x="10758334" y="2109067"/>
            <a:ext cx="233351" cy="36000"/>
            <a:chOff x="5662375" y="212375"/>
            <a:chExt cx="175013" cy="27000"/>
          </a:xfrm>
        </p:grpSpPr>
        <p:sp>
          <p:nvSpPr>
            <p:cNvPr id="40" name="Google Shape;40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A93A37A-EC52-704F-ABE6-FD5B119135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33400" y="428625"/>
            <a:ext cx="6172200" cy="612457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7565259"/>
      </p:ext>
    </p:extLst>
  </p:cSld>
  <p:clrMapOvr>
    <a:masterClrMapping/>
  </p:clrMapOvr>
  <p:hf sldNum="0" hdr="0" ftr="0" dt="0"/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 userDrawn="1">
  <p:cSld name="Title only 3">
    <p:spTree>
      <p:nvGrpSpPr>
        <p:cNvPr id="1" name="Shape 1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" name="Google Shape;1227;p25"/>
          <p:cNvSpPr txBox="1">
            <a:spLocks noGrp="1"/>
          </p:cNvSpPr>
          <p:nvPr>
            <p:ph type="title"/>
          </p:nvPr>
        </p:nvSpPr>
        <p:spPr>
          <a:xfrm>
            <a:off x="1194800" y="2645933"/>
            <a:ext cx="4609600" cy="172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1228" name="Google Shape;1228;p25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9" name="Google Shape;1229;p25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30" name="Google Shape;1230;p25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31" name="Google Shape;1231;p25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1232" name="Google Shape;1232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3" name="Google Shape;1233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4" name="Google Shape;1234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5" name="Google Shape;1235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6" name="Google Shape;1236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7" name="Google Shape;1237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38" name="Google Shape;1238;p25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1239" name="Google Shape;1239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0" name="Google Shape;1240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1" name="Google Shape;1241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2" name="Google Shape;1242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243" name="Google Shape;1243;p25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4" name="Google Shape;1244;p25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5" name="Google Shape;1245;p25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6" name="Google Shape;1246;p25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7" name="Google Shape;1247;p25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8" name="Google Shape;1248;p25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1249" name="Google Shape;1249;p25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1250" name="Google Shape;1250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1" name="Google Shape;1251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2" name="Google Shape;1252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53" name="Google Shape;1253;p25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1254" name="Google Shape;1254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5" name="Google Shape;1255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6" name="Google Shape;1256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57" name="Google Shape;1257;p25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1258" name="Google Shape;1258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9" name="Google Shape;1259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0" name="Google Shape;1260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261" name="Google Shape;1261;p25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62" name="Google Shape;1262;p25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63" name="Google Shape;1263;p25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1264" name="Google Shape;1264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5" name="Google Shape;1265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6" name="Google Shape;1266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7" name="Google Shape;1267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8" name="Google Shape;1268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9" name="Google Shape;1269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70" name="Google Shape;1270;p25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1271" name="Google Shape;1271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2" name="Google Shape;1272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3" name="Google Shape;1273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4" name="Google Shape;1274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75" name="Google Shape;1275;p25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1276" name="Google Shape;1276;p25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7" name="Google Shape;1277;p25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8" name="Google Shape;1278;p25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9" name="Google Shape;1279;p25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80" name="Google Shape;1280;p25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1281" name="Google Shape;1281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2" name="Google Shape;1282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3" name="Google Shape;1283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84" name="Google Shape;1284;p25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1285" name="Google Shape;1285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6" name="Google Shape;1286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7" name="Google Shape;1287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D4C8F97-BC67-0944-AD4C-7D5C966113E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324600" y="696913"/>
            <a:ext cx="5486400" cy="5802312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6137636"/>
      </p:ext>
    </p:extLst>
  </p:cSld>
  <p:clrMapOvr>
    <a:masterClrMapping/>
  </p:clrMapOvr>
  <p:hf sldNum="0" hdr="0" ftr="0" dt="0"/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userDrawn="1">
  <p:cSld name="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357350711"/>
      </p:ext>
    </p:extLst>
  </p:cSld>
  <p:clrMapOvr>
    <a:masterClrMapping/>
  </p:clrMapOvr>
  <p:hf sldNum="0" hdr="0" ftr="0" dt="0"/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preserve="1" userDrawn="1">
  <p:cSld name="Title and two columns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5"/>
          <p:cNvSpPr txBox="1">
            <a:spLocks noGrp="1"/>
          </p:cNvSpPr>
          <p:nvPr>
            <p:ph type="title"/>
          </p:nvPr>
        </p:nvSpPr>
        <p:spPr>
          <a:xfrm>
            <a:off x="2410228" y="451100"/>
            <a:ext cx="7371600" cy="8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183" name="Google Shape;183;p5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84" name="Google Shape;184;p5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85" name="Google Shape;185;p5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86" name="Google Shape;186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7" name="Google Shape;187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8" name="Google Shape;188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9" name="Google Shape;189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0" name="Google Shape;190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1" name="Google Shape;191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2" name="Google Shape;192;p5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93" name="Google Shape;193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4" name="Google Shape;194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5" name="Google Shape;195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7" name="Google Shape;197;p5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98" name="Google Shape;198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9" name="Google Shape;199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1" name="Google Shape;201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02" name="Google Shape;202;p5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03" name="Google Shape;203;p5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04" name="Google Shape;204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5" name="Google Shape;205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0" name="Google Shape;210;p5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11" name="Google Shape;211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5" name="Google Shape;215;p5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16" name="Google Shape;216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7" name="Google Shape;217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8" name="Google Shape;218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9" name="Google Shape;219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0" name="Google Shape;220;p5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21" name="Google Shape;221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4" name="Google Shape;224;p5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25" name="Google Shape;225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8" name="Google Shape;228;p5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29" name="Google Shape;229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32" name="Google Shape;232;p5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33" name="Google Shape;233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36" name="Google Shape;236;p5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7" name="Google Shape;237;p5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38" name="Google Shape;238;p5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343AB9E-9F26-B440-8D56-B9A541BB6BB2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541586" y="1537517"/>
            <a:ext cx="8891710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84368790"/>
      </p:ext>
    </p:extLst>
  </p:cSld>
  <p:clrMapOvr>
    <a:masterClrMapping/>
  </p:clrMapOvr>
  <p:hf sldNum="0" hdr="0" ftr="0" dt="0"/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preserve="1" userDrawn="1">
  <p:cSld name="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9"/>
          <p:cNvSpPr txBox="1">
            <a:spLocks noGrp="1"/>
          </p:cNvSpPr>
          <p:nvPr>
            <p:ph type="title"/>
          </p:nvPr>
        </p:nvSpPr>
        <p:spPr>
          <a:xfrm>
            <a:off x="1210521" y="2799561"/>
            <a:ext cx="4036694" cy="157354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4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26150DF-CD87-E34B-8CBD-411EEBB05C5F}"/>
              </a:ext>
            </a:extLst>
          </p:cNvPr>
          <p:cNvGrpSpPr/>
          <p:nvPr userDrawn="1"/>
        </p:nvGrpSpPr>
        <p:grpSpPr>
          <a:xfrm>
            <a:off x="0" y="86933"/>
            <a:ext cx="4936168" cy="6655500"/>
            <a:chOff x="0" y="86933"/>
            <a:chExt cx="4936168" cy="6655500"/>
          </a:xfrm>
        </p:grpSpPr>
        <p:cxnSp>
          <p:nvCxnSpPr>
            <p:cNvPr id="441" name="Google Shape;441;p9"/>
            <p:cNvCxnSpPr/>
            <p:nvPr/>
          </p:nvCxnSpPr>
          <p:spPr>
            <a:xfrm>
              <a:off x="2194567" y="697500"/>
              <a:ext cx="2230000" cy="168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2" name="Google Shape;442;p9"/>
            <p:cNvCxnSpPr/>
            <p:nvPr/>
          </p:nvCxnSpPr>
          <p:spPr>
            <a:xfrm rot="10800000" flipH="1">
              <a:off x="1070733" y="706233"/>
              <a:ext cx="1106000" cy="991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3" name="Google Shape;443;p9"/>
            <p:cNvCxnSpPr/>
            <p:nvPr/>
          </p:nvCxnSpPr>
          <p:spPr>
            <a:xfrm>
              <a:off x="0" y="86933"/>
              <a:ext cx="1062000" cy="1584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44" name="Google Shape;444;p9"/>
            <p:cNvGrpSpPr/>
            <p:nvPr/>
          </p:nvGrpSpPr>
          <p:grpSpPr>
            <a:xfrm flipH="1">
              <a:off x="665867" y="1279567"/>
              <a:ext cx="775733" cy="776467"/>
              <a:chOff x="8064275" y="887850"/>
              <a:chExt cx="581800" cy="582350"/>
            </a:xfrm>
          </p:grpSpPr>
          <p:sp>
            <p:nvSpPr>
              <p:cNvPr id="445" name="Google Shape;445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6" name="Google Shape;446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7" name="Google Shape;447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8" name="Google Shape;448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9" name="Google Shape;449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0" name="Google Shape;450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51" name="Google Shape;451;p9"/>
            <p:cNvGrpSpPr/>
            <p:nvPr/>
          </p:nvGrpSpPr>
          <p:grpSpPr>
            <a:xfrm flipH="1">
              <a:off x="2000534" y="517467"/>
              <a:ext cx="389367" cy="390100"/>
              <a:chOff x="7353050" y="316275"/>
              <a:chExt cx="292025" cy="292575"/>
            </a:xfrm>
          </p:grpSpPr>
          <p:sp>
            <p:nvSpPr>
              <p:cNvPr id="452" name="Google Shape;452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3" name="Google Shape;453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4" name="Google Shape;454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5" name="Google Shape;455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456" name="Google Shape;456;p9"/>
            <p:cNvSpPr/>
            <p:nvPr/>
          </p:nvSpPr>
          <p:spPr>
            <a:xfrm flipH="1">
              <a:off x="4221708" y="663510"/>
              <a:ext cx="384819" cy="384449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7" name="Google Shape;457;p9"/>
            <p:cNvSpPr/>
            <p:nvPr/>
          </p:nvSpPr>
          <p:spPr>
            <a:xfrm flipH="1">
              <a:off x="4218719" y="660133"/>
              <a:ext cx="390815" cy="391184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8" name="Google Shape;458;p9"/>
            <p:cNvSpPr/>
            <p:nvPr/>
          </p:nvSpPr>
          <p:spPr>
            <a:xfrm flipH="1">
              <a:off x="4270374" y="712179"/>
              <a:ext cx="287501" cy="287116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9" name="Google Shape;459;p9"/>
            <p:cNvSpPr/>
            <p:nvPr/>
          </p:nvSpPr>
          <p:spPr>
            <a:xfrm flipH="1">
              <a:off x="4267368" y="708803"/>
              <a:ext cx="293497" cy="293867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0" name="Google Shape;460;p9"/>
            <p:cNvSpPr/>
            <p:nvPr/>
          </p:nvSpPr>
          <p:spPr>
            <a:xfrm flipH="1">
              <a:off x="4323522" y="764946"/>
              <a:ext cx="181569" cy="181569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1" name="Google Shape;461;p9"/>
            <p:cNvSpPr/>
            <p:nvPr/>
          </p:nvSpPr>
          <p:spPr>
            <a:xfrm flipH="1">
              <a:off x="4320146" y="761956"/>
              <a:ext cx="187935" cy="18756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462" name="Google Shape;462;p9"/>
            <p:cNvGrpSpPr/>
            <p:nvPr/>
          </p:nvGrpSpPr>
          <p:grpSpPr>
            <a:xfrm flipH="1">
              <a:off x="4702817" y="481467"/>
              <a:ext cx="233351" cy="36000"/>
              <a:chOff x="5662375" y="212375"/>
              <a:chExt cx="175013" cy="27000"/>
            </a:xfrm>
          </p:grpSpPr>
          <p:sp>
            <p:nvSpPr>
              <p:cNvPr id="463" name="Google Shape;463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4" name="Google Shape;464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5" name="Google Shape;465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66" name="Google Shape;466;p9"/>
            <p:cNvGrpSpPr/>
            <p:nvPr/>
          </p:nvGrpSpPr>
          <p:grpSpPr>
            <a:xfrm flipH="1">
              <a:off x="640550" y="323600"/>
              <a:ext cx="233351" cy="36000"/>
              <a:chOff x="5662375" y="212375"/>
              <a:chExt cx="175013" cy="27000"/>
            </a:xfrm>
          </p:grpSpPr>
          <p:sp>
            <p:nvSpPr>
              <p:cNvPr id="467" name="Google Shape;467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8" name="Google Shape;468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9" name="Google Shape;469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70" name="Google Shape;470;p9"/>
            <p:cNvGrpSpPr/>
            <p:nvPr/>
          </p:nvGrpSpPr>
          <p:grpSpPr>
            <a:xfrm flipH="1">
              <a:off x="1202283" y="2204833"/>
              <a:ext cx="233351" cy="36000"/>
              <a:chOff x="5662375" y="212375"/>
              <a:chExt cx="175013" cy="27000"/>
            </a:xfrm>
          </p:grpSpPr>
          <p:sp>
            <p:nvSpPr>
              <p:cNvPr id="471" name="Google Shape;471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2" name="Google Shape;472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3" name="Google Shape;473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474" name="Google Shape;474;p9"/>
            <p:cNvCxnSpPr/>
            <p:nvPr/>
          </p:nvCxnSpPr>
          <p:spPr>
            <a:xfrm>
              <a:off x="1055200" y="5616533"/>
              <a:ext cx="1542800" cy="723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75" name="Google Shape;475;p9"/>
            <p:cNvCxnSpPr/>
            <p:nvPr/>
          </p:nvCxnSpPr>
          <p:spPr>
            <a:xfrm rot="10800000" flipH="1">
              <a:off x="0" y="5627233"/>
              <a:ext cx="1055200" cy="1115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76" name="Google Shape;476;p9"/>
            <p:cNvGrpSpPr/>
            <p:nvPr/>
          </p:nvGrpSpPr>
          <p:grpSpPr>
            <a:xfrm rot="10800000">
              <a:off x="665867" y="5254567"/>
              <a:ext cx="775733" cy="776467"/>
              <a:chOff x="8064275" y="887850"/>
              <a:chExt cx="581800" cy="582350"/>
            </a:xfrm>
          </p:grpSpPr>
          <p:sp>
            <p:nvSpPr>
              <p:cNvPr id="477" name="Google Shape;477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8" name="Google Shape;478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9" name="Google Shape;479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0" name="Google Shape;480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1" name="Google Shape;481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2" name="Google Shape;482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3" name="Google Shape;483;p9"/>
            <p:cNvGrpSpPr/>
            <p:nvPr/>
          </p:nvGrpSpPr>
          <p:grpSpPr>
            <a:xfrm rot="10800000">
              <a:off x="2426101" y="6115667"/>
              <a:ext cx="389367" cy="390100"/>
              <a:chOff x="7353050" y="316275"/>
              <a:chExt cx="292025" cy="292575"/>
            </a:xfrm>
          </p:grpSpPr>
          <p:sp>
            <p:nvSpPr>
              <p:cNvPr id="484" name="Google Shape;484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5" name="Google Shape;485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6" name="Google Shape;486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7" name="Google Shape;487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8" name="Google Shape;488;p9"/>
            <p:cNvGrpSpPr/>
            <p:nvPr/>
          </p:nvGrpSpPr>
          <p:grpSpPr>
            <a:xfrm rot="10800000">
              <a:off x="283367" y="6194067"/>
              <a:ext cx="233333" cy="233333"/>
              <a:chOff x="8792300" y="321275"/>
              <a:chExt cx="175000" cy="175000"/>
            </a:xfrm>
          </p:grpSpPr>
          <p:sp>
            <p:nvSpPr>
              <p:cNvPr id="489" name="Google Shape;489;p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0" name="Google Shape;490;p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1" name="Google Shape;491;p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2" name="Google Shape;492;p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3" name="Google Shape;493;p9"/>
            <p:cNvGrpSpPr/>
            <p:nvPr/>
          </p:nvGrpSpPr>
          <p:grpSpPr>
            <a:xfrm rot="10800000">
              <a:off x="640550" y="6469767"/>
              <a:ext cx="233351" cy="36000"/>
              <a:chOff x="5662375" y="212375"/>
              <a:chExt cx="175013" cy="27000"/>
            </a:xfrm>
          </p:grpSpPr>
          <p:sp>
            <p:nvSpPr>
              <p:cNvPr id="494" name="Google Shape;494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5" name="Google Shape;495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6" name="Google Shape;496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7" name="Google Shape;497;p9"/>
            <p:cNvGrpSpPr/>
            <p:nvPr/>
          </p:nvGrpSpPr>
          <p:grpSpPr>
            <a:xfrm rot="10800000">
              <a:off x="1405483" y="5198133"/>
              <a:ext cx="233351" cy="36000"/>
              <a:chOff x="5662375" y="212375"/>
              <a:chExt cx="175013" cy="27000"/>
            </a:xfrm>
          </p:grpSpPr>
          <p:sp>
            <p:nvSpPr>
              <p:cNvPr id="498" name="Google Shape;498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9" name="Google Shape;499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500" name="Google Shape;500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2498969E-C615-AE4C-9330-BAFD08C35264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5746800" y="600667"/>
            <a:ext cx="5676800" cy="579543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89983648"/>
      </p:ext>
    </p:extLst>
  </p:cSld>
  <p:clrMapOvr>
    <a:masterClrMapping/>
  </p:clrMapOvr>
  <p:hf sldNum="0" hdr="0" ftr="0" dt="0"/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preserve="1" userDrawn="1">
  <p:cSld name="1_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026150DF-CD87-E34B-8CBD-411EEBB05C5F}"/>
              </a:ext>
            </a:extLst>
          </p:cNvPr>
          <p:cNvGrpSpPr/>
          <p:nvPr userDrawn="1"/>
        </p:nvGrpSpPr>
        <p:grpSpPr>
          <a:xfrm flipH="1">
            <a:off x="7255832" y="202500"/>
            <a:ext cx="4936168" cy="6655500"/>
            <a:chOff x="0" y="86933"/>
            <a:chExt cx="4936168" cy="6655500"/>
          </a:xfrm>
        </p:grpSpPr>
        <p:cxnSp>
          <p:nvCxnSpPr>
            <p:cNvPr id="441" name="Google Shape;441;p9"/>
            <p:cNvCxnSpPr/>
            <p:nvPr/>
          </p:nvCxnSpPr>
          <p:spPr>
            <a:xfrm>
              <a:off x="2194567" y="697500"/>
              <a:ext cx="2230000" cy="168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2" name="Google Shape;442;p9"/>
            <p:cNvCxnSpPr/>
            <p:nvPr/>
          </p:nvCxnSpPr>
          <p:spPr>
            <a:xfrm rot="10800000" flipH="1">
              <a:off x="1070733" y="706233"/>
              <a:ext cx="1106000" cy="991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3" name="Google Shape;443;p9"/>
            <p:cNvCxnSpPr/>
            <p:nvPr/>
          </p:nvCxnSpPr>
          <p:spPr>
            <a:xfrm>
              <a:off x="0" y="86933"/>
              <a:ext cx="1062000" cy="1584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44" name="Google Shape;444;p9"/>
            <p:cNvGrpSpPr/>
            <p:nvPr/>
          </p:nvGrpSpPr>
          <p:grpSpPr>
            <a:xfrm flipH="1">
              <a:off x="665867" y="1279567"/>
              <a:ext cx="775733" cy="776467"/>
              <a:chOff x="8064275" y="887850"/>
              <a:chExt cx="581800" cy="582350"/>
            </a:xfrm>
          </p:grpSpPr>
          <p:sp>
            <p:nvSpPr>
              <p:cNvPr id="445" name="Google Shape;445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6" name="Google Shape;446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7" name="Google Shape;447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8" name="Google Shape;448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9" name="Google Shape;449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0" name="Google Shape;450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51" name="Google Shape;451;p9"/>
            <p:cNvGrpSpPr/>
            <p:nvPr/>
          </p:nvGrpSpPr>
          <p:grpSpPr>
            <a:xfrm flipH="1">
              <a:off x="2000534" y="517467"/>
              <a:ext cx="389367" cy="390100"/>
              <a:chOff x="7353050" y="316275"/>
              <a:chExt cx="292025" cy="292575"/>
            </a:xfrm>
          </p:grpSpPr>
          <p:sp>
            <p:nvSpPr>
              <p:cNvPr id="452" name="Google Shape;452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3" name="Google Shape;453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4" name="Google Shape;454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5" name="Google Shape;455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456" name="Google Shape;456;p9"/>
            <p:cNvSpPr/>
            <p:nvPr/>
          </p:nvSpPr>
          <p:spPr>
            <a:xfrm flipH="1">
              <a:off x="4221708" y="663510"/>
              <a:ext cx="384819" cy="384449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7" name="Google Shape;457;p9"/>
            <p:cNvSpPr/>
            <p:nvPr/>
          </p:nvSpPr>
          <p:spPr>
            <a:xfrm flipH="1">
              <a:off x="4218719" y="660133"/>
              <a:ext cx="390815" cy="391184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8" name="Google Shape;458;p9"/>
            <p:cNvSpPr/>
            <p:nvPr/>
          </p:nvSpPr>
          <p:spPr>
            <a:xfrm flipH="1">
              <a:off x="4270374" y="712179"/>
              <a:ext cx="287501" cy="287116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9" name="Google Shape;459;p9"/>
            <p:cNvSpPr/>
            <p:nvPr/>
          </p:nvSpPr>
          <p:spPr>
            <a:xfrm flipH="1">
              <a:off x="4267368" y="708803"/>
              <a:ext cx="293497" cy="293867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0" name="Google Shape;460;p9"/>
            <p:cNvSpPr/>
            <p:nvPr/>
          </p:nvSpPr>
          <p:spPr>
            <a:xfrm flipH="1">
              <a:off x="4323522" y="764946"/>
              <a:ext cx="181569" cy="181569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1" name="Google Shape;461;p9"/>
            <p:cNvSpPr/>
            <p:nvPr/>
          </p:nvSpPr>
          <p:spPr>
            <a:xfrm flipH="1">
              <a:off x="4320146" y="761956"/>
              <a:ext cx="187935" cy="18756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462" name="Google Shape;462;p9"/>
            <p:cNvGrpSpPr/>
            <p:nvPr/>
          </p:nvGrpSpPr>
          <p:grpSpPr>
            <a:xfrm flipH="1">
              <a:off x="4702817" y="481467"/>
              <a:ext cx="233351" cy="36000"/>
              <a:chOff x="5662375" y="212375"/>
              <a:chExt cx="175013" cy="27000"/>
            </a:xfrm>
          </p:grpSpPr>
          <p:sp>
            <p:nvSpPr>
              <p:cNvPr id="463" name="Google Shape;463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4" name="Google Shape;464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5" name="Google Shape;465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66" name="Google Shape;466;p9"/>
            <p:cNvGrpSpPr/>
            <p:nvPr/>
          </p:nvGrpSpPr>
          <p:grpSpPr>
            <a:xfrm flipH="1">
              <a:off x="640550" y="323600"/>
              <a:ext cx="233351" cy="36000"/>
              <a:chOff x="5662375" y="212375"/>
              <a:chExt cx="175013" cy="27000"/>
            </a:xfrm>
          </p:grpSpPr>
          <p:sp>
            <p:nvSpPr>
              <p:cNvPr id="467" name="Google Shape;467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8" name="Google Shape;468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9" name="Google Shape;469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70" name="Google Shape;470;p9"/>
            <p:cNvGrpSpPr/>
            <p:nvPr/>
          </p:nvGrpSpPr>
          <p:grpSpPr>
            <a:xfrm flipH="1">
              <a:off x="1202283" y="2204833"/>
              <a:ext cx="233351" cy="36000"/>
              <a:chOff x="5662375" y="212375"/>
              <a:chExt cx="175013" cy="27000"/>
            </a:xfrm>
          </p:grpSpPr>
          <p:sp>
            <p:nvSpPr>
              <p:cNvPr id="471" name="Google Shape;471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2" name="Google Shape;472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3" name="Google Shape;473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474" name="Google Shape;474;p9"/>
            <p:cNvCxnSpPr/>
            <p:nvPr/>
          </p:nvCxnSpPr>
          <p:spPr>
            <a:xfrm>
              <a:off x="1055200" y="5616533"/>
              <a:ext cx="1542800" cy="723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75" name="Google Shape;475;p9"/>
            <p:cNvCxnSpPr/>
            <p:nvPr/>
          </p:nvCxnSpPr>
          <p:spPr>
            <a:xfrm rot="10800000" flipH="1">
              <a:off x="0" y="5627233"/>
              <a:ext cx="1055200" cy="1115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76" name="Google Shape;476;p9"/>
            <p:cNvGrpSpPr/>
            <p:nvPr/>
          </p:nvGrpSpPr>
          <p:grpSpPr>
            <a:xfrm rot="10800000">
              <a:off x="665867" y="5254567"/>
              <a:ext cx="775733" cy="776467"/>
              <a:chOff x="8064275" y="887850"/>
              <a:chExt cx="581800" cy="582350"/>
            </a:xfrm>
          </p:grpSpPr>
          <p:sp>
            <p:nvSpPr>
              <p:cNvPr id="477" name="Google Shape;477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8" name="Google Shape;478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9" name="Google Shape;479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0" name="Google Shape;480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1" name="Google Shape;481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2" name="Google Shape;482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3" name="Google Shape;483;p9"/>
            <p:cNvGrpSpPr/>
            <p:nvPr/>
          </p:nvGrpSpPr>
          <p:grpSpPr>
            <a:xfrm rot="10800000">
              <a:off x="2426101" y="6115667"/>
              <a:ext cx="389367" cy="390100"/>
              <a:chOff x="7353050" y="316275"/>
              <a:chExt cx="292025" cy="292575"/>
            </a:xfrm>
          </p:grpSpPr>
          <p:sp>
            <p:nvSpPr>
              <p:cNvPr id="484" name="Google Shape;484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5" name="Google Shape;485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6" name="Google Shape;486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7" name="Google Shape;487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8" name="Google Shape;488;p9"/>
            <p:cNvGrpSpPr/>
            <p:nvPr/>
          </p:nvGrpSpPr>
          <p:grpSpPr>
            <a:xfrm rot="10800000">
              <a:off x="283367" y="6194067"/>
              <a:ext cx="233333" cy="233333"/>
              <a:chOff x="8792300" y="321275"/>
              <a:chExt cx="175000" cy="175000"/>
            </a:xfrm>
          </p:grpSpPr>
          <p:sp>
            <p:nvSpPr>
              <p:cNvPr id="489" name="Google Shape;489;p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0" name="Google Shape;490;p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1" name="Google Shape;491;p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2" name="Google Shape;492;p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3" name="Google Shape;493;p9"/>
            <p:cNvGrpSpPr/>
            <p:nvPr/>
          </p:nvGrpSpPr>
          <p:grpSpPr>
            <a:xfrm rot="10800000">
              <a:off x="640550" y="6469767"/>
              <a:ext cx="233351" cy="36000"/>
              <a:chOff x="5662375" y="212375"/>
              <a:chExt cx="175013" cy="27000"/>
            </a:xfrm>
          </p:grpSpPr>
          <p:sp>
            <p:nvSpPr>
              <p:cNvPr id="494" name="Google Shape;494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5" name="Google Shape;495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6" name="Google Shape;496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7" name="Google Shape;497;p9"/>
            <p:cNvGrpSpPr/>
            <p:nvPr/>
          </p:nvGrpSpPr>
          <p:grpSpPr>
            <a:xfrm rot="10800000">
              <a:off x="1405483" y="5198133"/>
              <a:ext cx="233351" cy="36000"/>
              <a:chOff x="5662375" y="212375"/>
              <a:chExt cx="175013" cy="27000"/>
            </a:xfrm>
          </p:grpSpPr>
          <p:sp>
            <p:nvSpPr>
              <p:cNvPr id="498" name="Google Shape;498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9" name="Google Shape;499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500" name="Google Shape;500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2498969E-C615-AE4C-9330-BAFD08C35264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708883" y="591313"/>
            <a:ext cx="5676800" cy="579543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5" name="Google Shape;439;p9">
            <a:extLst>
              <a:ext uri="{FF2B5EF4-FFF2-40B4-BE49-F238E27FC236}">
                <a16:creationId xmlns:a16="http://schemas.microsoft.com/office/drawing/2014/main" id="{A8316A86-BD8C-BF4F-B5EB-0EFADBDB6BF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935023" y="2949698"/>
            <a:ext cx="4036694" cy="157354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134965048"/>
      </p:ext>
    </p:extLst>
  </p:cSld>
  <p:clrMapOvr>
    <a:masterClrMapping/>
  </p:clrMapOvr>
  <p:hf sldNum="0" hdr="0" ftr="0" dt="0"/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preserve="1" userDrawn="1">
  <p:cSld name="1_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3D4F4460-CEBA-6F4D-AF96-E3278A896EB1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882535" y="1537517"/>
            <a:ext cx="10794732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37753746"/>
      </p:ext>
    </p:extLst>
  </p:cSld>
  <p:clrMapOvr>
    <a:masterClrMapping/>
  </p:clrMapOvr>
  <p:hf sldNum="0" hdr="0" ftr="0" dt="0"/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preserve="1" userDrawn="1">
  <p:cSld name="1_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3D4F4460-CEBA-6F4D-AF96-E3278A896EB1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724207" y="1537517"/>
            <a:ext cx="5213465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E27571DE-7590-074B-9CA4-97C1556B8564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6140335" y="1522119"/>
            <a:ext cx="5213465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10858332"/>
      </p:ext>
    </p:extLst>
  </p:cSld>
  <p:clrMapOvr>
    <a:masterClrMapping/>
  </p:clrMapOvr>
  <p:hf sldNum="0" hdr="0" ftr="0" dt="0"/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 preserve="1" userDrawn="1">
  <p:cSld name="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6B70BBEB-3126-444C-8818-27F0463FC096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11455641"/>
      </p:ext>
    </p:extLst>
  </p:cSld>
  <p:clrMapOvr>
    <a:masterClrMapping/>
  </p:clrMapOvr>
  <p:hf sldNum="0" hdr="0" ftr="0" dt="0"/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 preserve="1" userDrawn="1">
  <p:cSld name="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7D9E08C-91C4-2047-873E-94C8A5B09A67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57965925"/>
      </p:ext>
    </p:extLst>
  </p:cSld>
  <p:clrMapOvr>
    <a:masterClrMapping/>
  </p:clrMapOvr>
  <p:hf sldNum="0" hdr="0" ftr="0" dt="0"/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ix columns of text" preserve="1" userDrawn="1">
  <p:cSld name="Six columns of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17"/>
          <p:cNvSpPr txBox="1">
            <a:spLocks noGrp="1"/>
          </p:cNvSpPr>
          <p:nvPr>
            <p:ph type="title"/>
          </p:nvPr>
        </p:nvSpPr>
        <p:spPr>
          <a:xfrm>
            <a:off x="2964100" y="678880"/>
            <a:ext cx="64791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774" name="Google Shape;774;p17"/>
          <p:cNvCxnSpPr/>
          <p:nvPr/>
        </p:nvCxnSpPr>
        <p:spPr>
          <a:xfrm>
            <a:off x="3872377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5" name="Google Shape;775;p17"/>
          <p:cNvCxnSpPr/>
          <p:nvPr/>
        </p:nvCxnSpPr>
        <p:spPr>
          <a:xfrm rot="10800000" flipH="1">
            <a:off x="2082777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6" name="Google Shape;776;p17"/>
          <p:cNvCxnSpPr/>
          <p:nvPr/>
        </p:nvCxnSpPr>
        <p:spPr>
          <a:xfrm>
            <a:off x="346077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7" name="Google Shape;777;p17"/>
          <p:cNvCxnSpPr/>
          <p:nvPr/>
        </p:nvCxnSpPr>
        <p:spPr>
          <a:xfrm>
            <a:off x="-9156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78" name="Google Shape;778;p17"/>
          <p:cNvGrpSpPr/>
          <p:nvPr/>
        </p:nvGrpSpPr>
        <p:grpSpPr>
          <a:xfrm flipH="1">
            <a:off x="1704444" y="6017433"/>
            <a:ext cx="775733" cy="776467"/>
            <a:chOff x="8064275" y="887850"/>
            <a:chExt cx="581800" cy="582350"/>
          </a:xfrm>
        </p:grpSpPr>
        <p:sp>
          <p:nvSpPr>
            <p:cNvPr id="779" name="Google Shape;779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0" name="Google Shape;780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1" name="Google Shape;781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2" name="Google Shape;782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3" name="Google Shape;783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4" name="Google Shape;784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85" name="Google Shape;785;p17"/>
          <p:cNvGrpSpPr/>
          <p:nvPr/>
        </p:nvGrpSpPr>
        <p:grpSpPr>
          <a:xfrm flipH="1">
            <a:off x="3663478" y="5787285"/>
            <a:ext cx="389367" cy="390100"/>
            <a:chOff x="7353050" y="316275"/>
            <a:chExt cx="292025" cy="292575"/>
          </a:xfrm>
        </p:grpSpPr>
        <p:sp>
          <p:nvSpPr>
            <p:cNvPr id="786" name="Google Shape;786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7" name="Google Shape;787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8" name="Google Shape;788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9" name="Google Shape;789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90" name="Google Shape;790;p17"/>
          <p:cNvGrpSpPr/>
          <p:nvPr/>
        </p:nvGrpSpPr>
        <p:grpSpPr>
          <a:xfrm flipH="1">
            <a:off x="228411" y="5753367"/>
            <a:ext cx="233333" cy="233333"/>
            <a:chOff x="8792300" y="321275"/>
            <a:chExt cx="175000" cy="175000"/>
          </a:xfrm>
        </p:grpSpPr>
        <p:sp>
          <p:nvSpPr>
            <p:cNvPr id="791" name="Google Shape;791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2" name="Google Shape;792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3" name="Google Shape;793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4" name="Google Shape;794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95" name="Google Shape;795;p17"/>
          <p:cNvGrpSpPr/>
          <p:nvPr/>
        </p:nvGrpSpPr>
        <p:grpSpPr>
          <a:xfrm>
            <a:off x="5164263" y="6210067"/>
            <a:ext cx="390815" cy="391184"/>
            <a:chOff x="3164039" y="430875"/>
            <a:chExt cx="293111" cy="293388"/>
          </a:xfrm>
        </p:grpSpPr>
        <p:sp>
          <p:nvSpPr>
            <p:cNvPr id="796" name="Google Shape;796;p1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7" name="Google Shape;797;p1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8" name="Google Shape;798;p1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9" name="Google Shape;799;p1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0" name="Google Shape;800;p1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1" name="Google Shape;801;p1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02" name="Google Shape;802;p17"/>
          <p:cNvGrpSpPr/>
          <p:nvPr/>
        </p:nvGrpSpPr>
        <p:grpSpPr>
          <a:xfrm flipH="1">
            <a:off x="323027" y="5523233"/>
            <a:ext cx="233351" cy="36000"/>
            <a:chOff x="5662375" y="212375"/>
            <a:chExt cx="175013" cy="27000"/>
          </a:xfrm>
        </p:grpSpPr>
        <p:sp>
          <p:nvSpPr>
            <p:cNvPr id="803" name="Google Shape;80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4" name="Google Shape;80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5" name="Google Shape;80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06" name="Google Shape;806;p17"/>
          <p:cNvCxnSpPr/>
          <p:nvPr/>
        </p:nvCxnSpPr>
        <p:spPr>
          <a:xfrm rot="10800000">
            <a:off x="7993400" y="302133"/>
            <a:ext cx="2006000" cy="299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7" name="Google Shape;807;p17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8" name="Google Shape;808;p17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09" name="Google Shape;809;p17"/>
          <p:cNvGrpSpPr/>
          <p:nvPr/>
        </p:nvGrpSpPr>
        <p:grpSpPr>
          <a:xfrm>
            <a:off x="10752367" y="1387000"/>
            <a:ext cx="775733" cy="776467"/>
            <a:chOff x="8064275" y="887850"/>
            <a:chExt cx="581800" cy="582350"/>
          </a:xfrm>
        </p:grpSpPr>
        <p:sp>
          <p:nvSpPr>
            <p:cNvPr id="810" name="Google Shape;810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1" name="Google Shape;811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2" name="Google Shape;812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3" name="Google Shape;813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4" name="Google Shape;814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5" name="Google Shape;815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16" name="Google Shape;816;p17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817" name="Google Shape;817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8" name="Google Shape;818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9" name="Google Shape;819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0" name="Google Shape;820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21" name="Google Shape;821;p17"/>
          <p:cNvGrpSpPr/>
          <p:nvPr/>
        </p:nvGrpSpPr>
        <p:grpSpPr>
          <a:xfrm>
            <a:off x="11723067" y="428367"/>
            <a:ext cx="233333" cy="233333"/>
            <a:chOff x="8792300" y="321275"/>
            <a:chExt cx="175000" cy="175000"/>
          </a:xfrm>
        </p:grpSpPr>
        <p:sp>
          <p:nvSpPr>
            <p:cNvPr id="822" name="Google Shape;822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3" name="Google Shape;823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4" name="Google Shape;824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5" name="Google Shape;825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826" name="Google Shape;826;p17"/>
          <p:cNvSpPr/>
          <p:nvPr/>
        </p:nvSpPr>
        <p:spPr>
          <a:xfrm>
            <a:off x="7772406" y="916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7" name="Google Shape;827;p17"/>
          <p:cNvSpPr/>
          <p:nvPr/>
        </p:nvSpPr>
        <p:spPr>
          <a:xfrm>
            <a:off x="7769401" y="882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8" name="Google Shape;828;p17"/>
          <p:cNvSpPr/>
          <p:nvPr/>
        </p:nvSpPr>
        <p:spPr>
          <a:xfrm>
            <a:off x="7821059" y="1402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9" name="Google Shape;829;p17"/>
          <p:cNvSpPr/>
          <p:nvPr/>
        </p:nvSpPr>
        <p:spPr>
          <a:xfrm>
            <a:off x="7818070" y="1369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30" name="Google Shape;830;p17"/>
          <p:cNvSpPr/>
          <p:nvPr/>
        </p:nvSpPr>
        <p:spPr>
          <a:xfrm>
            <a:off x="7873844" y="1930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31" name="Google Shape;831;p17"/>
          <p:cNvSpPr/>
          <p:nvPr/>
        </p:nvSpPr>
        <p:spPr>
          <a:xfrm>
            <a:off x="7870854" y="1900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832" name="Google Shape;832;p17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833" name="Google Shape;83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4" name="Google Shape;83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5" name="Google Shape;83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36" name="Google Shape;836;p17"/>
          <p:cNvGrpSpPr/>
          <p:nvPr/>
        </p:nvGrpSpPr>
        <p:grpSpPr>
          <a:xfrm>
            <a:off x="11571134" y="2210667"/>
            <a:ext cx="233351" cy="36000"/>
            <a:chOff x="5662375" y="212375"/>
            <a:chExt cx="175013" cy="27000"/>
          </a:xfrm>
        </p:grpSpPr>
        <p:sp>
          <p:nvSpPr>
            <p:cNvPr id="837" name="Google Shape;837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8" name="Google Shape;838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9" name="Google Shape;839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B501989-1CC8-1049-B6F4-523B9534CED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04620790"/>
      </p:ext>
    </p:extLst>
  </p:cSld>
  <p:clrMapOvr>
    <a:masterClrMapping/>
  </p:clrMapOvr>
  <p:hf sldNum="0" hdr="0" ftr="0" dt="0"/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 preserve="1" userDrawn="1">
  <p:cSld name="Title and body 2"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18"/>
          <p:cNvSpPr txBox="1">
            <a:spLocks noGrp="1"/>
          </p:cNvSpPr>
          <p:nvPr>
            <p:ph type="title"/>
          </p:nvPr>
        </p:nvSpPr>
        <p:spPr>
          <a:xfrm>
            <a:off x="1694688" y="451104"/>
            <a:ext cx="8814800" cy="7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843" name="Google Shape;843;p18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4" name="Google Shape;844;p18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5" name="Google Shape;845;p18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46" name="Google Shape;846;p18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847" name="Google Shape;847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48" name="Google Shape;848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49" name="Google Shape;849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0" name="Google Shape;850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51" name="Google Shape;851;p18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852" name="Google Shape;852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3" name="Google Shape;853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4" name="Google Shape;854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5" name="Google Shape;855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6" name="Google Shape;856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7" name="Google Shape;857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58" name="Google Shape;858;p18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859" name="Google Shape;859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0" name="Google Shape;860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1" name="Google Shape;861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62" name="Google Shape;862;p18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63" name="Google Shape;863;p18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864" name="Google Shape;86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5" name="Google Shape;86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6" name="Google Shape;86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7" name="Google Shape;86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8" name="Google Shape;86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9" name="Google Shape;86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70" name="Google Shape;870;p18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871" name="Google Shape;87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2" name="Google Shape;87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3" name="Google Shape;87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4" name="Google Shape;87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75" name="Google Shape;875;p18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876" name="Google Shape;876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7" name="Google Shape;877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8" name="Google Shape;878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79" name="Google Shape;879;p18"/>
          <p:cNvCxnSpPr/>
          <p:nvPr/>
        </p:nvCxnSpPr>
        <p:spPr>
          <a:xfrm flipH="1">
            <a:off x="6802272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0" name="Google Shape;880;p18"/>
          <p:cNvCxnSpPr/>
          <p:nvPr/>
        </p:nvCxnSpPr>
        <p:spPr>
          <a:xfrm rot="10800000">
            <a:off x="8313072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1" name="Google Shape;881;p18"/>
          <p:cNvCxnSpPr/>
          <p:nvPr/>
        </p:nvCxnSpPr>
        <p:spPr>
          <a:xfrm flipH="1">
            <a:off x="10063372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2" name="Google Shape;882;p18"/>
          <p:cNvCxnSpPr/>
          <p:nvPr/>
        </p:nvCxnSpPr>
        <p:spPr>
          <a:xfrm flipH="1">
            <a:off x="11829405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83" name="Google Shape;883;p18"/>
          <p:cNvGrpSpPr/>
          <p:nvPr/>
        </p:nvGrpSpPr>
        <p:grpSpPr>
          <a:xfrm>
            <a:off x="9705272" y="6017433"/>
            <a:ext cx="775733" cy="776467"/>
            <a:chOff x="8064275" y="887850"/>
            <a:chExt cx="581800" cy="582350"/>
          </a:xfrm>
        </p:grpSpPr>
        <p:sp>
          <p:nvSpPr>
            <p:cNvPr id="884" name="Google Shape;88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7" name="Google Shape;88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8" name="Google Shape;88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9" name="Google Shape;88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90" name="Google Shape;890;p18"/>
          <p:cNvGrpSpPr/>
          <p:nvPr/>
        </p:nvGrpSpPr>
        <p:grpSpPr>
          <a:xfrm>
            <a:off x="8132606" y="5787285"/>
            <a:ext cx="389367" cy="390100"/>
            <a:chOff x="7353050" y="316275"/>
            <a:chExt cx="292025" cy="292575"/>
          </a:xfrm>
        </p:grpSpPr>
        <p:sp>
          <p:nvSpPr>
            <p:cNvPr id="891" name="Google Shape;89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2" name="Google Shape;89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3" name="Google Shape;89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4" name="Google Shape;89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95" name="Google Shape;895;p18"/>
          <p:cNvGrpSpPr/>
          <p:nvPr/>
        </p:nvGrpSpPr>
        <p:grpSpPr>
          <a:xfrm>
            <a:off x="11723706" y="5753367"/>
            <a:ext cx="233333" cy="233333"/>
            <a:chOff x="8792300" y="321275"/>
            <a:chExt cx="175000" cy="175000"/>
          </a:xfrm>
        </p:grpSpPr>
        <p:sp>
          <p:nvSpPr>
            <p:cNvPr id="896" name="Google Shape;896;p18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7" name="Google Shape;897;p18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8" name="Google Shape;898;p18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9" name="Google Shape;899;p18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00" name="Google Shape;900;p18"/>
          <p:cNvGrpSpPr/>
          <p:nvPr/>
        </p:nvGrpSpPr>
        <p:grpSpPr>
          <a:xfrm flipH="1">
            <a:off x="6630373" y="6210067"/>
            <a:ext cx="390815" cy="391184"/>
            <a:chOff x="3164039" y="430875"/>
            <a:chExt cx="293111" cy="293388"/>
          </a:xfrm>
        </p:grpSpPr>
        <p:sp>
          <p:nvSpPr>
            <p:cNvPr id="901" name="Google Shape;901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2" name="Google Shape;902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3" name="Google Shape;903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4" name="Google Shape;904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5" name="Google Shape;905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6" name="Google Shape;906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07" name="Google Shape;907;p18"/>
          <p:cNvGrpSpPr/>
          <p:nvPr/>
        </p:nvGrpSpPr>
        <p:grpSpPr>
          <a:xfrm>
            <a:off x="11629073" y="5523233"/>
            <a:ext cx="233351" cy="36000"/>
            <a:chOff x="5662375" y="212375"/>
            <a:chExt cx="175013" cy="27000"/>
          </a:xfrm>
        </p:grpSpPr>
        <p:sp>
          <p:nvSpPr>
            <p:cNvPr id="908" name="Google Shape;908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9" name="Google Shape;909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10" name="Google Shape;910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5F21D606-7811-6C4D-AB74-96BB7C03952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09605332"/>
      </p:ext>
    </p:extLst>
  </p:cSld>
  <p:clrMapOvr>
    <a:masterClrMapping/>
  </p:clrMapOvr>
  <p:hf sldNum="0" hdr="0" ftr="0" dt="0"/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3" preserve="1" userDrawn="1">
  <p:cSld name="Three columns of text 3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1"/>
          <p:cNvSpPr txBox="1">
            <a:spLocks noGrp="1"/>
          </p:cNvSpPr>
          <p:nvPr>
            <p:ph type="title"/>
          </p:nvPr>
        </p:nvSpPr>
        <p:spPr>
          <a:xfrm>
            <a:off x="1124997" y="451104"/>
            <a:ext cx="10122804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064" name="Google Shape;1064;p21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065" name="Google Shape;1065;p21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67" name="Google Shape;1067;p21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068" name="Google Shape;1068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69" name="Google Shape;1069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0" name="Google Shape;1070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1" name="Google Shape;1071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2" name="Google Shape;1072;p21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073" name="Google Shape;1073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4" name="Google Shape;1074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5" name="Google Shape;1075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6" name="Google Shape;1076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7" name="Google Shape;1077;p21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078" name="Google Shape;1078;p2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9" name="Google Shape;1079;p2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0" name="Google Shape;1080;p2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1" name="Google Shape;1081;p2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2" name="Google Shape;1082;p2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3" name="Google Shape;1083;p2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C20D5011-98C7-E44D-B0A2-48A1F4CDF5FD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8562646"/>
      </p:ext>
    </p:extLst>
  </p:cSld>
  <p:clrMapOvr>
    <a:masterClrMapping/>
  </p:clrMapOvr>
  <p:hf sldNum="0" hdr="0" ftr="0" dt="0"/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 preserve="1" userDrawn="1">
  <p:cSld name="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1068767" y="451104"/>
            <a:ext cx="101793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1142" name="Google Shape;1142;p23"/>
          <p:cNvCxnSpPr/>
          <p:nvPr/>
        </p:nvCxnSpPr>
        <p:spPr>
          <a:xfrm rot="10800000">
            <a:off x="404000" y="4479167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/>
          <p:nvPr/>
        </p:nvCxnSpPr>
        <p:spPr>
          <a:xfrm rot="10800000" flipH="1">
            <a:off x="0" y="5776733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400985" y="5557067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98386" y="4299067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6CEEFBA8-6500-934C-849B-E53792D89D9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65124412"/>
      </p:ext>
    </p:extLst>
  </p:cSld>
  <p:clrMapOvr>
    <a:masterClrMapping/>
  </p:clrMapOvr>
  <p:hf sldNum="0" hdr="0" ftr="0" dt="0"/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 preserve="1" userDrawn="1">
  <p:cSld name="1_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2225919" y="451104"/>
            <a:ext cx="8225396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142" name="Google Shape;1142;p23"/>
          <p:cNvCxnSpPr>
            <a:cxnSpLocks/>
          </p:cNvCxnSpPr>
          <p:nvPr/>
        </p:nvCxnSpPr>
        <p:spPr>
          <a:xfrm rot="10800000">
            <a:off x="11752852" y="4673255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>
            <a:cxnSpLocks/>
          </p:cNvCxnSpPr>
          <p:nvPr/>
        </p:nvCxnSpPr>
        <p:spPr>
          <a:xfrm rot="10800000" flipH="1">
            <a:off x="11348852" y="5970821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11749837" y="5751155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1547238" y="4493155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-455214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>
            <a:cxnSpLocks/>
          </p:cNvCxnSpPr>
          <p:nvPr/>
        </p:nvCxnSpPr>
        <p:spPr>
          <a:xfrm flipH="1">
            <a:off x="1087586" y="343717"/>
            <a:ext cx="1274614" cy="76265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701186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2167516" y="146057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734752" y="536315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268886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503953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6CEEFBA8-6500-934C-849B-E53792D89D9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11916515"/>
      </p:ext>
    </p:extLst>
  </p:cSld>
  <p:clrMapOvr>
    <a:masterClrMapping/>
  </p:clrMapOvr>
  <p:hf sldNum="0" hdr="0" ftr="0" dt="0"/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 preserve="1" userDrawn="1">
  <p:cSld name="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B73B181-37DD-B04D-9247-35A35B0486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sz="4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EA21B109-B838-F34D-B6D2-DE88FFFE31E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45160395"/>
      </p:ext>
    </p:extLst>
  </p:cSld>
  <p:clrMapOvr>
    <a:masterClrMapping/>
  </p:clrMapOvr>
  <p:hf sldNum="0" hdr="0" ftr="0" dt="0"/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 preserve="1" userDrawn="1">
  <p:cSld name="1_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 flipH="1"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B73B181-37DD-B04D-9247-35A35B0486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sz="4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EA21B109-B838-F34D-B6D2-DE88FFFE31E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69708225"/>
      </p:ext>
    </p:extLst>
  </p:cSld>
  <p:clrMapOvr>
    <a:masterClrMapping/>
  </p:clrMapOvr>
  <p:hf sldNum="0" hdr="0" ftr="0" dt="0"/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13"/>
          <p:cNvSpPr txBox="1">
            <a:spLocks noGrp="1"/>
          </p:cNvSpPr>
          <p:nvPr>
            <p:ph type="title"/>
          </p:nvPr>
        </p:nvSpPr>
        <p:spPr>
          <a:xfrm>
            <a:off x="7876032" y="475488"/>
            <a:ext cx="3486800" cy="192633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4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25" name="Google Shape;625;p13"/>
          <p:cNvSpPr txBox="1">
            <a:spLocks noGrp="1"/>
          </p:cNvSpPr>
          <p:nvPr>
            <p:ph type="subTitle" idx="1"/>
          </p:nvPr>
        </p:nvSpPr>
        <p:spPr>
          <a:xfrm>
            <a:off x="2218944" y="573024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6" name="Google Shape;626;p13"/>
          <p:cNvSpPr txBox="1">
            <a:spLocks noGrp="1"/>
          </p:cNvSpPr>
          <p:nvPr>
            <p:ph type="subTitle" idx="2"/>
          </p:nvPr>
        </p:nvSpPr>
        <p:spPr>
          <a:xfrm>
            <a:off x="2218944" y="950976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7" name="Google Shape;627;p13"/>
          <p:cNvSpPr txBox="1">
            <a:spLocks noGrp="1"/>
          </p:cNvSpPr>
          <p:nvPr>
            <p:ph type="subTitle" idx="3"/>
          </p:nvPr>
        </p:nvSpPr>
        <p:spPr>
          <a:xfrm>
            <a:off x="2218944" y="2011680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8" name="Google Shape;628;p13"/>
          <p:cNvSpPr txBox="1">
            <a:spLocks noGrp="1"/>
          </p:cNvSpPr>
          <p:nvPr>
            <p:ph type="subTitle" idx="4"/>
          </p:nvPr>
        </p:nvSpPr>
        <p:spPr>
          <a:xfrm>
            <a:off x="2218944" y="2389632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9" name="Google Shape;629;p13"/>
          <p:cNvSpPr txBox="1">
            <a:spLocks noGrp="1"/>
          </p:cNvSpPr>
          <p:nvPr>
            <p:ph type="subTitle" idx="5"/>
          </p:nvPr>
        </p:nvSpPr>
        <p:spPr>
          <a:xfrm>
            <a:off x="2218944" y="3450336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0" name="Google Shape;630;p13"/>
          <p:cNvSpPr txBox="1">
            <a:spLocks noGrp="1"/>
          </p:cNvSpPr>
          <p:nvPr>
            <p:ph type="subTitle" idx="6"/>
          </p:nvPr>
        </p:nvSpPr>
        <p:spPr>
          <a:xfrm>
            <a:off x="2218944" y="3828288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1" name="Google Shape;631;p13"/>
          <p:cNvSpPr txBox="1">
            <a:spLocks noGrp="1"/>
          </p:cNvSpPr>
          <p:nvPr>
            <p:ph type="subTitle" idx="7"/>
          </p:nvPr>
        </p:nvSpPr>
        <p:spPr>
          <a:xfrm>
            <a:off x="2218944" y="4888992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2" name="Google Shape;632;p13"/>
          <p:cNvSpPr txBox="1">
            <a:spLocks noGrp="1"/>
          </p:cNvSpPr>
          <p:nvPr>
            <p:ph type="subTitle" idx="8"/>
          </p:nvPr>
        </p:nvSpPr>
        <p:spPr>
          <a:xfrm>
            <a:off x="2218944" y="5266944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3" name="Google Shape;633;p13"/>
          <p:cNvSpPr txBox="1">
            <a:spLocks noGrp="1"/>
          </p:cNvSpPr>
          <p:nvPr>
            <p:ph type="title" idx="9" hasCustomPrompt="1"/>
          </p:nvPr>
        </p:nvSpPr>
        <p:spPr>
          <a:xfrm>
            <a:off x="1085088" y="963168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tx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rPr dirty="0"/>
              <a:t>xx%</a:t>
            </a:r>
          </a:p>
        </p:txBody>
      </p:sp>
      <p:sp>
        <p:nvSpPr>
          <p:cNvPr id="634" name="Google Shape;634;p13"/>
          <p:cNvSpPr txBox="1">
            <a:spLocks noGrp="1"/>
          </p:cNvSpPr>
          <p:nvPr>
            <p:ph type="title" idx="13" hasCustomPrompt="1"/>
          </p:nvPr>
        </p:nvSpPr>
        <p:spPr>
          <a:xfrm>
            <a:off x="1085088" y="2401824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tx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5" name="Google Shape;635;p13"/>
          <p:cNvSpPr txBox="1">
            <a:spLocks noGrp="1"/>
          </p:cNvSpPr>
          <p:nvPr>
            <p:ph type="title" idx="14" hasCustomPrompt="1"/>
          </p:nvPr>
        </p:nvSpPr>
        <p:spPr>
          <a:xfrm>
            <a:off x="1085088" y="3840480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tx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6" name="Google Shape;636;p13"/>
          <p:cNvSpPr txBox="1">
            <a:spLocks noGrp="1"/>
          </p:cNvSpPr>
          <p:nvPr>
            <p:ph type="title" idx="15" hasCustomPrompt="1"/>
          </p:nvPr>
        </p:nvSpPr>
        <p:spPr>
          <a:xfrm>
            <a:off x="1085088" y="5279136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tx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cxnSp>
        <p:nvCxnSpPr>
          <p:cNvPr id="15" name="Google Shape;879;p18">
            <a:extLst>
              <a:ext uri="{FF2B5EF4-FFF2-40B4-BE49-F238E27FC236}">
                <a16:creationId xmlns:a16="http://schemas.microsoft.com/office/drawing/2014/main" id="{6BDAA660-CBDC-4B4B-9A5E-299AB5EFC48D}"/>
              </a:ext>
            </a:extLst>
          </p:cNvPr>
          <p:cNvCxnSpPr/>
          <p:nvPr userDrawn="1"/>
        </p:nvCxnSpPr>
        <p:spPr>
          <a:xfrm flipH="1">
            <a:off x="6802272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" name="Google Shape;880;p18">
            <a:extLst>
              <a:ext uri="{FF2B5EF4-FFF2-40B4-BE49-F238E27FC236}">
                <a16:creationId xmlns:a16="http://schemas.microsoft.com/office/drawing/2014/main" id="{B96679A7-503B-054E-A639-DE0691AD9661}"/>
              </a:ext>
            </a:extLst>
          </p:cNvPr>
          <p:cNvCxnSpPr/>
          <p:nvPr userDrawn="1"/>
        </p:nvCxnSpPr>
        <p:spPr>
          <a:xfrm rot="10800000">
            <a:off x="8313072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7" name="Google Shape;881;p18">
            <a:extLst>
              <a:ext uri="{FF2B5EF4-FFF2-40B4-BE49-F238E27FC236}">
                <a16:creationId xmlns:a16="http://schemas.microsoft.com/office/drawing/2014/main" id="{E036B840-9CD1-EE47-9F4A-4D1622362358}"/>
              </a:ext>
            </a:extLst>
          </p:cNvPr>
          <p:cNvCxnSpPr/>
          <p:nvPr userDrawn="1"/>
        </p:nvCxnSpPr>
        <p:spPr>
          <a:xfrm flipH="1">
            <a:off x="10063372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8" name="Google Shape;882;p18">
            <a:extLst>
              <a:ext uri="{FF2B5EF4-FFF2-40B4-BE49-F238E27FC236}">
                <a16:creationId xmlns:a16="http://schemas.microsoft.com/office/drawing/2014/main" id="{B8AA4CFA-B484-5747-BC18-57C5B09352F2}"/>
              </a:ext>
            </a:extLst>
          </p:cNvPr>
          <p:cNvCxnSpPr/>
          <p:nvPr userDrawn="1"/>
        </p:nvCxnSpPr>
        <p:spPr>
          <a:xfrm flipH="1">
            <a:off x="11829405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9" name="Google Shape;883;p18">
            <a:extLst>
              <a:ext uri="{FF2B5EF4-FFF2-40B4-BE49-F238E27FC236}">
                <a16:creationId xmlns:a16="http://schemas.microsoft.com/office/drawing/2014/main" id="{82D22DE8-7234-CF4D-B444-EAE2DA2E97C8}"/>
              </a:ext>
            </a:extLst>
          </p:cNvPr>
          <p:cNvGrpSpPr/>
          <p:nvPr userDrawn="1"/>
        </p:nvGrpSpPr>
        <p:grpSpPr>
          <a:xfrm>
            <a:off x="9705272" y="6017433"/>
            <a:ext cx="775733" cy="776467"/>
            <a:chOff x="8064275" y="887850"/>
            <a:chExt cx="581800" cy="582350"/>
          </a:xfrm>
        </p:grpSpPr>
        <p:sp>
          <p:nvSpPr>
            <p:cNvPr id="20" name="Google Shape;884;p18">
              <a:extLst>
                <a:ext uri="{FF2B5EF4-FFF2-40B4-BE49-F238E27FC236}">
                  <a16:creationId xmlns:a16="http://schemas.microsoft.com/office/drawing/2014/main" id="{2617845C-4FBA-C942-85D8-4649ED0690EA}"/>
                </a:ext>
              </a:extLst>
            </p:cNvPr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1" name="Google Shape;885;p18">
              <a:extLst>
                <a:ext uri="{FF2B5EF4-FFF2-40B4-BE49-F238E27FC236}">
                  <a16:creationId xmlns:a16="http://schemas.microsoft.com/office/drawing/2014/main" id="{3529E3D0-B43B-6B42-9CCD-752E1735266F}"/>
                </a:ext>
              </a:extLst>
            </p:cNvPr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2" name="Google Shape;886;p18">
              <a:extLst>
                <a:ext uri="{FF2B5EF4-FFF2-40B4-BE49-F238E27FC236}">
                  <a16:creationId xmlns:a16="http://schemas.microsoft.com/office/drawing/2014/main" id="{DC058B55-5B08-1F42-924C-C4A55A4FC9E4}"/>
                </a:ext>
              </a:extLst>
            </p:cNvPr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" name="Google Shape;887;p18">
              <a:extLst>
                <a:ext uri="{FF2B5EF4-FFF2-40B4-BE49-F238E27FC236}">
                  <a16:creationId xmlns:a16="http://schemas.microsoft.com/office/drawing/2014/main" id="{EA2FC25B-5B56-D94D-84F0-E1D002FA46CC}"/>
                </a:ext>
              </a:extLst>
            </p:cNvPr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" name="Google Shape;888;p18">
              <a:extLst>
                <a:ext uri="{FF2B5EF4-FFF2-40B4-BE49-F238E27FC236}">
                  <a16:creationId xmlns:a16="http://schemas.microsoft.com/office/drawing/2014/main" id="{894FDE9B-1CA0-A24D-8183-74698E1B69E2}"/>
                </a:ext>
              </a:extLst>
            </p:cNvPr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5" name="Google Shape;889;p18">
              <a:extLst>
                <a:ext uri="{FF2B5EF4-FFF2-40B4-BE49-F238E27FC236}">
                  <a16:creationId xmlns:a16="http://schemas.microsoft.com/office/drawing/2014/main" id="{0340EDF7-F006-F245-AA0E-51F18F2C12CE}"/>
                </a:ext>
              </a:extLst>
            </p:cNvPr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26" name="Google Shape;890;p18">
            <a:extLst>
              <a:ext uri="{FF2B5EF4-FFF2-40B4-BE49-F238E27FC236}">
                <a16:creationId xmlns:a16="http://schemas.microsoft.com/office/drawing/2014/main" id="{FC35D45B-EB38-3043-9780-04E4C385BB09}"/>
              </a:ext>
            </a:extLst>
          </p:cNvPr>
          <p:cNvGrpSpPr/>
          <p:nvPr userDrawn="1"/>
        </p:nvGrpSpPr>
        <p:grpSpPr>
          <a:xfrm>
            <a:off x="8132606" y="5787285"/>
            <a:ext cx="389367" cy="390100"/>
            <a:chOff x="7353050" y="316275"/>
            <a:chExt cx="292025" cy="292575"/>
          </a:xfrm>
        </p:grpSpPr>
        <p:sp>
          <p:nvSpPr>
            <p:cNvPr id="27" name="Google Shape;891;p18">
              <a:extLst>
                <a:ext uri="{FF2B5EF4-FFF2-40B4-BE49-F238E27FC236}">
                  <a16:creationId xmlns:a16="http://schemas.microsoft.com/office/drawing/2014/main" id="{8DFBAB59-8FD2-D546-A06B-8E235A8CAE0A}"/>
                </a:ext>
              </a:extLst>
            </p:cNvPr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8" name="Google Shape;892;p18">
              <a:extLst>
                <a:ext uri="{FF2B5EF4-FFF2-40B4-BE49-F238E27FC236}">
                  <a16:creationId xmlns:a16="http://schemas.microsoft.com/office/drawing/2014/main" id="{8A746FB2-E622-744D-B171-1EB1047373EE}"/>
                </a:ext>
              </a:extLst>
            </p:cNvPr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9" name="Google Shape;893;p18">
              <a:extLst>
                <a:ext uri="{FF2B5EF4-FFF2-40B4-BE49-F238E27FC236}">
                  <a16:creationId xmlns:a16="http://schemas.microsoft.com/office/drawing/2014/main" id="{23B1F1A0-B7C8-F047-A4A6-82955BE57511}"/>
                </a:ext>
              </a:extLst>
            </p:cNvPr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0" name="Google Shape;894;p18">
              <a:extLst>
                <a:ext uri="{FF2B5EF4-FFF2-40B4-BE49-F238E27FC236}">
                  <a16:creationId xmlns:a16="http://schemas.microsoft.com/office/drawing/2014/main" id="{4700231A-0B50-2D4E-BC95-82BBC501B1F4}"/>
                </a:ext>
              </a:extLst>
            </p:cNvPr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1" name="Google Shape;895;p18">
            <a:extLst>
              <a:ext uri="{FF2B5EF4-FFF2-40B4-BE49-F238E27FC236}">
                <a16:creationId xmlns:a16="http://schemas.microsoft.com/office/drawing/2014/main" id="{8940375A-4DA0-CE47-A8BA-7462F10317CF}"/>
              </a:ext>
            </a:extLst>
          </p:cNvPr>
          <p:cNvGrpSpPr/>
          <p:nvPr userDrawn="1"/>
        </p:nvGrpSpPr>
        <p:grpSpPr>
          <a:xfrm>
            <a:off x="11723706" y="5753367"/>
            <a:ext cx="233333" cy="233333"/>
            <a:chOff x="8792300" y="321275"/>
            <a:chExt cx="175000" cy="175000"/>
          </a:xfrm>
        </p:grpSpPr>
        <p:sp>
          <p:nvSpPr>
            <p:cNvPr id="32" name="Google Shape;896;p18">
              <a:extLst>
                <a:ext uri="{FF2B5EF4-FFF2-40B4-BE49-F238E27FC236}">
                  <a16:creationId xmlns:a16="http://schemas.microsoft.com/office/drawing/2014/main" id="{BFD11928-E7AB-E44E-B4A7-7D52A99EE4D8}"/>
                </a:ext>
              </a:extLst>
            </p:cNvPr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3" name="Google Shape;897;p18">
              <a:extLst>
                <a:ext uri="{FF2B5EF4-FFF2-40B4-BE49-F238E27FC236}">
                  <a16:creationId xmlns:a16="http://schemas.microsoft.com/office/drawing/2014/main" id="{3FFDF4B9-B68D-C24E-8883-F6DA4D1DEE30}"/>
                </a:ext>
              </a:extLst>
            </p:cNvPr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4" name="Google Shape;898;p18">
              <a:extLst>
                <a:ext uri="{FF2B5EF4-FFF2-40B4-BE49-F238E27FC236}">
                  <a16:creationId xmlns:a16="http://schemas.microsoft.com/office/drawing/2014/main" id="{4BC6AA50-3F75-9143-8C61-E368558BC31A}"/>
                </a:ext>
              </a:extLst>
            </p:cNvPr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5" name="Google Shape;899;p18">
              <a:extLst>
                <a:ext uri="{FF2B5EF4-FFF2-40B4-BE49-F238E27FC236}">
                  <a16:creationId xmlns:a16="http://schemas.microsoft.com/office/drawing/2014/main" id="{C7B07930-DB47-904D-B460-2BA4C45B4F35}"/>
                </a:ext>
              </a:extLst>
            </p:cNvPr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6" name="Google Shape;900;p18">
            <a:extLst>
              <a:ext uri="{FF2B5EF4-FFF2-40B4-BE49-F238E27FC236}">
                <a16:creationId xmlns:a16="http://schemas.microsoft.com/office/drawing/2014/main" id="{58E34E00-7F71-5E47-A4AD-55CA3DB50FA3}"/>
              </a:ext>
            </a:extLst>
          </p:cNvPr>
          <p:cNvGrpSpPr/>
          <p:nvPr userDrawn="1"/>
        </p:nvGrpSpPr>
        <p:grpSpPr>
          <a:xfrm flipH="1">
            <a:off x="6630373" y="6210067"/>
            <a:ext cx="390815" cy="391184"/>
            <a:chOff x="3164039" y="430875"/>
            <a:chExt cx="293111" cy="293388"/>
          </a:xfrm>
        </p:grpSpPr>
        <p:sp>
          <p:nvSpPr>
            <p:cNvPr id="37" name="Google Shape;901;p18">
              <a:extLst>
                <a:ext uri="{FF2B5EF4-FFF2-40B4-BE49-F238E27FC236}">
                  <a16:creationId xmlns:a16="http://schemas.microsoft.com/office/drawing/2014/main" id="{B6E23A6F-80E5-F346-999A-99DE668905C3}"/>
                </a:ext>
              </a:extLst>
            </p:cNvPr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8" name="Google Shape;902;p18">
              <a:extLst>
                <a:ext uri="{FF2B5EF4-FFF2-40B4-BE49-F238E27FC236}">
                  <a16:creationId xmlns:a16="http://schemas.microsoft.com/office/drawing/2014/main" id="{4DA34E66-154D-AC40-81E7-4BDCDE892C8A}"/>
                </a:ext>
              </a:extLst>
            </p:cNvPr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9" name="Google Shape;903;p18">
              <a:extLst>
                <a:ext uri="{FF2B5EF4-FFF2-40B4-BE49-F238E27FC236}">
                  <a16:creationId xmlns:a16="http://schemas.microsoft.com/office/drawing/2014/main" id="{8CB160D4-6DA5-3749-AF37-C8570EA112F4}"/>
                </a:ext>
              </a:extLst>
            </p:cNvPr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0" name="Google Shape;904;p18">
              <a:extLst>
                <a:ext uri="{FF2B5EF4-FFF2-40B4-BE49-F238E27FC236}">
                  <a16:creationId xmlns:a16="http://schemas.microsoft.com/office/drawing/2014/main" id="{0E41DD9F-6955-F746-81CE-CF646BB52B5C}"/>
                </a:ext>
              </a:extLst>
            </p:cNvPr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1" name="Google Shape;905;p18">
              <a:extLst>
                <a:ext uri="{FF2B5EF4-FFF2-40B4-BE49-F238E27FC236}">
                  <a16:creationId xmlns:a16="http://schemas.microsoft.com/office/drawing/2014/main" id="{BBF67493-870C-C34C-9F76-A2C97237AD75}"/>
                </a:ext>
              </a:extLst>
            </p:cNvPr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2" name="Google Shape;906;p18">
              <a:extLst>
                <a:ext uri="{FF2B5EF4-FFF2-40B4-BE49-F238E27FC236}">
                  <a16:creationId xmlns:a16="http://schemas.microsoft.com/office/drawing/2014/main" id="{C7640115-7C06-E94E-98F1-F4B4D51B4E74}"/>
                </a:ext>
              </a:extLst>
            </p:cNvPr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3" name="Google Shape;907;p18">
            <a:extLst>
              <a:ext uri="{FF2B5EF4-FFF2-40B4-BE49-F238E27FC236}">
                <a16:creationId xmlns:a16="http://schemas.microsoft.com/office/drawing/2014/main" id="{1EF8E5C3-6146-994A-BEC4-F8A4AEF0B3EC}"/>
              </a:ext>
            </a:extLst>
          </p:cNvPr>
          <p:cNvGrpSpPr/>
          <p:nvPr userDrawn="1"/>
        </p:nvGrpSpPr>
        <p:grpSpPr>
          <a:xfrm>
            <a:off x="11629073" y="5523233"/>
            <a:ext cx="233351" cy="36000"/>
            <a:chOff x="5662375" y="212375"/>
            <a:chExt cx="175013" cy="27000"/>
          </a:xfrm>
        </p:grpSpPr>
        <p:sp>
          <p:nvSpPr>
            <p:cNvPr id="44" name="Google Shape;908;p18">
              <a:extLst>
                <a:ext uri="{FF2B5EF4-FFF2-40B4-BE49-F238E27FC236}">
                  <a16:creationId xmlns:a16="http://schemas.microsoft.com/office/drawing/2014/main" id="{5ECC0619-1CFF-B247-B953-57493D3BF042}"/>
                </a:ext>
              </a:extLst>
            </p:cNvPr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" name="Google Shape;909;p18">
              <a:extLst>
                <a:ext uri="{FF2B5EF4-FFF2-40B4-BE49-F238E27FC236}">
                  <a16:creationId xmlns:a16="http://schemas.microsoft.com/office/drawing/2014/main" id="{E7F5FF34-3F50-B94E-97D4-228CF28EAF16}"/>
                </a:ext>
              </a:extLst>
            </p:cNvPr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" name="Google Shape;910;p18">
              <a:extLst>
                <a:ext uri="{FF2B5EF4-FFF2-40B4-BE49-F238E27FC236}">
                  <a16:creationId xmlns:a16="http://schemas.microsoft.com/office/drawing/2014/main" id="{9A07FB06-638D-2C45-B2C9-7E54862B14E3}"/>
                </a:ext>
              </a:extLst>
            </p:cNvPr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2815508621"/>
      </p:ext>
    </p:extLst>
  </p:cSld>
  <p:clrMapOvr>
    <a:masterClrMapping/>
  </p:clrMapOvr>
  <p:hf sldNum="0" hdr="0" ftr="0" dt="0"/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 userDrawn="1">
  <p:cSld name="1_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667" name="Google Shape;667;p15"/>
          <p:cNvSpPr txBox="1">
            <a:spLocks noGrp="1"/>
          </p:cNvSpPr>
          <p:nvPr>
            <p:ph type="subTitle" idx="1"/>
          </p:nvPr>
        </p:nvSpPr>
        <p:spPr>
          <a:xfrm>
            <a:off x="2279904" y="2060448"/>
            <a:ext cx="2593600" cy="705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668" name="Google Shape;668;p15"/>
          <p:cNvSpPr txBox="1">
            <a:spLocks noGrp="1"/>
          </p:cNvSpPr>
          <p:nvPr>
            <p:ph type="subTitle" idx="2"/>
          </p:nvPr>
        </p:nvSpPr>
        <p:spPr>
          <a:xfrm>
            <a:off x="2279904" y="2790130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69" name="Google Shape;669;p15"/>
          <p:cNvSpPr txBox="1">
            <a:spLocks noGrp="1"/>
          </p:cNvSpPr>
          <p:nvPr>
            <p:ph type="subTitle" idx="3"/>
          </p:nvPr>
        </p:nvSpPr>
        <p:spPr>
          <a:xfrm>
            <a:off x="7290816" y="2060448"/>
            <a:ext cx="2596800" cy="669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670" name="Google Shape;670;p15"/>
          <p:cNvSpPr txBox="1">
            <a:spLocks noGrp="1"/>
          </p:cNvSpPr>
          <p:nvPr>
            <p:ph type="subTitle" idx="4"/>
          </p:nvPr>
        </p:nvSpPr>
        <p:spPr>
          <a:xfrm>
            <a:off x="7290816" y="2742231"/>
            <a:ext cx="25968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9" name="Google Shape;667;p15">
            <a:extLst>
              <a:ext uri="{FF2B5EF4-FFF2-40B4-BE49-F238E27FC236}">
                <a16:creationId xmlns:a16="http://schemas.microsoft.com/office/drawing/2014/main" id="{CE1E2BCC-260D-5141-9038-4FA7B71BBE87}"/>
              </a:ext>
            </a:extLst>
          </p:cNvPr>
          <p:cNvSpPr txBox="1">
            <a:spLocks/>
          </p:cNvSpPr>
          <p:nvPr userDrawn="1"/>
        </p:nvSpPr>
        <p:spPr>
          <a:xfrm>
            <a:off x="3578304" y="4271217"/>
            <a:ext cx="2593600" cy="705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50" name="Google Shape;668;p15">
            <a:extLst>
              <a:ext uri="{FF2B5EF4-FFF2-40B4-BE49-F238E27FC236}">
                <a16:creationId xmlns:a16="http://schemas.microsoft.com/office/drawing/2014/main" id="{15225DCA-7FAE-A24F-839F-A02490FEEAB9}"/>
              </a:ext>
            </a:extLst>
          </p:cNvPr>
          <p:cNvSpPr txBox="1">
            <a:spLocks/>
          </p:cNvSpPr>
          <p:nvPr userDrawn="1"/>
        </p:nvSpPr>
        <p:spPr>
          <a:xfrm>
            <a:off x="3578304" y="5000899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</a:p>
        </p:txBody>
      </p:sp>
      <p:sp>
        <p:nvSpPr>
          <p:cNvPr id="51" name="Google Shape;669;p15">
            <a:extLst>
              <a:ext uri="{FF2B5EF4-FFF2-40B4-BE49-F238E27FC236}">
                <a16:creationId xmlns:a16="http://schemas.microsoft.com/office/drawing/2014/main" id="{A153F346-4DFA-B542-B0B3-8EDD53080E56}"/>
              </a:ext>
            </a:extLst>
          </p:cNvPr>
          <p:cNvSpPr txBox="1">
            <a:spLocks/>
          </p:cNvSpPr>
          <p:nvPr userDrawn="1"/>
        </p:nvSpPr>
        <p:spPr>
          <a:xfrm>
            <a:off x="8589216" y="4271217"/>
            <a:ext cx="2596800" cy="669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52" name="Google Shape;670;p15">
            <a:extLst>
              <a:ext uri="{FF2B5EF4-FFF2-40B4-BE49-F238E27FC236}">
                <a16:creationId xmlns:a16="http://schemas.microsoft.com/office/drawing/2014/main" id="{5C335BB7-5B33-634C-B738-033FFA28BE2F}"/>
              </a:ext>
            </a:extLst>
          </p:cNvPr>
          <p:cNvSpPr txBox="1">
            <a:spLocks/>
          </p:cNvSpPr>
          <p:nvPr userDrawn="1"/>
        </p:nvSpPr>
        <p:spPr>
          <a:xfrm>
            <a:off x="8589216" y="4953000"/>
            <a:ext cx="25968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</p:spTree>
    <p:extLst>
      <p:ext uri="{BB962C8B-B14F-4D97-AF65-F5344CB8AC3E}">
        <p14:creationId xmlns:p14="http://schemas.microsoft.com/office/powerpoint/2010/main" val="3938741759"/>
      </p:ext>
    </p:extLst>
  </p:cSld>
  <p:clrMapOvr>
    <a:masterClrMapping/>
  </p:clrMapOvr>
  <p:hf sldNum="0" hdr="0" ftr="0" dt="0"/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ighlighted numbers">
  <p:cSld name="Highlighted numbers">
    <p:spTree>
      <p:nvGrpSpPr>
        <p:cNvPr id="1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20"/>
          <p:cNvSpPr txBox="1">
            <a:spLocks noGrp="1"/>
          </p:cNvSpPr>
          <p:nvPr>
            <p:ph type="title" hasCustomPrompt="1"/>
          </p:nvPr>
        </p:nvSpPr>
        <p:spPr>
          <a:xfrm>
            <a:off x="3767328" y="938784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7" name="Google Shape;987;p20"/>
          <p:cNvSpPr txBox="1">
            <a:spLocks noGrp="1"/>
          </p:cNvSpPr>
          <p:nvPr>
            <p:ph type="subTitle" idx="1"/>
          </p:nvPr>
        </p:nvSpPr>
        <p:spPr>
          <a:xfrm>
            <a:off x="3767328" y="1633728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88" name="Google Shape;988;p20"/>
          <p:cNvSpPr txBox="1">
            <a:spLocks noGrp="1"/>
          </p:cNvSpPr>
          <p:nvPr>
            <p:ph type="title" idx="2" hasCustomPrompt="1"/>
          </p:nvPr>
        </p:nvSpPr>
        <p:spPr>
          <a:xfrm>
            <a:off x="3767328" y="291388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9" name="Google Shape;989;p20"/>
          <p:cNvSpPr txBox="1">
            <a:spLocks noGrp="1"/>
          </p:cNvSpPr>
          <p:nvPr>
            <p:ph type="subTitle" idx="3"/>
          </p:nvPr>
        </p:nvSpPr>
        <p:spPr>
          <a:xfrm>
            <a:off x="3767328" y="3596640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90" name="Google Shape;990;p20"/>
          <p:cNvSpPr txBox="1">
            <a:spLocks noGrp="1"/>
          </p:cNvSpPr>
          <p:nvPr>
            <p:ph type="title" idx="4" hasCustomPrompt="1"/>
          </p:nvPr>
        </p:nvSpPr>
        <p:spPr>
          <a:xfrm>
            <a:off x="3767328" y="486460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1" name="Google Shape;991;p20"/>
          <p:cNvSpPr txBox="1">
            <a:spLocks noGrp="1"/>
          </p:cNvSpPr>
          <p:nvPr>
            <p:ph type="subTitle" idx="5"/>
          </p:nvPr>
        </p:nvSpPr>
        <p:spPr>
          <a:xfrm>
            <a:off x="3779520" y="5559552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992" name="Google Shape;992;p20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3" name="Google Shape;993;p20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4" name="Google Shape;994;p20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5" name="Google Shape;995;p20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96" name="Google Shape;996;p20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97" name="Google Shape;997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98" name="Google Shape;998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99" name="Google Shape;999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0" name="Google Shape;1000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1" name="Google Shape;1001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2" name="Google Shape;1002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03" name="Google Shape;1003;p20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004" name="Google Shape;1004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5" name="Google Shape;1005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6" name="Google Shape;1006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7" name="Google Shape;1007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08" name="Google Shape;1008;p20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009" name="Google Shape;1009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0" name="Google Shape;1010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1" name="Google Shape;1011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2" name="Google Shape;1012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13" name="Google Shape;1013;p20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014" name="Google Shape;1014;p2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5" name="Google Shape;1015;p2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6" name="Google Shape;1016;p2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7" name="Google Shape;1017;p2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8" name="Google Shape;1018;p2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9" name="Google Shape;1019;p2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20" name="Google Shape;1020;p20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021" name="Google Shape;102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2" name="Google Shape;102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3" name="Google Shape;102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024" name="Google Shape;1024;p20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5" name="Google Shape;1025;p20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6" name="Google Shape;1026;p20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27" name="Google Shape;1027;p20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028" name="Google Shape;1028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9" name="Google Shape;1029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0" name="Google Shape;1030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1" name="Google Shape;1031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2" name="Google Shape;1032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3" name="Google Shape;1033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34" name="Google Shape;1034;p20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035" name="Google Shape;1035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6" name="Google Shape;1036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7" name="Google Shape;1037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8" name="Google Shape;1038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39" name="Google Shape;1039;p20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040" name="Google Shape;1040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1" name="Google Shape;1041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2" name="Google Shape;1042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3" name="Google Shape;1043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044" name="Google Shape;1044;p20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5" name="Google Shape;1045;p20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6" name="Google Shape;1046;p20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7" name="Google Shape;1047;p20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8" name="Google Shape;1048;p20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9" name="Google Shape;1049;p20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1050" name="Google Shape;1050;p20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051" name="Google Shape;105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2" name="Google Shape;105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3" name="Google Shape;105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54" name="Google Shape;1054;p20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055" name="Google Shape;1055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6" name="Google Shape;1056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7" name="Google Shape;1057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58" name="Google Shape;1058;p20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059" name="Google Shape;1059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428406033"/>
      </p:ext>
    </p:extLst>
  </p:cSld>
  <p:clrMapOvr>
    <a:masterClrMapping/>
  </p:clrMapOvr>
  <p:hf sldNum="0" hdr="0" ftr="0" dt="0"/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19"/>
          <p:cNvSpPr txBox="1">
            <a:spLocks noGrp="1"/>
          </p:cNvSpPr>
          <p:nvPr>
            <p:ph type="title"/>
          </p:nvPr>
        </p:nvSpPr>
        <p:spPr>
          <a:xfrm>
            <a:off x="2807233" y="512064"/>
            <a:ext cx="6583600" cy="14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64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913" name="Google Shape;913;p19"/>
          <p:cNvSpPr txBox="1">
            <a:spLocks noGrp="1"/>
          </p:cNvSpPr>
          <p:nvPr>
            <p:ph type="subTitle" idx="1"/>
          </p:nvPr>
        </p:nvSpPr>
        <p:spPr>
          <a:xfrm>
            <a:off x="4023360" y="2279904"/>
            <a:ext cx="4133200" cy="191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915" name="Google Shape;915;p19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6" name="Google Shape;916;p19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7" name="Google Shape;917;p19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8" name="Google Shape;918;p19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19" name="Google Shape;919;p19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20" name="Google Shape;920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4" name="Google Shape;924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5" name="Google Shape;925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26" name="Google Shape;926;p19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927" name="Google Shape;927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8" name="Google Shape;928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9" name="Google Shape;929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0" name="Google Shape;930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1" name="Google Shape;931;p19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932" name="Google Shape;932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3" name="Google Shape;933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4" name="Google Shape;934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5" name="Google Shape;935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6" name="Google Shape;936;p19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937" name="Google Shape;937;p19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8" name="Google Shape;938;p19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9" name="Google Shape;939;p19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0" name="Google Shape;940;p19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1" name="Google Shape;941;p19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2" name="Google Shape;942;p19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43" name="Google Shape;943;p19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944" name="Google Shape;94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5" name="Google Shape;94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6" name="Google Shape;94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947" name="Google Shape;947;p19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8" name="Google Shape;948;p19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9" name="Google Shape;949;p19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50" name="Google Shape;950;p19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951" name="Google Shape;951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2" name="Google Shape;952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3" name="Google Shape;953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4" name="Google Shape;954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5" name="Google Shape;955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6" name="Google Shape;956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57" name="Google Shape;957;p19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958" name="Google Shape;958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9" name="Google Shape;959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0" name="Google Shape;960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1" name="Google Shape;961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62" name="Google Shape;962;p19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963" name="Google Shape;963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4" name="Google Shape;964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5" name="Google Shape;965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6" name="Google Shape;966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967" name="Google Shape;967;p19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8" name="Google Shape;968;p19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9" name="Google Shape;969;p19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0" name="Google Shape;970;p19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1" name="Google Shape;971;p19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2" name="Google Shape;972;p19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973" name="Google Shape;973;p19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974" name="Google Shape;97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5" name="Google Shape;97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6" name="Google Shape;97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77" name="Google Shape;977;p19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978" name="Google Shape;978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9" name="Google Shape;979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0" name="Google Shape;980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81" name="Google Shape;981;p19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982" name="Google Shape;982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3" name="Google Shape;983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4" name="Google Shape;984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2806303457"/>
      </p:ext>
    </p:extLst>
  </p:cSld>
  <p:clrMapOvr>
    <a:masterClrMapping/>
  </p:clrMapOvr>
  <p:hf sldNum="0" hdr="0" ftr="0" dt="0"/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3" userDrawn="1">
  <p:cSld name="1_Three columns of text 3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1"/>
          <p:cNvSpPr txBox="1">
            <a:spLocks noGrp="1"/>
          </p:cNvSpPr>
          <p:nvPr>
            <p:ph type="title"/>
          </p:nvPr>
        </p:nvSpPr>
        <p:spPr>
          <a:xfrm>
            <a:off x="1524001" y="451104"/>
            <a:ext cx="9692899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1064" name="Google Shape;1064;p21"/>
          <p:cNvGrpSpPr/>
          <p:nvPr/>
        </p:nvGrpSpPr>
        <p:grpSpPr>
          <a:xfrm flipH="1"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065" name="Google Shape;1065;p21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67" name="Google Shape;1067;p21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068" name="Google Shape;1068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69" name="Google Shape;1069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0" name="Google Shape;1070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1" name="Google Shape;1071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2" name="Google Shape;1072;p21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073" name="Google Shape;1073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4" name="Google Shape;1074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5" name="Google Shape;1075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6" name="Google Shape;1076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7" name="Google Shape;1077;p21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078" name="Google Shape;1078;p2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9" name="Google Shape;1079;p2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0" name="Google Shape;1080;p2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1" name="Google Shape;1081;p2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2" name="Google Shape;1082;p2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3" name="Google Shape;1083;p2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1084" name="Google Shape;1084;p21"/>
          <p:cNvSpPr txBox="1">
            <a:spLocks noGrp="1"/>
          </p:cNvSpPr>
          <p:nvPr>
            <p:ph type="subTitle" idx="1"/>
          </p:nvPr>
        </p:nvSpPr>
        <p:spPr>
          <a:xfrm>
            <a:off x="2925993" y="1669172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085" name="Google Shape;1085;p21"/>
          <p:cNvSpPr txBox="1">
            <a:spLocks noGrp="1"/>
          </p:cNvSpPr>
          <p:nvPr>
            <p:ph type="subTitle" idx="2"/>
          </p:nvPr>
        </p:nvSpPr>
        <p:spPr>
          <a:xfrm>
            <a:off x="2925993" y="2534456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29" name="Google Shape;1084;p21">
            <a:extLst>
              <a:ext uri="{FF2B5EF4-FFF2-40B4-BE49-F238E27FC236}">
                <a16:creationId xmlns:a16="http://schemas.microsoft.com/office/drawing/2014/main" id="{708824D1-B9DB-9449-9EB3-CE5DA84805DE}"/>
              </a:ext>
            </a:extLst>
          </p:cNvPr>
          <p:cNvSpPr txBox="1">
            <a:spLocks/>
          </p:cNvSpPr>
          <p:nvPr userDrawn="1"/>
        </p:nvSpPr>
        <p:spPr>
          <a:xfrm>
            <a:off x="2921952" y="3633973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0" name="Google Shape;1085;p21">
            <a:extLst>
              <a:ext uri="{FF2B5EF4-FFF2-40B4-BE49-F238E27FC236}">
                <a16:creationId xmlns:a16="http://schemas.microsoft.com/office/drawing/2014/main" id="{BBC02E56-41CC-6C4F-8857-5EFFE5B66B62}"/>
              </a:ext>
            </a:extLst>
          </p:cNvPr>
          <p:cNvSpPr txBox="1">
            <a:spLocks/>
          </p:cNvSpPr>
          <p:nvPr userDrawn="1"/>
        </p:nvSpPr>
        <p:spPr>
          <a:xfrm>
            <a:off x="2921952" y="4499257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3" name="Google Shape;1084;p21">
            <a:extLst>
              <a:ext uri="{FF2B5EF4-FFF2-40B4-BE49-F238E27FC236}">
                <a16:creationId xmlns:a16="http://schemas.microsoft.com/office/drawing/2014/main" id="{1412E820-9D80-CE46-8A77-A8D4C7D7B37A}"/>
              </a:ext>
            </a:extLst>
          </p:cNvPr>
          <p:cNvSpPr txBox="1">
            <a:spLocks/>
          </p:cNvSpPr>
          <p:nvPr userDrawn="1"/>
        </p:nvSpPr>
        <p:spPr>
          <a:xfrm>
            <a:off x="6937988" y="1669172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4" name="Google Shape;1085;p21">
            <a:extLst>
              <a:ext uri="{FF2B5EF4-FFF2-40B4-BE49-F238E27FC236}">
                <a16:creationId xmlns:a16="http://schemas.microsoft.com/office/drawing/2014/main" id="{B4B75ADA-FEBC-4C44-AAA8-48D8448B15F3}"/>
              </a:ext>
            </a:extLst>
          </p:cNvPr>
          <p:cNvSpPr txBox="1">
            <a:spLocks/>
          </p:cNvSpPr>
          <p:nvPr userDrawn="1"/>
        </p:nvSpPr>
        <p:spPr>
          <a:xfrm>
            <a:off x="6937988" y="2534456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5" name="Google Shape;1084;p21">
            <a:extLst>
              <a:ext uri="{FF2B5EF4-FFF2-40B4-BE49-F238E27FC236}">
                <a16:creationId xmlns:a16="http://schemas.microsoft.com/office/drawing/2014/main" id="{408ED995-0FA0-274F-91FF-AC3470136386}"/>
              </a:ext>
            </a:extLst>
          </p:cNvPr>
          <p:cNvSpPr txBox="1">
            <a:spLocks/>
          </p:cNvSpPr>
          <p:nvPr userDrawn="1"/>
        </p:nvSpPr>
        <p:spPr>
          <a:xfrm>
            <a:off x="6933947" y="3633973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6" name="Google Shape;1085;p21">
            <a:extLst>
              <a:ext uri="{FF2B5EF4-FFF2-40B4-BE49-F238E27FC236}">
                <a16:creationId xmlns:a16="http://schemas.microsoft.com/office/drawing/2014/main" id="{316C675E-7433-BA45-B594-32CEBFECC81A}"/>
              </a:ext>
            </a:extLst>
          </p:cNvPr>
          <p:cNvSpPr txBox="1">
            <a:spLocks/>
          </p:cNvSpPr>
          <p:nvPr userDrawn="1"/>
        </p:nvSpPr>
        <p:spPr>
          <a:xfrm>
            <a:off x="6933947" y="4499257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</p:spTree>
    <p:extLst>
      <p:ext uri="{BB962C8B-B14F-4D97-AF65-F5344CB8AC3E}">
        <p14:creationId xmlns:p14="http://schemas.microsoft.com/office/powerpoint/2010/main" val="2408462643"/>
      </p:ext>
    </p:extLst>
  </p:cSld>
  <p:clrMapOvr>
    <a:masterClrMapping/>
  </p:clrMapOvr>
  <p:hf sldNum="0" hdr="0" ftr="0" dt="0"/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4">
  <p:cSld name="Three columns of text 4"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91" name="Google Shape;1091;p22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092" name="Google Shape;1092;p22"/>
          <p:cNvSpPr txBox="1">
            <a:spLocks noGrp="1"/>
          </p:cNvSpPr>
          <p:nvPr>
            <p:ph type="title"/>
          </p:nvPr>
        </p:nvSpPr>
        <p:spPr>
          <a:xfrm>
            <a:off x="2944233" y="457033"/>
            <a:ext cx="6303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1093" name="Google Shape;1093;p22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94" name="Google Shape;1094;p22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095" name="Google Shape;1095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96" name="Google Shape;1096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97" name="Google Shape;1097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98" name="Google Shape;1098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99" name="Google Shape;1099;p22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00" name="Google Shape;1100;p22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1" name="Google Shape;1101;p22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2" name="Google Shape;1102;p22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3" name="Google Shape;1103;p22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4" name="Google Shape;1104;p22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5" name="Google Shape;1105;p22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106" name="Google Shape;1106;p22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07" name="Google Shape;1107;p22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08" name="Google Shape;1108;p22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09" name="Google Shape;1109;p2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0" name="Google Shape;1110;p2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1" name="Google Shape;1111;p2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2" name="Google Shape;1112;p2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3" name="Google Shape;1113;p2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4" name="Google Shape;1114;p2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15" name="Google Shape;1115;p22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16" name="Google Shape;1116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7" name="Google Shape;1117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8" name="Google Shape;1118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9" name="Google Shape;1119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20" name="Google Shape;1120;p22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21" name="Google Shape;1121;p22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2" name="Google Shape;1122;p22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3" name="Google Shape;1123;p22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4" name="Google Shape;1124;p22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25" name="Google Shape;1125;p2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26" name="Google Shape;1126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7" name="Google Shape;1127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8" name="Google Shape;1128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29" name="Google Shape;1129;p22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30" name="Google Shape;1130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31" name="Google Shape;1131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32" name="Google Shape;1132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133" name="Google Shape;1133;p22"/>
          <p:cNvSpPr txBox="1">
            <a:spLocks noGrp="1"/>
          </p:cNvSpPr>
          <p:nvPr>
            <p:ph type="subTitle" idx="1"/>
          </p:nvPr>
        </p:nvSpPr>
        <p:spPr>
          <a:xfrm>
            <a:off x="8466534" y="2151476"/>
            <a:ext cx="2487200" cy="12051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4" name="Google Shape;1134;p22"/>
          <p:cNvSpPr txBox="1">
            <a:spLocks noGrp="1"/>
          </p:cNvSpPr>
          <p:nvPr>
            <p:ph type="subTitle" idx="2"/>
          </p:nvPr>
        </p:nvSpPr>
        <p:spPr>
          <a:xfrm>
            <a:off x="4852416" y="2182368"/>
            <a:ext cx="2487200" cy="12466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5" name="Google Shape;1135;p22"/>
          <p:cNvSpPr txBox="1">
            <a:spLocks noGrp="1"/>
          </p:cNvSpPr>
          <p:nvPr>
            <p:ph type="subTitle" idx="3"/>
          </p:nvPr>
        </p:nvSpPr>
        <p:spPr>
          <a:xfrm>
            <a:off x="1143000" y="2151476"/>
            <a:ext cx="2487200" cy="13441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6" name="Google Shape;1136;p22"/>
          <p:cNvSpPr txBox="1">
            <a:spLocks noGrp="1"/>
          </p:cNvSpPr>
          <p:nvPr>
            <p:ph type="subTitle" idx="4"/>
          </p:nvPr>
        </p:nvSpPr>
        <p:spPr>
          <a:xfrm>
            <a:off x="8466534" y="3363358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7" name="Google Shape;1137;p22"/>
          <p:cNvSpPr txBox="1">
            <a:spLocks noGrp="1"/>
          </p:cNvSpPr>
          <p:nvPr>
            <p:ph type="subTitle" idx="5"/>
          </p:nvPr>
        </p:nvSpPr>
        <p:spPr>
          <a:xfrm>
            <a:off x="4852416" y="3429000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8" name="Google Shape;1138;p22"/>
          <p:cNvSpPr txBox="1">
            <a:spLocks noGrp="1"/>
          </p:cNvSpPr>
          <p:nvPr>
            <p:ph type="subTitle" idx="6"/>
          </p:nvPr>
        </p:nvSpPr>
        <p:spPr>
          <a:xfrm>
            <a:off x="1143000" y="3495644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077459961"/>
      </p:ext>
    </p:extLst>
  </p:cSld>
  <p:clrMapOvr>
    <a:masterClrMapping/>
  </p:clrMapOvr>
  <p:hf sldNum="0" hdr="0" ftr="0" dt="0"/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" name="Google Shape;1398;p28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399" name="Google Shape;1399;p28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01" name="Google Shape;1401;p28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402" name="Google Shape;1402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3" name="Google Shape;1403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4" name="Google Shape;1404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5" name="Google Shape;1405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06" name="Google Shape;1406;p28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407" name="Google Shape;1407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8" name="Google Shape;1408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9" name="Google Shape;1409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0" name="Google Shape;1410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11" name="Google Shape;1411;p28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412" name="Google Shape;1412;p2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3" name="Google Shape;1413;p2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4" name="Google Shape;1414;p2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5" name="Google Shape;1415;p2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6" name="Google Shape;1416;p2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7" name="Google Shape;1417;p2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17876742"/>
      </p:ext>
    </p:extLst>
  </p:cSld>
  <p:clrMapOvr>
    <a:masterClrMapping/>
  </p:clrMapOvr>
  <p:hf sldNum="0" hdr="0" ftr="0" dt="0"/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1_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73178360"/>
      </p:ext>
    </p:extLst>
  </p:cSld>
  <p:clrMapOvr>
    <a:masterClrMapping/>
  </p:clrMapOvr>
  <p:hf sldNum="0" hdr="0" ftr="0" dt="0"/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32"/>
          <p:cNvSpPr txBox="1">
            <a:spLocks noGrp="1"/>
          </p:cNvSpPr>
          <p:nvPr>
            <p:ph type="body" idx="1"/>
          </p:nvPr>
        </p:nvSpPr>
        <p:spPr>
          <a:xfrm>
            <a:off x="1692092" y="1662467"/>
            <a:ext cx="4133198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2000">
                <a:solidFill>
                  <a:schemeClr val="dk2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621" name="Google Shape;1621;p32"/>
          <p:cNvSpPr txBox="1">
            <a:spLocks noGrp="1"/>
          </p:cNvSpPr>
          <p:nvPr>
            <p:ph type="body" idx="2"/>
          </p:nvPr>
        </p:nvSpPr>
        <p:spPr>
          <a:xfrm>
            <a:off x="6170617" y="1662467"/>
            <a:ext cx="41332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2000">
                <a:solidFill>
                  <a:schemeClr val="dk2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2" name="Google Shape;1622;p32"/>
          <p:cNvSpPr txBox="1">
            <a:spLocks noGrp="1"/>
          </p:cNvSpPr>
          <p:nvPr>
            <p:ph type="title"/>
          </p:nvPr>
        </p:nvSpPr>
        <p:spPr>
          <a:xfrm>
            <a:off x="1692091" y="451104"/>
            <a:ext cx="8671103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1623" name="Google Shape;1623;p32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624" name="Google Shape;1624;p32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25" name="Google Shape;1625;p32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626" name="Google Shape;1626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7" name="Google Shape;1627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8" name="Google Shape;1628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9" name="Google Shape;1629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0" name="Google Shape;1630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1" name="Google Shape;1631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2" name="Google Shape;1632;p32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633" name="Google Shape;1633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4" name="Google Shape;1634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5" name="Google Shape;1635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6" name="Google Shape;1636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7" name="Google Shape;1637;p32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638" name="Google Shape;1638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9" name="Google Shape;1639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0" name="Google Shape;1640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1" name="Google Shape;1641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42" name="Google Shape;1642;p32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43" name="Google Shape;1643;p32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644" name="Google Shape;1644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5" name="Google Shape;1645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6" name="Google Shape;1646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7" name="Google Shape;1647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8" name="Google Shape;1648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9" name="Google Shape;1649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0" name="Google Shape;1650;p32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651" name="Google Shape;1651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2" name="Google Shape;1652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3" name="Google Shape;1653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4" name="Google Shape;1654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5" name="Google Shape;1655;p32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656" name="Google Shape;1656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7" name="Google Shape;1657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8" name="Google Shape;1658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9" name="Google Shape;1659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0" name="Google Shape;1660;p32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661" name="Google Shape;1661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2" name="Google Shape;1662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3" name="Google Shape;1663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4" name="Google Shape;1664;p32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665" name="Google Shape;1665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6" name="Google Shape;1666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7" name="Google Shape;1667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8" name="Google Shape;1668;p32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69" name="Google Shape;1669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0" name="Google Shape;1670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1" name="Google Shape;1671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72" name="Google Shape;1672;p32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73" name="Google Shape;1673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4" name="Google Shape;1674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5" name="Google Shape;1675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76" name="Google Shape;1676;p32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7" name="Google Shape;1677;p32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678" name="Google Shape;1678;p32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3178862558"/>
      </p:ext>
    </p:extLst>
  </p:cSld>
  <p:clrMapOvr>
    <a:masterClrMapping/>
  </p:clrMapOvr>
  <p:hf sldNum="0" hdr="0" ftr="0" dt="0"/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 preserve="1" userDrawn="1">
  <p:cSld name="1_Title and two columns 1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2" name="Google Shape;1622;p32"/>
          <p:cNvSpPr txBox="1">
            <a:spLocks noGrp="1"/>
          </p:cNvSpPr>
          <p:nvPr>
            <p:ph type="title"/>
          </p:nvPr>
        </p:nvSpPr>
        <p:spPr>
          <a:xfrm>
            <a:off x="1507349" y="451104"/>
            <a:ext cx="9383101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623" name="Google Shape;1623;p32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624" name="Google Shape;1624;p32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25" name="Google Shape;1625;p32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626" name="Google Shape;1626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7" name="Google Shape;1627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8" name="Google Shape;1628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9" name="Google Shape;1629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0" name="Google Shape;1630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1" name="Google Shape;1631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2" name="Google Shape;1632;p32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633" name="Google Shape;1633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4" name="Google Shape;1634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5" name="Google Shape;1635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6" name="Google Shape;1636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7" name="Google Shape;1637;p32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638" name="Google Shape;1638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9" name="Google Shape;1639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0" name="Google Shape;1640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1" name="Google Shape;1641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42" name="Google Shape;1642;p32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43" name="Google Shape;1643;p32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644" name="Google Shape;1644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5" name="Google Shape;1645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6" name="Google Shape;1646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7" name="Google Shape;1647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8" name="Google Shape;1648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9" name="Google Shape;1649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0" name="Google Shape;1650;p32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651" name="Google Shape;1651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2" name="Google Shape;1652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3" name="Google Shape;1653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4" name="Google Shape;1654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5" name="Google Shape;1655;p32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656" name="Google Shape;1656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7" name="Google Shape;1657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8" name="Google Shape;1658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9" name="Google Shape;1659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0" name="Google Shape;1660;p32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661" name="Google Shape;1661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2" name="Google Shape;1662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3" name="Google Shape;1663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4" name="Google Shape;1664;p32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665" name="Google Shape;1665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6" name="Google Shape;1666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7" name="Google Shape;1667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8" name="Google Shape;1668;p32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69" name="Google Shape;1669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0" name="Google Shape;1670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1" name="Google Shape;1671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72" name="Google Shape;1672;p32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73" name="Google Shape;1673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4" name="Google Shape;1674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5" name="Google Shape;1675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76" name="Google Shape;1676;p32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7" name="Google Shape;1677;p32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678" name="Google Shape;1678;p32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57229365-A095-8143-BC80-3B545AE69BF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524000" y="1612628"/>
            <a:ext cx="4474558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898A937C-CD73-F142-8B2B-F42D88FC8D40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6342792" y="1611679"/>
            <a:ext cx="4541287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61063625"/>
      </p:ext>
    </p:extLst>
  </p:cSld>
  <p:clrMapOvr>
    <a:masterClrMapping/>
  </p:clrMapOvr>
  <p:hf sldNum="0" hdr="0" ftr="0" dt="0"/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 userDrawn="1">
  <p:cSld name="1_Thanks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19"/>
          <p:cNvSpPr txBox="1">
            <a:spLocks noGrp="1"/>
          </p:cNvSpPr>
          <p:nvPr>
            <p:ph type="title"/>
          </p:nvPr>
        </p:nvSpPr>
        <p:spPr>
          <a:xfrm>
            <a:off x="2510125" y="489333"/>
            <a:ext cx="7171751" cy="79195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267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64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915" name="Google Shape;915;p19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6" name="Google Shape;916;p19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7" name="Google Shape;917;p19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8" name="Google Shape;918;p19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19" name="Google Shape;919;p19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20" name="Google Shape;920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4" name="Google Shape;924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5" name="Google Shape;925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26" name="Google Shape;926;p19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927" name="Google Shape;927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8" name="Google Shape;928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9" name="Google Shape;929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0" name="Google Shape;930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1" name="Google Shape;931;p19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932" name="Google Shape;932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3" name="Google Shape;933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4" name="Google Shape;934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5" name="Google Shape;935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6" name="Google Shape;936;p19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937" name="Google Shape;937;p19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8" name="Google Shape;938;p19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9" name="Google Shape;939;p19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0" name="Google Shape;940;p19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1" name="Google Shape;941;p19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2" name="Google Shape;942;p19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43" name="Google Shape;943;p19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944" name="Google Shape;94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5" name="Google Shape;94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6" name="Google Shape;94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947" name="Google Shape;947;p19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8" name="Google Shape;948;p19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9" name="Google Shape;949;p19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50" name="Google Shape;950;p19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951" name="Google Shape;951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2" name="Google Shape;952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3" name="Google Shape;953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4" name="Google Shape;954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5" name="Google Shape;955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6" name="Google Shape;956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57" name="Google Shape;957;p19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958" name="Google Shape;958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9" name="Google Shape;959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0" name="Google Shape;960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1" name="Google Shape;961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62" name="Google Shape;962;p19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963" name="Google Shape;963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4" name="Google Shape;964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5" name="Google Shape;965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6" name="Google Shape;966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967" name="Google Shape;967;p19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8" name="Google Shape;968;p19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9" name="Google Shape;969;p19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0" name="Google Shape;970;p19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1" name="Google Shape;971;p19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2" name="Google Shape;972;p19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973" name="Google Shape;973;p19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974" name="Google Shape;97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5" name="Google Shape;97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6" name="Google Shape;97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77" name="Google Shape;977;p19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978" name="Google Shape;978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9" name="Google Shape;979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0" name="Google Shape;980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81" name="Google Shape;981;p19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982" name="Google Shape;982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3" name="Google Shape;983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4" name="Google Shape;984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4" name="Text Placeholder 2">
            <a:extLst>
              <a:ext uri="{FF2B5EF4-FFF2-40B4-BE49-F238E27FC236}">
                <a16:creationId xmlns:a16="http://schemas.microsoft.com/office/drawing/2014/main" id="{7F6F4B44-3F0F-B040-A26D-E22F61BC6DB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566669" y="1653399"/>
            <a:ext cx="7025929" cy="4838419"/>
          </a:xfrm>
          <a:prstGeom prst="rect">
            <a:avLst/>
          </a:prstGeom>
        </p:spPr>
        <p:txBody>
          <a:bodyPr/>
          <a:lstStyle>
            <a:lvl1pPr marL="302676" indent="-302676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92652" indent="-289977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38179" indent="-245527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068891" indent="-230712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316534" indent="-249760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88303016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D7C186-DCE4-914F-A2D5-500FCD7C6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0122A4C-38F6-6E43-A9EF-0F5AD6D1FEC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91D7F02C-27F3-B74B-8F72-F69F03AAD992}"/>
              </a:ext>
            </a:extLst>
          </p:cNvPr>
          <p:cNvSpPr txBox="1">
            <a:spLocks/>
          </p:cNvSpPr>
          <p:nvPr userDrawn="1"/>
        </p:nvSpPr>
        <p:spPr>
          <a:xfrm>
            <a:off x="11582400" y="6477000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E3AD81-3AD4-9C46-856E-C08CF1183C60}" type="slidenum">
              <a:rPr lang="en-US" sz="1800" b="1" smtClean="0">
                <a:solidFill>
                  <a:schemeClr val="bg1"/>
                </a:solidFill>
              </a:rPr>
              <a:pPr/>
              <a:t>‹#›</a:t>
            </a:fld>
            <a:endParaRPr lang="en-US" sz="18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4215029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4415B403-1245-4A40-8467-5A79D74526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84000" y="6557964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bg2"/>
                </a:solidFill>
                <a:latin typeface="+mn-lt"/>
              </a:defRPr>
            </a:lvl1pPr>
          </a:lstStyle>
          <a:p>
            <a:fld id="{EBE3AD81-3AD4-9C46-856E-C08CF1183C6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0524541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 bwMode="gray">
          <a:xfrm>
            <a:off x="431803" y="770467"/>
            <a:ext cx="11328400" cy="295466"/>
          </a:xfrm>
        </p:spPr>
        <p:txBody>
          <a:bodyPr/>
          <a:lstStyle>
            <a:lvl1pPr>
              <a:lnSpc>
                <a:spcPct val="80000"/>
              </a:lnSpc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431803" y="1170715"/>
            <a:ext cx="11328400" cy="204608"/>
          </a:xfrm>
        </p:spPr>
        <p:txBody>
          <a:bodyPr>
            <a:spAutoFit/>
          </a:bodyPr>
          <a:lstStyle>
            <a:lvl1pPr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 sz="1662"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[SUBTITLE]</a:t>
            </a:r>
          </a:p>
        </p:txBody>
      </p:sp>
    </p:spTree>
    <p:extLst>
      <p:ext uri="{BB962C8B-B14F-4D97-AF65-F5344CB8AC3E}">
        <p14:creationId xmlns:p14="http://schemas.microsoft.com/office/powerpoint/2010/main" val="2821963522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2167" y="228600"/>
            <a:ext cx="11387667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id-ID"/>
              <a:t>18-02-2010</a:t>
            </a:r>
            <a:endParaRPr lang="en-US"/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Konsep IFRS</a:t>
            </a: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0930467" y="6426197"/>
            <a:ext cx="1244600" cy="486231"/>
          </a:xfrm>
          <a:ln/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2237627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>
  <p:cSld name="Main point 2">
    <p:spTree>
      <p:nvGrpSpPr>
        <p:cNvPr id="1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0" name="Google Shape;1550;p31"/>
          <p:cNvSpPr txBox="1">
            <a:spLocks noGrp="1"/>
          </p:cNvSpPr>
          <p:nvPr>
            <p:ph type="title"/>
          </p:nvPr>
        </p:nvSpPr>
        <p:spPr>
          <a:xfrm>
            <a:off x="3780730" y="1801594"/>
            <a:ext cx="5206000" cy="278192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1618" name="Google Shape;1618;p31"/>
          <p:cNvSpPr txBox="1">
            <a:spLocks noGrp="1"/>
          </p:cNvSpPr>
          <p:nvPr>
            <p:ph type="subTitle" idx="1"/>
          </p:nvPr>
        </p:nvSpPr>
        <p:spPr>
          <a:xfrm>
            <a:off x="3818108" y="4137763"/>
            <a:ext cx="5242013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25665965"/>
      </p:ext>
    </p:extLst>
  </p:cSld>
  <p:clrMapOvr>
    <a:masterClrMapping/>
  </p:clrMapOvr>
  <p:hf sldNum="0" hdr="0" ftr="0" dt="0"/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 noChangeArrowheads="1"/>
          </p:cNvSpPr>
          <p:nvPr>
            <p:ph type="dt" sz="half" idx="10"/>
          </p:nvPr>
        </p:nvSpPr>
        <p:spPr>
          <a:xfrm>
            <a:off x="254000" y="60960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 sz="160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>
              <a:defRPr/>
            </a:pPr>
            <a:endParaRPr lang="id-ID" dirty="0"/>
          </a:p>
        </p:txBody>
      </p:sp>
      <p:sp>
        <p:nvSpPr>
          <p:cNvPr id="7" name="Slide Number Placeholder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1280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411AAAA9-BB46-4229-BA03-12F90BA9030F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grpSp>
        <p:nvGrpSpPr>
          <p:cNvPr id="8" name="Group 2">
            <a:extLst>
              <a:ext uri="{FF2B5EF4-FFF2-40B4-BE49-F238E27FC236}">
                <a16:creationId xmlns:a16="http://schemas.microsoft.com/office/drawing/2014/main" id="{67CBDF53-594E-4847-8BC4-6301DA5E01AF}"/>
              </a:ext>
            </a:extLst>
          </p:cNvPr>
          <p:cNvGrpSpPr/>
          <p:nvPr userDrawn="1"/>
        </p:nvGrpSpPr>
        <p:grpSpPr>
          <a:xfrm>
            <a:off x="5257800" y="-30866"/>
            <a:ext cx="6934200" cy="6878998"/>
            <a:chOff x="0" y="0"/>
            <a:chExt cx="13826067" cy="13716000"/>
          </a:xfrm>
        </p:grpSpPr>
        <p:pic>
          <p:nvPicPr>
            <p:cNvPr id="9" name="Picture 3">
              <a:extLst>
                <a:ext uri="{FF2B5EF4-FFF2-40B4-BE49-F238E27FC236}">
                  <a16:creationId xmlns:a16="http://schemas.microsoft.com/office/drawing/2014/main" id="{862168C5-4D23-4922-9790-C4F5F301082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 t="13364" b="13364"/>
            <a:stretch>
              <a:fillRect/>
            </a:stretch>
          </p:blipFill>
          <p:spPr>
            <a:xfrm>
              <a:off x="0" y="0"/>
              <a:ext cx="9175044" cy="4487333"/>
            </a:xfrm>
            <a:prstGeom prst="rect">
              <a:avLst/>
            </a:prstGeom>
          </p:spPr>
        </p:pic>
        <p:pic>
          <p:nvPicPr>
            <p:cNvPr id="10" name="Picture 4">
              <a:extLst>
                <a:ext uri="{FF2B5EF4-FFF2-40B4-BE49-F238E27FC236}">
                  <a16:creationId xmlns:a16="http://schemas.microsoft.com/office/drawing/2014/main" id="{60551EA1-EA71-467E-AB93-A7A528C298E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l="20585" r="46267"/>
            <a:stretch>
              <a:fillRect/>
            </a:stretch>
          </p:blipFill>
          <p:spPr>
            <a:xfrm>
              <a:off x="9302044" y="0"/>
              <a:ext cx="4524022" cy="9101667"/>
            </a:xfrm>
            <a:prstGeom prst="rect">
              <a:avLst/>
            </a:prstGeom>
          </p:spPr>
        </p:pic>
        <p:pic>
          <p:nvPicPr>
            <p:cNvPr id="11" name="Picture 5">
              <a:extLst>
                <a:ext uri="{FF2B5EF4-FFF2-40B4-BE49-F238E27FC236}">
                  <a16:creationId xmlns:a16="http://schemas.microsoft.com/office/drawing/2014/main" id="{A00EE472-C169-4625-982A-43678D660FE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l="16383" r="16383"/>
            <a:stretch>
              <a:fillRect/>
            </a:stretch>
          </p:blipFill>
          <p:spPr>
            <a:xfrm>
              <a:off x="4651022" y="4614333"/>
              <a:ext cx="4524022" cy="4487333"/>
            </a:xfrm>
            <a:prstGeom prst="rect">
              <a:avLst/>
            </a:prstGeom>
          </p:spPr>
        </p:pic>
        <p:pic>
          <p:nvPicPr>
            <p:cNvPr id="12" name="Picture 6">
              <a:extLst>
                <a:ext uri="{FF2B5EF4-FFF2-40B4-BE49-F238E27FC236}">
                  <a16:creationId xmlns:a16="http://schemas.microsoft.com/office/drawing/2014/main" id="{242EAC4C-B446-4BB7-9B66-C807039EEF0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l="12650" r="12650"/>
            <a:stretch>
              <a:fillRect/>
            </a:stretch>
          </p:blipFill>
          <p:spPr>
            <a:xfrm>
              <a:off x="0" y="4614333"/>
              <a:ext cx="4524022" cy="9101667"/>
            </a:xfrm>
            <a:prstGeom prst="rect">
              <a:avLst/>
            </a:prstGeom>
          </p:spPr>
        </p:pic>
        <p:pic>
          <p:nvPicPr>
            <p:cNvPr id="13" name="Picture 7">
              <a:extLst>
                <a:ext uri="{FF2B5EF4-FFF2-40B4-BE49-F238E27FC236}">
                  <a16:creationId xmlns:a16="http://schemas.microsoft.com/office/drawing/2014/main" id="{145C65E5-F4AC-415E-8F42-326CFA87487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l="1396" r="1396"/>
            <a:stretch>
              <a:fillRect/>
            </a:stretch>
          </p:blipFill>
          <p:spPr>
            <a:xfrm>
              <a:off x="4651022" y="9228667"/>
              <a:ext cx="9175044" cy="4487333"/>
            </a:xfrm>
            <a:prstGeom prst="rect">
              <a:avLst/>
            </a:prstGeom>
          </p:spPr>
        </p:pic>
      </p:grp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860C99C2-2881-4BCE-8960-7FFC56348C1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57201" y="304800"/>
            <a:ext cx="449580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ADF80DD6-19BC-412A-8622-4282030C81E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57201" y="944562"/>
            <a:ext cx="4495800" cy="5151438"/>
          </a:xfrm>
        </p:spPr>
        <p:txBody>
          <a:bodyPr/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81430314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Desig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2850766" y="1783080"/>
            <a:ext cx="3292697" cy="329184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15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9E46D49B-645C-4F7D-BFBB-9DF2B9F2D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582400" y="6477000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bg2"/>
                </a:solidFill>
                <a:latin typeface="+mn-lt"/>
              </a:defRPr>
            </a:lvl1pPr>
          </a:lstStyle>
          <a:p>
            <a:fld id="{EBE3AD81-3AD4-9C46-856E-C08CF1183C60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36337313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" name="Google Shape;546;p11"/>
          <p:cNvGrpSpPr/>
          <p:nvPr/>
        </p:nvGrpSpPr>
        <p:grpSpPr>
          <a:xfrm rot="10800000">
            <a:off x="2606431" y="1499792"/>
            <a:ext cx="6979139" cy="4092192"/>
            <a:chOff x="1098425" y="237675"/>
            <a:chExt cx="5358675" cy="5174750"/>
          </a:xfrm>
        </p:grpSpPr>
        <p:sp>
          <p:nvSpPr>
            <p:cNvPr id="547" name="Google Shape;547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1119425" y="238125"/>
              <a:ext cx="5331675" cy="5174300"/>
            </a:xfrm>
            <a:custGeom>
              <a:avLst/>
              <a:gdLst/>
              <a:ahLst/>
              <a:cxnLst/>
              <a:rect l="l" t="t" r="r" b="b"/>
              <a:pathLst>
                <a:path w="213267" h="206972" extrusionOk="0">
                  <a:moveTo>
                    <a:pt x="114278" y="0"/>
                  </a:moveTo>
                  <a:cubicBezTo>
                    <a:pt x="106004" y="0"/>
                    <a:pt x="97190" y="1739"/>
                    <a:pt x="87837" y="5636"/>
                  </a:cubicBezTo>
                  <a:cubicBezTo>
                    <a:pt x="66552" y="14570"/>
                    <a:pt x="49704" y="31717"/>
                    <a:pt x="36634" y="50724"/>
                  </a:cubicBezTo>
                  <a:cubicBezTo>
                    <a:pt x="16248" y="80223"/>
                    <a:pt x="3657" y="115058"/>
                    <a:pt x="420" y="150792"/>
                  </a:cubicBezTo>
                  <a:cubicBezTo>
                    <a:pt x="180" y="153610"/>
                    <a:pt x="0" y="156488"/>
                    <a:pt x="0" y="159366"/>
                  </a:cubicBezTo>
                  <a:cubicBezTo>
                    <a:pt x="0" y="171058"/>
                    <a:pt x="2578" y="182929"/>
                    <a:pt x="11632" y="189704"/>
                  </a:cubicBezTo>
                  <a:cubicBezTo>
                    <a:pt x="18287" y="194621"/>
                    <a:pt x="27041" y="195640"/>
                    <a:pt x="35315" y="196419"/>
                  </a:cubicBezTo>
                  <a:cubicBezTo>
                    <a:pt x="67631" y="199597"/>
                    <a:pt x="99948" y="202775"/>
                    <a:pt x="132265" y="205893"/>
                  </a:cubicBezTo>
                  <a:cubicBezTo>
                    <a:pt x="137601" y="206432"/>
                    <a:pt x="143057" y="206972"/>
                    <a:pt x="148393" y="206972"/>
                  </a:cubicBezTo>
                  <a:cubicBezTo>
                    <a:pt x="155648" y="206972"/>
                    <a:pt x="162723" y="206013"/>
                    <a:pt x="169258" y="203075"/>
                  </a:cubicBezTo>
                  <a:cubicBezTo>
                    <a:pt x="184907" y="196000"/>
                    <a:pt x="193241" y="179092"/>
                    <a:pt x="200376" y="163443"/>
                  </a:cubicBezTo>
                  <a:cubicBezTo>
                    <a:pt x="206611" y="149713"/>
                    <a:pt x="213027" y="135443"/>
                    <a:pt x="213266" y="120334"/>
                  </a:cubicBezTo>
                  <a:cubicBezTo>
                    <a:pt x="213266" y="120034"/>
                    <a:pt x="213266" y="119734"/>
                    <a:pt x="213266" y="119375"/>
                  </a:cubicBezTo>
                  <a:cubicBezTo>
                    <a:pt x="213266" y="104925"/>
                    <a:pt x="207690" y="90955"/>
                    <a:pt x="201035" y="78064"/>
                  </a:cubicBezTo>
                  <a:cubicBezTo>
                    <a:pt x="182569" y="42150"/>
                    <a:pt x="154809" y="0"/>
                    <a:pt x="114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550" name="Google Shape;550;p11"/>
          <p:cNvSpPr txBox="1">
            <a:spLocks noGrp="1"/>
          </p:cNvSpPr>
          <p:nvPr>
            <p:ph type="subTitle" idx="1"/>
          </p:nvPr>
        </p:nvSpPr>
        <p:spPr>
          <a:xfrm>
            <a:off x="4303776" y="3755136"/>
            <a:ext cx="3572400" cy="8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551" name="Google Shape;551;p11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2" name="Google Shape;552;p11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3" name="Google Shape;553;p11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4" name="Google Shape;554;p11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55" name="Google Shape;555;p11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556" name="Google Shape;556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7" name="Google Shape;557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8" name="Google Shape;558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59" name="Google Shape;559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0" name="Google Shape;560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1" name="Google Shape;561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62" name="Google Shape;562;p11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563" name="Google Shape;563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4" name="Google Shape;564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5" name="Google Shape;565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6" name="Google Shape;566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67" name="Google Shape;567;p11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568" name="Google Shape;568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69" name="Google Shape;569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0" name="Google Shape;570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1" name="Google Shape;571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72" name="Google Shape;572;p11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573" name="Google Shape;573;p11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4" name="Google Shape;574;p11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5" name="Google Shape;575;p11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6" name="Google Shape;576;p11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7" name="Google Shape;577;p11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78" name="Google Shape;578;p11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79" name="Google Shape;579;p11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580" name="Google Shape;58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1" name="Google Shape;58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2" name="Google Shape;58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83" name="Google Shape;583;p11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4" name="Google Shape;584;p11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5" name="Google Shape;585;p11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86" name="Google Shape;586;p11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587" name="Google Shape;587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93" name="Google Shape;593;p11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594" name="Google Shape;594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97" name="Google Shape;597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98" name="Google Shape;598;p11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599" name="Google Shape;599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03" name="Google Shape;603;p11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4" name="Google Shape;604;p11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5" name="Google Shape;605;p11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6" name="Google Shape;606;p11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7" name="Google Shape;607;p11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608" name="Google Shape;608;p11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609" name="Google Shape;609;p11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610" name="Google Shape;61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1" name="Google Shape;61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13" name="Google Shape;613;p11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614" name="Google Shape;614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17" name="Google Shape;617;p11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618" name="Google Shape;618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19" name="Google Shape;619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21" name="Google Shape;621;p11"/>
          <p:cNvSpPr txBox="1">
            <a:spLocks noGrp="1"/>
          </p:cNvSpPr>
          <p:nvPr>
            <p:ph type="title" hasCustomPrompt="1"/>
          </p:nvPr>
        </p:nvSpPr>
        <p:spPr>
          <a:xfrm>
            <a:off x="3499104" y="2743200"/>
            <a:ext cx="5206000" cy="10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rPr dirty="0"/>
              <a:t>xx%</a:t>
            </a:r>
          </a:p>
        </p:txBody>
      </p:sp>
      <p:sp>
        <p:nvSpPr>
          <p:cNvPr id="79" name="Slide Number Placeholder 1">
            <a:extLst>
              <a:ext uri="{FF2B5EF4-FFF2-40B4-BE49-F238E27FC236}">
                <a16:creationId xmlns:a16="http://schemas.microsoft.com/office/drawing/2014/main" id="{A842D105-77EB-2046-B992-A48933C73A6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630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367312"/>
      </p:ext>
    </p:extLst>
  </p:cSld>
  <p:clrMapOvr>
    <a:masterClrMapping/>
  </p:clrMapOvr>
  <p:hf sldNum="0" hdr="0" ftr="0" dt="0"/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preserve="1" userDrawn="1">
  <p:cSld name="1_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" name="Google Shape;546;p11"/>
          <p:cNvGrpSpPr/>
          <p:nvPr userDrawn="1"/>
        </p:nvGrpSpPr>
        <p:grpSpPr>
          <a:xfrm rot="10800000">
            <a:off x="2606431" y="1499792"/>
            <a:ext cx="6979139" cy="4092192"/>
            <a:chOff x="1098425" y="237675"/>
            <a:chExt cx="5358675" cy="5174750"/>
          </a:xfrm>
        </p:grpSpPr>
        <p:sp>
          <p:nvSpPr>
            <p:cNvPr id="547" name="Google Shape;547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1119425" y="238125"/>
              <a:ext cx="5331675" cy="5174300"/>
            </a:xfrm>
            <a:custGeom>
              <a:avLst/>
              <a:gdLst/>
              <a:ahLst/>
              <a:cxnLst/>
              <a:rect l="l" t="t" r="r" b="b"/>
              <a:pathLst>
                <a:path w="213267" h="206972" extrusionOk="0">
                  <a:moveTo>
                    <a:pt x="114278" y="0"/>
                  </a:moveTo>
                  <a:cubicBezTo>
                    <a:pt x="106004" y="0"/>
                    <a:pt x="97190" y="1739"/>
                    <a:pt x="87837" y="5636"/>
                  </a:cubicBezTo>
                  <a:cubicBezTo>
                    <a:pt x="66552" y="14570"/>
                    <a:pt x="49704" y="31717"/>
                    <a:pt x="36634" y="50724"/>
                  </a:cubicBezTo>
                  <a:cubicBezTo>
                    <a:pt x="16248" y="80223"/>
                    <a:pt x="3657" y="115058"/>
                    <a:pt x="420" y="150792"/>
                  </a:cubicBezTo>
                  <a:cubicBezTo>
                    <a:pt x="180" y="153610"/>
                    <a:pt x="0" y="156488"/>
                    <a:pt x="0" y="159366"/>
                  </a:cubicBezTo>
                  <a:cubicBezTo>
                    <a:pt x="0" y="171058"/>
                    <a:pt x="2578" y="182929"/>
                    <a:pt x="11632" y="189704"/>
                  </a:cubicBezTo>
                  <a:cubicBezTo>
                    <a:pt x="18287" y="194621"/>
                    <a:pt x="27041" y="195640"/>
                    <a:pt x="35315" y="196419"/>
                  </a:cubicBezTo>
                  <a:cubicBezTo>
                    <a:pt x="67631" y="199597"/>
                    <a:pt x="99948" y="202775"/>
                    <a:pt x="132265" y="205893"/>
                  </a:cubicBezTo>
                  <a:cubicBezTo>
                    <a:pt x="137601" y="206432"/>
                    <a:pt x="143057" y="206972"/>
                    <a:pt x="148393" y="206972"/>
                  </a:cubicBezTo>
                  <a:cubicBezTo>
                    <a:pt x="155648" y="206972"/>
                    <a:pt x="162723" y="206013"/>
                    <a:pt x="169258" y="203075"/>
                  </a:cubicBezTo>
                  <a:cubicBezTo>
                    <a:pt x="184907" y="196000"/>
                    <a:pt x="193241" y="179092"/>
                    <a:pt x="200376" y="163443"/>
                  </a:cubicBezTo>
                  <a:cubicBezTo>
                    <a:pt x="206611" y="149713"/>
                    <a:pt x="213027" y="135443"/>
                    <a:pt x="213266" y="120334"/>
                  </a:cubicBezTo>
                  <a:cubicBezTo>
                    <a:pt x="213266" y="120034"/>
                    <a:pt x="213266" y="119734"/>
                    <a:pt x="213266" y="119375"/>
                  </a:cubicBezTo>
                  <a:cubicBezTo>
                    <a:pt x="213266" y="104925"/>
                    <a:pt x="207690" y="90955"/>
                    <a:pt x="201035" y="78064"/>
                  </a:cubicBezTo>
                  <a:cubicBezTo>
                    <a:pt x="182569" y="42150"/>
                    <a:pt x="154809" y="0"/>
                    <a:pt x="114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21" name="Google Shape;621;p11"/>
          <p:cNvSpPr txBox="1">
            <a:spLocks noGrp="1"/>
          </p:cNvSpPr>
          <p:nvPr>
            <p:ph type="title" hasCustomPrompt="1"/>
          </p:nvPr>
        </p:nvSpPr>
        <p:spPr>
          <a:xfrm>
            <a:off x="3499104" y="2743200"/>
            <a:ext cx="5206000" cy="10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rPr dirty="0"/>
              <a:t>xx%</a:t>
            </a:r>
          </a:p>
        </p:txBody>
      </p:sp>
      <p:sp>
        <p:nvSpPr>
          <p:cNvPr id="7" name="Slide Number Placeholder 1">
            <a:extLst>
              <a:ext uri="{FF2B5EF4-FFF2-40B4-BE49-F238E27FC236}">
                <a16:creationId xmlns:a16="http://schemas.microsoft.com/office/drawing/2014/main" id="{5802CA33-2B9D-5044-BFD8-5888720100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630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5733355"/>
      </p:ext>
    </p:extLst>
  </p:cSld>
  <p:clrMapOvr>
    <a:masterClrMapping/>
  </p:clrMapOvr>
  <p:hf sldNum="0" hdr="0" ftr="0" dt="0"/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2"/>
          <p:cNvSpPr txBox="1">
            <a:spLocks noGrp="1"/>
          </p:cNvSpPr>
          <p:nvPr>
            <p:ph type="ctrTitle"/>
          </p:nvPr>
        </p:nvSpPr>
        <p:spPr>
          <a:xfrm>
            <a:off x="6998208" y="2670048"/>
            <a:ext cx="4352400" cy="238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5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6998208" y="4962144"/>
            <a:ext cx="4352400" cy="11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2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cxnSp>
        <p:nvCxnSpPr>
          <p:cNvPr id="10" name="Google Shape;10;p2"/>
          <p:cNvCxnSpPr/>
          <p:nvPr/>
        </p:nvCxnSpPr>
        <p:spPr>
          <a:xfrm flipH="1">
            <a:off x="7769400" y="6017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" name="Google Shape;11;p2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" name="Google Shape;12;p2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" name="Google Shape;13;p2"/>
          <p:cNvGrpSpPr/>
          <p:nvPr/>
        </p:nvGrpSpPr>
        <p:grpSpPr>
          <a:xfrm>
            <a:off x="10752367" y="1183800"/>
            <a:ext cx="775733" cy="776467"/>
            <a:chOff x="8064275" y="887850"/>
            <a:chExt cx="581800" cy="582350"/>
          </a:xfrm>
        </p:grpSpPr>
        <p:sp>
          <p:nvSpPr>
            <p:cNvPr id="14" name="Google Shape;14;p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21" name="Google Shape;21;p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7587440" y="567744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6" name="Google Shape;26;p2"/>
          <p:cNvSpPr/>
          <p:nvPr/>
        </p:nvSpPr>
        <p:spPr>
          <a:xfrm>
            <a:off x="7584434" y="564367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7" name="Google Shape;27;p2"/>
          <p:cNvSpPr/>
          <p:nvPr/>
        </p:nvSpPr>
        <p:spPr>
          <a:xfrm>
            <a:off x="7636092" y="616413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8" name="Google Shape;28;p2"/>
          <p:cNvSpPr/>
          <p:nvPr/>
        </p:nvSpPr>
        <p:spPr>
          <a:xfrm>
            <a:off x="7633104" y="613036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9" name="Google Shape;29;p2"/>
          <p:cNvSpPr/>
          <p:nvPr/>
        </p:nvSpPr>
        <p:spPr>
          <a:xfrm>
            <a:off x="7688877" y="66918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30" name="Google Shape;30;p2"/>
          <p:cNvSpPr/>
          <p:nvPr/>
        </p:nvSpPr>
        <p:spPr>
          <a:xfrm>
            <a:off x="7685887" y="666190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31" name="Google Shape;31;p2"/>
          <p:cNvGrpSpPr/>
          <p:nvPr/>
        </p:nvGrpSpPr>
        <p:grpSpPr>
          <a:xfrm>
            <a:off x="7257800" y="385700"/>
            <a:ext cx="233351" cy="36000"/>
            <a:chOff x="5662375" y="212375"/>
            <a:chExt cx="175013" cy="27000"/>
          </a:xfrm>
        </p:grpSpPr>
        <p:sp>
          <p:nvSpPr>
            <p:cNvPr id="32" name="Google Shape;32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5" name="Google Shape;35;p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36" name="Google Shape;36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9" name="Google Shape;39;p2"/>
          <p:cNvGrpSpPr/>
          <p:nvPr/>
        </p:nvGrpSpPr>
        <p:grpSpPr>
          <a:xfrm>
            <a:off x="10758334" y="2109067"/>
            <a:ext cx="233351" cy="36000"/>
            <a:chOff x="5662375" y="212375"/>
            <a:chExt cx="175013" cy="27000"/>
          </a:xfrm>
        </p:grpSpPr>
        <p:sp>
          <p:nvSpPr>
            <p:cNvPr id="40" name="Google Shape;40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A93A37A-EC52-704F-ABE6-FD5B119135A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33400" y="428625"/>
            <a:ext cx="6172200" cy="612457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3" name="Slide Number Placeholder 1">
            <a:extLst>
              <a:ext uri="{FF2B5EF4-FFF2-40B4-BE49-F238E27FC236}">
                <a16:creationId xmlns:a16="http://schemas.microsoft.com/office/drawing/2014/main" id="{3B73B51A-D313-474E-8E8C-FFAA1D43490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630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9969758"/>
      </p:ext>
    </p:extLst>
  </p:cSld>
  <p:clrMapOvr>
    <a:masterClrMapping/>
  </p:clrMapOvr>
  <p:hf sldNum="0" hdr="0" ftr="0" dt="0"/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 userDrawn="1">
  <p:cSld name="Title only 3">
    <p:spTree>
      <p:nvGrpSpPr>
        <p:cNvPr id="1" name="Shape 1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" name="Google Shape;1227;p25"/>
          <p:cNvSpPr txBox="1">
            <a:spLocks noGrp="1"/>
          </p:cNvSpPr>
          <p:nvPr>
            <p:ph type="title"/>
          </p:nvPr>
        </p:nvSpPr>
        <p:spPr>
          <a:xfrm>
            <a:off x="1194800" y="2645933"/>
            <a:ext cx="4609600" cy="172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1228" name="Google Shape;1228;p25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9" name="Google Shape;1229;p25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30" name="Google Shape;1230;p25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31" name="Google Shape;1231;p25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1232" name="Google Shape;1232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3" name="Google Shape;1233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4" name="Google Shape;1234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5" name="Google Shape;1235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6" name="Google Shape;1236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37" name="Google Shape;1237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38" name="Google Shape;1238;p25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1239" name="Google Shape;1239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0" name="Google Shape;1240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1" name="Google Shape;1241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42" name="Google Shape;1242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243" name="Google Shape;1243;p25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4" name="Google Shape;1244;p25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5" name="Google Shape;1245;p25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6" name="Google Shape;1246;p25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7" name="Google Shape;1247;p25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248" name="Google Shape;1248;p25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1249" name="Google Shape;1249;p25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1250" name="Google Shape;1250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1" name="Google Shape;1251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2" name="Google Shape;1252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53" name="Google Shape;1253;p25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1254" name="Google Shape;1254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5" name="Google Shape;1255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6" name="Google Shape;1256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57" name="Google Shape;1257;p25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1258" name="Google Shape;1258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59" name="Google Shape;1259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0" name="Google Shape;1260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261" name="Google Shape;1261;p25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62" name="Google Shape;1262;p25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63" name="Google Shape;1263;p25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1264" name="Google Shape;1264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5" name="Google Shape;1265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6" name="Google Shape;1266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7" name="Google Shape;1267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8" name="Google Shape;1268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69" name="Google Shape;1269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70" name="Google Shape;1270;p25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1271" name="Google Shape;1271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2" name="Google Shape;1272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3" name="Google Shape;1273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4" name="Google Shape;1274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75" name="Google Shape;1275;p25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1276" name="Google Shape;1276;p25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7" name="Google Shape;1277;p25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8" name="Google Shape;1278;p25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79" name="Google Shape;1279;p25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80" name="Google Shape;1280;p25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1281" name="Google Shape;1281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2" name="Google Shape;1282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3" name="Google Shape;1283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284" name="Google Shape;1284;p25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1285" name="Google Shape;1285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6" name="Google Shape;1286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287" name="Google Shape;1287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D4C8F97-BC67-0944-AD4C-7D5C966113E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324600" y="696913"/>
            <a:ext cx="5486400" cy="5802312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4" name="Slide Number Placeholder 1">
            <a:extLst>
              <a:ext uri="{FF2B5EF4-FFF2-40B4-BE49-F238E27FC236}">
                <a16:creationId xmlns:a16="http://schemas.microsoft.com/office/drawing/2014/main" id="{C7C4FC62-6847-EC47-9413-5F0D82F80B7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630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5584150"/>
      </p:ext>
    </p:extLst>
  </p:cSld>
  <p:clrMapOvr>
    <a:masterClrMapping/>
  </p:clrMapOvr>
  <p:hf sldNum="0" hdr="0" ftr="0" dt="0"/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userDrawn="1">
  <p:cSld name="Title and two columns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5"/>
          <p:cNvSpPr txBox="1">
            <a:spLocks noGrp="1"/>
          </p:cNvSpPr>
          <p:nvPr>
            <p:ph type="title"/>
          </p:nvPr>
        </p:nvSpPr>
        <p:spPr>
          <a:xfrm>
            <a:off x="2410228" y="451100"/>
            <a:ext cx="7371600" cy="8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78" name="Google Shape;178;p5"/>
          <p:cNvSpPr txBox="1">
            <a:spLocks noGrp="1"/>
          </p:cNvSpPr>
          <p:nvPr>
            <p:ph type="subTitle" idx="2"/>
          </p:nvPr>
        </p:nvSpPr>
        <p:spPr>
          <a:xfrm>
            <a:off x="2791968" y="3810000"/>
            <a:ext cx="2779600" cy="13839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80" name="Google Shape;180;p5"/>
          <p:cNvSpPr txBox="1">
            <a:spLocks noGrp="1"/>
          </p:cNvSpPr>
          <p:nvPr>
            <p:ph type="subTitle" idx="4"/>
          </p:nvPr>
        </p:nvSpPr>
        <p:spPr>
          <a:xfrm>
            <a:off x="2791968" y="2938272"/>
            <a:ext cx="2779600" cy="8717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81" name="Google Shape;181;p5"/>
          <p:cNvSpPr txBox="1">
            <a:spLocks noGrp="1"/>
          </p:cNvSpPr>
          <p:nvPr>
            <p:ph type="title" idx="5" hasCustomPrompt="1"/>
          </p:nvPr>
        </p:nvSpPr>
        <p:spPr>
          <a:xfrm>
            <a:off x="3706368" y="2170176"/>
            <a:ext cx="963200" cy="6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2" name="Google Shape;182;p5"/>
          <p:cNvSpPr txBox="1">
            <a:spLocks noGrp="1"/>
          </p:cNvSpPr>
          <p:nvPr>
            <p:ph type="title" idx="6" hasCustomPrompt="1"/>
          </p:nvPr>
        </p:nvSpPr>
        <p:spPr>
          <a:xfrm>
            <a:off x="7522464" y="2170176"/>
            <a:ext cx="963200" cy="6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grpSp>
        <p:nvGrpSpPr>
          <p:cNvPr id="183" name="Google Shape;183;p5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84" name="Google Shape;184;p5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85" name="Google Shape;185;p5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86" name="Google Shape;186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7" name="Google Shape;187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8" name="Google Shape;188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9" name="Google Shape;189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0" name="Google Shape;190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1" name="Google Shape;191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2" name="Google Shape;192;p5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93" name="Google Shape;193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4" name="Google Shape;194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5" name="Google Shape;195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7" name="Google Shape;197;p5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98" name="Google Shape;198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9" name="Google Shape;199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1" name="Google Shape;201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02" name="Google Shape;202;p5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03" name="Google Shape;203;p5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04" name="Google Shape;204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5" name="Google Shape;205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0" name="Google Shape;210;p5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11" name="Google Shape;211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5" name="Google Shape;215;p5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16" name="Google Shape;216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7" name="Google Shape;217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8" name="Google Shape;218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9" name="Google Shape;219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0" name="Google Shape;220;p5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21" name="Google Shape;221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4" name="Google Shape;224;p5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25" name="Google Shape;225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8" name="Google Shape;228;p5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29" name="Google Shape;229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32" name="Google Shape;232;p5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33" name="Google Shape;233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36" name="Google Shape;236;p5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7" name="Google Shape;237;p5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38" name="Google Shape;238;p5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8" name="Google Shape;178;p5">
            <a:extLst>
              <a:ext uri="{FF2B5EF4-FFF2-40B4-BE49-F238E27FC236}">
                <a16:creationId xmlns:a16="http://schemas.microsoft.com/office/drawing/2014/main" id="{3244451D-A0DD-C84B-9110-49A7668DB24E}"/>
              </a:ext>
            </a:extLst>
          </p:cNvPr>
          <p:cNvSpPr txBox="1">
            <a:spLocks/>
          </p:cNvSpPr>
          <p:nvPr userDrawn="1"/>
        </p:nvSpPr>
        <p:spPr>
          <a:xfrm>
            <a:off x="6612834" y="3770408"/>
            <a:ext cx="2779600" cy="13839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69" name="Google Shape;180;p5">
            <a:extLst>
              <a:ext uri="{FF2B5EF4-FFF2-40B4-BE49-F238E27FC236}">
                <a16:creationId xmlns:a16="http://schemas.microsoft.com/office/drawing/2014/main" id="{D3EFB300-C41E-2344-80AF-C8ACDE5335B7}"/>
              </a:ext>
            </a:extLst>
          </p:cNvPr>
          <p:cNvSpPr txBox="1">
            <a:spLocks/>
          </p:cNvSpPr>
          <p:nvPr userDrawn="1"/>
        </p:nvSpPr>
        <p:spPr>
          <a:xfrm>
            <a:off x="6612834" y="2898680"/>
            <a:ext cx="2779600" cy="8717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70" name="Slide Number Placeholder 1">
            <a:extLst>
              <a:ext uri="{FF2B5EF4-FFF2-40B4-BE49-F238E27FC236}">
                <a16:creationId xmlns:a16="http://schemas.microsoft.com/office/drawing/2014/main" id="{42FFD892-33EA-764C-B222-4B97CC7E826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144000" y="64008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1155622"/>
      </p:ext>
    </p:extLst>
  </p:cSld>
  <p:clrMapOvr>
    <a:masterClrMapping/>
  </p:clrMapOvr>
  <p:hf sldNum="0" hdr="0" ftr="0" dt="0"/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preserve="1" userDrawn="1">
  <p:cSld name="1_Title and two columns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5"/>
          <p:cNvSpPr txBox="1">
            <a:spLocks noGrp="1"/>
          </p:cNvSpPr>
          <p:nvPr>
            <p:ph type="title"/>
          </p:nvPr>
        </p:nvSpPr>
        <p:spPr>
          <a:xfrm>
            <a:off x="2410228" y="451100"/>
            <a:ext cx="7371600" cy="8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183" name="Google Shape;183;p5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84" name="Google Shape;184;p5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85" name="Google Shape;185;p5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86" name="Google Shape;186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7" name="Google Shape;187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8" name="Google Shape;188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9" name="Google Shape;189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0" name="Google Shape;190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1" name="Google Shape;191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2" name="Google Shape;192;p5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93" name="Google Shape;193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4" name="Google Shape;194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5" name="Google Shape;195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7" name="Google Shape;197;p5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98" name="Google Shape;198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9" name="Google Shape;199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1" name="Google Shape;201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02" name="Google Shape;202;p5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03" name="Google Shape;203;p5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04" name="Google Shape;204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5" name="Google Shape;205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0" name="Google Shape;210;p5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11" name="Google Shape;211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5" name="Google Shape;215;p5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16" name="Google Shape;216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7" name="Google Shape;217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8" name="Google Shape;218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9" name="Google Shape;219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0" name="Google Shape;220;p5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21" name="Google Shape;221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4" name="Google Shape;224;p5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25" name="Google Shape;225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8" name="Google Shape;228;p5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29" name="Google Shape;229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32" name="Google Shape;232;p5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33" name="Google Shape;233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36" name="Google Shape;236;p5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7" name="Google Shape;237;p5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38" name="Google Shape;238;p5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343AB9E-9F26-B440-8D56-B9A541BB6BB2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541586" y="1537517"/>
            <a:ext cx="8891710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3" name="Slide Number Placeholder 1">
            <a:extLst>
              <a:ext uri="{FF2B5EF4-FFF2-40B4-BE49-F238E27FC236}">
                <a16:creationId xmlns:a16="http://schemas.microsoft.com/office/drawing/2014/main" id="{48BDEE85-2572-EA48-B8E5-62467AC340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20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9711357"/>
      </p:ext>
    </p:extLst>
  </p:cSld>
  <p:clrMapOvr>
    <a:masterClrMapping/>
  </p:clrMapOvr>
  <p:hf sldNum="0" hdr="0" ftr="0" dt="0"/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preserve="1" userDrawn="1">
  <p:cSld name="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9"/>
          <p:cNvSpPr txBox="1">
            <a:spLocks noGrp="1"/>
          </p:cNvSpPr>
          <p:nvPr>
            <p:ph type="title"/>
          </p:nvPr>
        </p:nvSpPr>
        <p:spPr>
          <a:xfrm>
            <a:off x="1210521" y="2799561"/>
            <a:ext cx="4036694" cy="157354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4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26150DF-CD87-E34B-8CBD-411EEBB05C5F}"/>
              </a:ext>
            </a:extLst>
          </p:cNvPr>
          <p:cNvGrpSpPr/>
          <p:nvPr userDrawn="1"/>
        </p:nvGrpSpPr>
        <p:grpSpPr>
          <a:xfrm>
            <a:off x="0" y="86933"/>
            <a:ext cx="4936168" cy="6655500"/>
            <a:chOff x="0" y="86933"/>
            <a:chExt cx="4936168" cy="6655500"/>
          </a:xfrm>
        </p:grpSpPr>
        <p:cxnSp>
          <p:nvCxnSpPr>
            <p:cNvPr id="441" name="Google Shape;441;p9"/>
            <p:cNvCxnSpPr/>
            <p:nvPr/>
          </p:nvCxnSpPr>
          <p:spPr>
            <a:xfrm>
              <a:off x="2194567" y="697500"/>
              <a:ext cx="2230000" cy="168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2" name="Google Shape;442;p9"/>
            <p:cNvCxnSpPr/>
            <p:nvPr/>
          </p:nvCxnSpPr>
          <p:spPr>
            <a:xfrm rot="10800000" flipH="1">
              <a:off x="1070733" y="706233"/>
              <a:ext cx="1106000" cy="991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3" name="Google Shape;443;p9"/>
            <p:cNvCxnSpPr/>
            <p:nvPr/>
          </p:nvCxnSpPr>
          <p:spPr>
            <a:xfrm>
              <a:off x="0" y="86933"/>
              <a:ext cx="1062000" cy="1584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44" name="Google Shape;444;p9"/>
            <p:cNvGrpSpPr/>
            <p:nvPr/>
          </p:nvGrpSpPr>
          <p:grpSpPr>
            <a:xfrm flipH="1">
              <a:off x="665867" y="1279567"/>
              <a:ext cx="775733" cy="776467"/>
              <a:chOff x="8064275" y="887850"/>
              <a:chExt cx="581800" cy="582350"/>
            </a:xfrm>
          </p:grpSpPr>
          <p:sp>
            <p:nvSpPr>
              <p:cNvPr id="445" name="Google Shape;445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6" name="Google Shape;446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7" name="Google Shape;447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8" name="Google Shape;448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9" name="Google Shape;449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0" name="Google Shape;450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51" name="Google Shape;451;p9"/>
            <p:cNvGrpSpPr/>
            <p:nvPr/>
          </p:nvGrpSpPr>
          <p:grpSpPr>
            <a:xfrm flipH="1">
              <a:off x="2000534" y="517467"/>
              <a:ext cx="389367" cy="390100"/>
              <a:chOff x="7353050" y="316275"/>
              <a:chExt cx="292025" cy="292575"/>
            </a:xfrm>
          </p:grpSpPr>
          <p:sp>
            <p:nvSpPr>
              <p:cNvPr id="452" name="Google Shape;452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3" name="Google Shape;453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4" name="Google Shape;454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5" name="Google Shape;455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456" name="Google Shape;456;p9"/>
            <p:cNvSpPr/>
            <p:nvPr/>
          </p:nvSpPr>
          <p:spPr>
            <a:xfrm flipH="1">
              <a:off x="4221708" y="663510"/>
              <a:ext cx="384819" cy="384449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7" name="Google Shape;457;p9"/>
            <p:cNvSpPr/>
            <p:nvPr/>
          </p:nvSpPr>
          <p:spPr>
            <a:xfrm flipH="1">
              <a:off x="4218719" y="660133"/>
              <a:ext cx="390815" cy="391184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8" name="Google Shape;458;p9"/>
            <p:cNvSpPr/>
            <p:nvPr/>
          </p:nvSpPr>
          <p:spPr>
            <a:xfrm flipH="1">
              <a:off x="4270374" y="712179"/>
              <a:ext cx="287501" cy="287116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9" name="Google Shape;459;p9"/>
            <p:cNvSpPr/>
            <p:nvPr/>
          </p:nvSpPr>
          <p:spPr>
            <a:xfrm flipH="1">
              <a:off x="4267368" y="708803"/>
              <a:ext cx="293497" cy="293867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0" name="Google Shape;460;p9"/>
            <p:cNvSpPr/>
            <p:nvPr/>
          </p:nvSpPr>
          <p:spPr>
            <a:xfrm flipH="1">
              <a:off x="4323522" y="764946"/>
              <a:ext cx="181569" cy="181569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1" name="Google Shape;461;p9"/>
            <p:cNvSpPr/>
            <p:nvPr/>
          </p:nvSpPr>
          <p:spPr>
            <a:xfrm flipH="1">
              <a:off x="4320146" y="761956"/>
              <a:ext cx="187935" cy="18756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462" name="Google Shape;462;p9"/>
            <p:cNvGrpSpPr/>
            <p:nvPr/>
          </p:nvGrpSpPr>
          <p:grpSpPr>
            <a:xfrm flipH="1">
              <a:off x="4702817" y="481467"/>
              <a:ext cx="233351" cy="36000"/>
              <a:chOff x="5662375" y="212375"/>
              <a:chExt cx="175013" cy="27000"/>
            </a:xfrm>
          </p:grpSpPr>
          <p:sp>
            <p:nvSpPr>
              <p:cNvPr id="463" name="Google Shape;463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4" name="Google Shape;464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5" name="Google Shape;465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66" name="Google Shape;466;p9"/>
            <p:cNvGrpSpPr/>
            <p:nvPr/>
          </p:nvGrpSpPr>
          <p:grpSpPr>
            <a:xfrm flipH="1">
              <a:off x="640550" y="323600"/>
              <a:ext cx="233351" cy="36000"/>
              <a:chOff x="5662375" y="212375"/>
              <a:chExt cx="175013" cy="27000"/>
            </a:xfrm>
          </p:grpSpPr>
          <p:sp>
            <p:nvSpPr>
              <p:cNvPr id="467" name="Google Shape;467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8" name="Google Shape;468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9" name="Google Shape;469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70" name="Google Shape;470;p9"/>
            <p:cNvGrpSpPr/>
            <p:nvPr/>
          </p:nvGrpSpPr>
          <p:grpSpPr>
            <a:xfrm flipH="1">
              <a:off x="1202283" y="2204833"/>
              <a:ext cx="233351" cy="36000"/>
              <a:chOff x="5662375" y="212375"/>
              <a:chExt cx="175013" cy="27000"/>
            </a:xfrm>
          </p:grpSpPr>
          <p:sp>
            <p:nvSpPr>
              <p:cNvPr id="471" name="Google Shape;471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2" name="Google Shape;472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3" name="Google Shape;473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474" name="Google Shape;474;p9"/>
            <p:cNvCxnSpPr/>
            <p:nvPr/>
          </p:nvCxnSpPr>
          <p:spPr>
            <a:xfrm>
              <a:off x="1055200" y="5616533"/>
              <a:ext cx="1542800" cy="723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75" name="Google Shape;475;p9"/>
            <p:cNvCxnSpPr/>
            <p:nvPr/>
          </p:nvCxnSpPr>
          <p:spPr>
            <a:xfrm rot="10800000" flipH="1">
              <a:off x="0" y="5627233"/>
              <a:ext cx="1055200" cy="1115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76" name="Google Shape;476;p9"/>
            <p:cNvGrpSpPr/>
            <p:nvPr/>
          </p:nvGrpSpPr>
          <p:grpSpPr>
            <a:xfrm rot="10800000">
              <a:off x="665867" y="5254567"/>
              <a:ext cx="775733" cy="776467"/>
              <a:chOff x="8064275" y="887850"/>
              <a:chExt cx="581800" cy="582350"/>
            </a:xfrm>
          </p:grpSpPr>
          <p:sp>
            <p:nvSpPr>
              <p:cNvPr id="477" name="Google Shape;477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8" name="Google Shape;478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9" name="Google Shape;479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0" name="Google Shape;480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1" name="Google Shape;481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2" name="Google Shape;482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3" name="Google Shape;483;p9"/>
            <p:cNvGrpSpPr/>
            <p:nvPr/>
          </p:nvGrpSpPr>
          <p:grpSpPr>
            <a:xfrm rot="10800000">
              <a:off x="2426101" y="6115667"/>
              <a:ext cx="389367" cy="390100"/>
              <a:chOff x="7353050" y="316275"/>
              <a:chExt cx="292025" cy="292575"/>
            </a:xfrm>
          </p:grpSpPr>
          <p:sp>
            <p:nvSpPr>
              <p:cNvPr id="484" name="Google Shape;484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5" name="Google Shape;485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6" name="Google Shape;486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7" name="Google Shape;487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8" name="Google Shape;488;p9"/>
            <p:cNvGrpSpPr/>
            <p:nvPr/>
          </p:nvGrpSpPr>
          <p:grpSpPr>
            <a:xfrm rot="10800000">
              <a:off x="283367" y="6194067"/>
              <a:ext cx="233333" cy="233333"/>
              <a:chOff x="8792300" y="321275"/>
              <a:chExt cx="175000" cy="175000"/>
            </a:xfrm>
          </p:grpSpPr>
          <p:sp>
            <p:nvSpPr>
              <p:cNvPr id="489" name="Google Shape;489;p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0" name="Google Shape;490;p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1" name="Google Shape;491;p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2" name="Google Shape;492;p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3" name="Google Shape;493;p9"/>
            <p:cNvGrpSpPr/>
            <p:nvPr/>
          </p:nvGrpSpPr>
          <p:grpSpPr>
            <a:xfrm rot="10800000">
              <a:off x="640550" y="6469767"/>
              <a:ext cx="233351" cy="36000"/>
              <a:chOff x="5662375" y="212375"/>
              <a:chExt cx="175013" cy="27000"/>
            </a:xfrm>
          </p:grpSpPr>
          <p:sp>
            <p:nvSpPr>
              <p:cNvPr id="494" name="Google Shape;494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5" name="Google Shape;495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6" name="Google Shape;496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7" name="Google Shape;497;p9"/>
            <p:cNvGrpSpPr/>
            <p:nvPr/>
          </p:nvGrpSpPr>
          <p:grpSpPr>
            <a:xfrm rot="10800000">
              <a:off x="1405483" y="5198133"/>
              <a:ext cx="233351" cy="36000"/>
              <a:chOff x="5662375" y="212375"/>
              <a:chExt cx="175013" cy="27000"/>
            </a:xfrm>
          </p:grpSpPr>
          <p:sp>
            <p:nvSpPr>
              <p:cNvPr id="498" name="Google Shape;498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9" name="Google Shape;499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500" name="Google Shape;500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2498969E-C615-AE4C-9330-BAFD08C35264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5746800" y="600667"/>
            <a:ext cx="5676800" cy="579543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7096493"/>
      </p:ext>
    </p:extLst>
  </p:cSld>
  <p:clrMapOvr>
    <a:masterClrMapping/>
  </p:clrMapOvr>
  <p:hf sldNum="0" hdr="0" ftr="0" dt="0"/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preserve="1" userDrawn="1">
  <p:cSld name="1_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026150DF-CD87-E34B-8CBD-411EEBB05C5F}"/>
              </a:ext>
            </a:extLst>
          </p:cNvPr>
          <p:cNvGrpSpPr/>
          <p:nvPr userDrawn="1"/>
        </p:nvGrpSpPr>
        <p:grpSpPr>
          <a:xfrm flipH="1">
            <a:off x="7255832" y="202500"/>
            <a:ext cx="4936168" cy="6655500"/>
            <a:chOff x="0" y="86933"/>
            <a:chExt cx="4936168" cy="6655500"/>
          </a:xfrm>
        </p:grpSpPr>
        <p:cxnSp>
          <p:nvCxnSpPr>
            <p:cNvPr id="441" name="Google Shape;441;p9"/>
            <p:cNvCxnSpPr/>
            <p:nvPr/>
          </p:nvCxnSpPr>
          <p:spPr>
            <a:xfrm>
              <a:off x="2194567" y="697500"/>
              <a:ext cx="2230000" cy="168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2" name="Google Shape;442;p9"/>
            <p:cNvCxnSpPr/>
            <p:nvPr/>
          </p:nvCxnSpPr>
          <p:spPr>
            <a:xfrm rot="10800000" flipH="1">
              <a:off x="1070733" y="706233"/>
              <a:ext cx="1106000" cy="991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3" name="Google Shape;443;p9"/>
            <p:cNvCxnSpPr/>
            <p:nvPr/>
          </p:nvCxnSpPr>
          <p:spPr>
            <a:xfrm>
              <a:off x="0" y="86933"/>
              <a:ext cx="1062000" cy="1584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44" name="Google Shape;444;p9"/>
            <p:cNvGrpSpPr/>
            <p:nvPr/>
          </p:nvGrpSpPr>
          <p:grpSpPr>
            <a:xfrm flipH="1">
              <a:off x="665867" y="1279567"/>
              <a:ext cx="775733" cy="776467"/>
              <a:chOff x="8064275" y="887850"/>
              <a:chExt cx="581800" cy="582350"/>
            </a:xfrm>
          </p:grpSpPr>
          <p:sp>
            <p:nvSpPr>
              <p:cNvPr id="445" name="Google Shape;445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6" name="Google Shape;446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7" name="Google Shape;447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8" name="Google Shape;448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49" name="Google Shape;449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0" name="Google Shape;450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51" name="Google Shape;451;p9"/>
            <p:cNvGrpSpPr/>
            <p:nvPr/>
          </p:nvGrpSpPr>
          <p:grpSpPr>
            <a:xfrm flipH="1">
              <a:off x="2000534" y="517467"/>
              <a:ext cx="389367" cy="390100"/>
              <a:chOff x="7353050" y="316275"/>
              <a:chExt cx="292025" cy="292575"/>
            </a:xfrm>
          </p:grpSpPr>
          <p:sp>
            <p:nvSpPr>
              <p:cNvPr id="452" name="Google Shape;452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3" name="Google Shape;453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4" name="Google Shape;454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55" name="Google Shape;455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456" name="Google Shape;456;p9"/>
            <p:cNvSpPr/>
            <p:nvPr/>
          </p:nvSpPr>
          <p:spPr>
            <a:xfrm flipH="1">
              <a:off x="4221708" y="663510"/>
              <a:ext cx="384819" cy="384449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7" name="Google Shape;457;p9"/>
            <p:cNvSpPr/>
            <p:nvPr/>
          </p:nvSpPr>
          <p:spPr>
            <a:xfrm flipH="1">
              <a:off x="4218719" y="660133"/>
              <a:ext cx="390815" cy="391184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8" name="Google Shape;458;p9"/>
            <p:cNvSpPr/>
            <p:nvPr/>
          </p:nvSpPr>
          <p:spPr>
            <a:xfrm flipH="1">
              <a:off x="4270374" y="712179"/>
              <a:ext cx="287501" cy="287116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9" name="Google Shape;459;p9"/>
            <p:cNvSpPr/>
            <p:nvPr/>
          </p:nvSpPr>
          <p:spPr>
            <a:xfrm flipH="1">
              <a:off x="4267368" y="708803"/>
              <a:ext cx="293497" cy="293867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0" name="Google Shape;460;p9"/>
            <p:cNvSpPr/>
            <p:nvPr/>
          </p:nvSpPr>
          <p:spPr>
            <a:xfrm flipH="1">
              <a:off x="4323522" y="764946"/>
              <a:ext cx="181569" cy="181569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1" name="Google Shape;461;p9"/>
            <p:cNvSpPr/>
            <p:nvPr/>
          </p:nvSpPr>
          <p:spPr>
            <a:xfrm flipH="1">
              <a:off x="4320146" y="761956"/>
              <a:ext cx="187935" cy="18756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462" name="Google Shape;462;p9"/>
            <p:cNvGrpSpPr/>
            <p:nvPr/>
          </p:nvGrpSpPr>
          <p:grpSpPr>
            <a:xfrm flipH="1">
              <a:off x="4702817" y="481467"/>
              <a:ext cx="233351" cy="36000"/>
              <a:chOff x="5662375" y="212375"/>
              <a:chExt cx="175013" cy="27000"/>
            </a:xfrm>
          </p:grpSpPr>
          <p:sp>
            <p:nvSpPr>
              <p:cNvPr id="463" name="Google Shape;463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4" name="Google Shape;464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5" name="Google Shape;465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66" name="Google Shape;466;p9"/>
            <p:cNvGrpSpPr/>
            <p:nvPr/>
          </p:nvGrpSpPr>
          <p:grpSpPr>
            <a:xfrm flipH="1">
              <a:off x="640550" y="323600"/>
              <a:ext cx="233351" cy="36000"/>
              <a:chOff x="5662375" y="212375"/>
              <a:chExt cx="175013" cy="27000"/>
            </a:xfrm>
          </p:grpSpPr>
          <p:sp>
            <p:nvSpPr>
              <p:cNvPr id="467" name="Google Shape;467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8" name="Google Shape;468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69" name="Google Shape;469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70" name="Google Shape;470;p9"/>
            <p:cNvGrpSpPr/>
            <p:nvPr/>
          </p:nvGrpSpPr>
          <p:grpSpPr>
            <a:xfrm flipH="1">
              <a:off x="1202283" y="2204833"/>
              <a:ext cx="233351" cy="36000"/>
              <a:chOff x="5662375" y="212375"/>
              <a:chExt cx="175013" cy="27000"/>
            </a:xfrm>
          </p:grpSpPr>
          <p:sp>
            <p:nvSpPr>
              <p:cNvPr id="471" name="Google Shape;471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2" name="Google Shape;472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3" name="Google Shape;473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474" name="Google Shape;474;p9"/>
            <p:cNvCxnSpPr/>
            <p:nvPr/>
          </p:nvCxnSpPr>
          <p:spPr>
            <a:xfrm>
              <a:off x="1055200" y="5616533"/>
              <a:ext cx="1542800" cy="723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75" name="Google Shape;475;p9"/>
            <p:cNvCxnSpPr/>
            <p:nvPr/>
          </p:nvCxnSpPr>
          <p:spPr>
            <a:xfrm rot="10800000" flipH="1">
              <a:off x="0" y="5627233"/>
              <a:ext cx="1055200" cy="1115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76" name="Google Shape;476;p9"/>
            <p:cNvGrpSpPr/>
            <p:nvPr/>
          </p:nvGrpSpPr>
          <p:grpSpPr>
            <a:xfrm rot="10800000">
              <a:off x="665867" y="5254567"/>
              <a:ext cx="775733" cy="776467"/>
              <a:chOff x="8064275" y="887850"/>
              <a:chExt cx="581800" cy="582350"/>
            </a:xfrm>
          </p:grpSpPr>
          <p:sp>
            <p:nvSpPr>
              <p:cNvPr id="477" name="Google Shape;477;p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8" name="Google Shape;478;p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79" name="Google Shape;479;p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0" name="Google Shape;480;p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1" name="Google Shape;481;p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2" name="Google Shape;482;p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3" name="Google Shape;483;p9"/>
            <p:cNvGrpSpPr/>
            <p:nvPr/>
          </p:nvGrpSpPr>
          <p:grpSpPr>
            <a:xfrm rot="10800000">
              <a:off x="2426101" y="6115667"/>
              <a:ext cx="389367" cy="390100"/>
              <a:chOff x="7353050" y="316275"/>
              <a:chExt cx="292025" cy="292575"/>
            </a:xfrm>
          </p:grpSpPr>
          <p:sp>
            <p:nvSpPr>
              <p:cNvPr id="484" name="Google Shape;484;p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5" name="Google Shape;485;p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6" name="Google Shape;486;p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87" name="Google Shape;487;p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88" name="Google Shape;488;p9"/>
            <p:cNvGrpSpPr/>
            <p:nvPr/>
          </p:nvGrpSpPr>
          <p:grpSpPr>
            <a:xfrm rot="10800000">
              <a:off x="283367" y="6194067"/>
              <a:ext cx="233333" cy="233333"/>
              <a:chOff x="8792300" y="321275"/>
              <a:chExt cx="175000" cy="175000"/>
            </a:xfrm>
          </p:grpSpPr>
          <p:sp>
            <p:nvSpPr>
              <p:cNvPr id="489" name="Google Shape;489;p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0" name="Google Shape;490;p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1" name="Google Shape;491;p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2" name="Google Shape;492;p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3" name="Google Shape;493;p9"/>
            <p:cNvGrpSpPr/>
            <p:nvPr/>
          </p:nvGrpSpPr>
          <p:grpSpPr>
            <a:xfrm rot="10800000">
              <a:off x="640550" y="6469767"/>
              <a:ext cx="233351" cy="36000"/>
              <a:chOff x="5662375" y="212375"/>
              <a:chExt cx="175013" cy="27000"/>
            </a:xfrm>
          </p:grpSpPr>
          <p:sp>
            <p:nvSpPr>
              <p:cNvPr id="494" name="Google Shape;494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5" name="Google Shape;495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6" name="Google Shape;496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497" name="Google Shape;497;p9"/>
            <p:cNvGrpSpPr/>
            <p:nvPr/>
          </p:nvGrpSpPr>
          <p:grpSpPr>
            <a:xfrm rot="10800000">
              <a:off x="1405483" y="5198133"/>
              <a:ext cx="233351" cy="36000"/>
              <a:chOff x="5662375" y="212375"/>
              <a:chExt cx="175013" cy="27000"/>
            </a:xfrm>
          </p:grpSpPr>
          <p:sp>
            <p:nvSpPr>
              <p:cNvPr id="498" name="Google Shape;498;p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499" name="Google Shape;499;p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500" name="Google Shape;500;p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2498969E-C615-AE4C-9330-BAFD08C35264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708883" y="591313"/>
            <a:ext cx="5676800" cy="579543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5" name="Google Shape;439;p9">
            <a:extLst>
              <a:ext uri="{FF2B5EF4-FFF2-40B4-BE49-F238E27FC236}">
                <a16:creationId xmlns:a16="http://schemas.microsoft.com/office/drawing/2014/main" id="{A8316A86-BD8C-BF4F-B5EB-0EFADBDB6BF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935023" y="2949698"/>
            <a:ext cx="4036694" cy="157354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632800038"/>
      </p:ext>
    </p:extLst>
  </p:cSld>
  <p:clrMapOvr>
    <a:masterClrMapping/>
  </p:clrMapOvr>
  <p:hf sldNum="0" hdr="0" ftr="0" dt="0"/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preserve="1" userDrawn="1">
  <p:cSld name="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3D4F4460-CEBA-6F4D-AF96-E3278A896EB1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882535" y="1537517"/>
            <a:ext cx="10794732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6" name="Slide Number Placeholder 1">
            <a:extLst>
              <a:ext uri="{FF2B5EF4-FFF2-40B4-BE49-F238E27FC236}">
                <a16:creationId xmlns:a16="http://schemas.microsoft.com/office/drawing/2014/main" id="{0ADB0D8F-2EAD-A548-BF1E-4DA5532531C1}"/>
              </a:ext>
            </a:extLst>
          </p:cNvPr>
          <p:cNvSpPr txBox="1">
            <a:spLocks/>
          </p:cNvSpPr>
          <p:nvPr userDrawn="1"/>
        </p:nvSpPr>
        <p:spPr>
          <a:xfrm>
            <a:off x="9183534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2891098"/>
      </p:ext>
    </p:extLst>
  </p:cSld>
  <p:clrMapOvr>
    <a:masterClrMapping/>
  </p:clrMapOvr>
  <p:hf sldNum="0" hdr="0" ftr="0" dt="0"/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preserve="1" userDrawn="1">
  <p:cSld name="1_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3D4F4460-CEBA-6F4D-AF96-E3278A896EB1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724207" y="1537517"/>
            <a:ext cx="5213465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E27571DE-7590-074B-9CA4-97C1556B8564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6140335" y="1522119"/>
            <a:ext cx="5213465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7" name="Slide Number Placeholder 1">
            <a:extLst>
              <a:ext uri="{FF2B5EF4-FFF2-40B4-BE49-F238E27FC236}">
                <a16:creationId xmlns:a16="http://schemas.microsoft.com/office/drawing/2014/main" id="{2C01C991-E295-154D-B6E9-F101872E3327}"/>
              </a:ext>
            </a:extLst>
          </p:cNvPr>
          <p:cNvSpPr txBox="1">
            <a:spLocks/>
          </p:cNvSpPr>
          <p:nvPr userDrawn="1"/>
        </p:nvSpPr>
        <p:spPr>
          <a:xfrm>
            <a:off x="930020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707756"/>
      </p:ext>
    </p:extLst>
  </p:cSld>
  <p:clrMapOvr>
    <a:masterClrMapping/>
  </p:clrMapOvr>
  <p:hf sldNum="0" hdr="0" ftr="0" dt="0"/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 preserve="1" userDrawn="1">
  <p:cSld name="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6B70BBEB-3126-444C-8818-27F0463FC096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4" name="Slide Number Placeholder 1">
            <a:extLst>
              <a:ext uri="{FF2B5EF4-FFF2-40B4-BE49-F238E27FC236}">
                <a16:creationId xmlns:a16="http://schemas.microsoft.com/office/drawing/2014/main" id="{CB2B5718-C3E9-7946-95D9-0BBEF4A6C746}"/>
              </a:ext>
            </a:extLst>
          </p:cNvPr>
          <p:cNvSpPr txBox="1">
            <a:spLocks/>
          </p:cNvSpPr>
          <p:nvPr userDrawn="1"/>
        </p:nvSpPr>
        <p:spPr>
          <a:xfrm>
            <a:off x="9220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98918300"/>
      </p:ext>
    </p:extLst>
  </p:cSld>
  <p:clrMapOvr>
    <a:masterClrMapping/>
  </p:clrMapOvr>
  <p:hf sldNum="0" hdr="0" ftr="0" dt="0"/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 preserve="1" userDrawn="1">
  <p:cSld name="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7D9E08C-91C4-2047-873E-94C8A5B09A67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0" name="Slide Number Placeholder 1">
            <a:extLst>
              <a:ext uri="{FF2B5EF4-FFF2-40B4-BE49-F238E27FC236}">
                <a16:creationId xmlns:a16="http://schemas.microsoft.com/office/drawing/2014/main" id="{F93AB9E9-D167-BA46-887E-0375A05F6F7C}"/>
              </a:ext>
            </a:extLst>
          </p:cNvPr>
          <p:cNvSpPr txBox="1">
            <a:spLocks/>
          </p:cNvSpPr>
          <p:nvPr userDrawn="1"/>
        </p:nvSpPr>
        <p:spPr>
          <a:xfrm>
            <a:off x="9261601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1545957"/>
      </p:ext>
    </p:extLst>
  </p:cSld>
  <p:clrMapOvr>
    <a:masterClrMapping/>
  </p:clrMapOvr>
  <p:hf sldNum="0" hdr="0" ftr="0" dt="0"/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ix columns of text" preserve="1" userDrawn="1">
  <p:cSld name="Six columns of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17"/>
          <p:cNvSpPr txBox="1">
            <a:spLocks noGrp="1"/>
          </p:cNvSpPr>
          <p:nvPr>
            <p:ph type="title"/>
          </p:nvPr>
        </p:nvSpPr>
        <p:spPr>
          <a:xfrm>
            <a:off x="2964100" y="678880"/>
            <a:ext cx="64791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774" name="Google Shape;774;p17"/>
          <p:cNvCxnSpPr/>
          <p:nvPr/>
        </p:nvCxnSpPr>
        <p:spPr>
          <a:xfrm>
            <a:off x="3872377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5" name="Google Shape;775;p17"/>
          <p:cNvCxnSpPr/>
          <p:nvPr/>
        </p:nvCxnSpPr>
        <p:spPr>
          <a:xfrm rot="10800000" flipH="1">
            <a:off x="2082777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6" name="Google Shape;776;p17"/>
          <p:cNvCxnSpPr/>
          <p:nvPr/>
        </p:nvCxnSpPr>
        <p:spPr>
          <a:xfrm>
            <a:off x="346077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7" name="Google Shape;777;p17"/>
          <p:cNvCxnSpPr/>
          <p:nvPr/>
        </p:nvCxnSpPr>
        <p:spPr>
          <a:xfrm>
            <a:off x="-9156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78" name="Google Shape;778;p17"/>
          <p:cNvGrpSpPr/>
          <p:nvPr/>
        </p:nvGrpSpPr>
        <p:grpSpPr>
          <a:xfrm flipH="1">
            <a:off x="1704444" y="6017433"/>
            <a:ext cx="775733" cy="776467"/>
            <a:chOff x="8064275" y="887850"/>
            <a:chExt cx="581800" cy="582350"/>
          </a:xfrm>
        </p:grpSpPr>
        <p:sp>
          <p:nvSpPr>
            <p:cNvPr id="779" name="Google Shape;779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0" name="Google Shape;780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1" name="Google Shape;781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2" name="Google Shape;782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3" name="Google Shape;783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4" name="Google Shape;784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85" name="Google Shape;785;p17"/>
          <p:cNvGrpSpPr/>
          <p:nvPr/>
        </p:nvGrpSpPr>
        <p:grpSpPr>
          <a:xfrm flipH="1">
            <a:off x="3663478" y="5787285"/>
            <a:ext cx="389367" cy="390100"/>
            <a:chOff x="7353050" y="316275"/>
            <a:chExt cx="292025" cy="292575"/>
          </a:xfrm>
        </p:grpSpPr>
        <p:sp>
          <p:nvSpPr>
            <p:cNvPr id="786" name="Google Shape;786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7" name="Google Shape;787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8" name="Google Shape;788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9" name="Google Shape;789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90" name="Google Shape;790;p17"/>
          <p:cNvGrpSpPr/>
          <p:nvPr/>
        </p:nvGrpSpPr>
        <p:grpSpPr>
          <a:xfrm flipH="1">
            <a:off x="228411" y="5753367"/>
            <a:ext cx="233333" cy="233333"/>
            <a:chOff x="8792300" y="321275"/>
            <a:chExt cx="175000" cy="175000"/>
          </a:xfrm>
        </p:grpSpPr>
        <p:sp>
          <p:nvSpPr>
            <p:cNvPr id="791" name="Google Shape;791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2" name="Google Shape;792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3" name="Google Shape;793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4" name="Google Shape;794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95" name="Google Shape;795;p17"/>
          <p:cNvGrpSpPr/>
          <p:nvPr/>
        </p:nvGrpSpPr>
        <p:grpSpPr>
          <a:xfrm>
            <a:off x="5164263" y="6210067"/>
            <a:ext cx="390815" cy="391184"/>
            <a:chOff x="3164039" y="430875"/>
            <a:chExt cx="293111" cy="293388"/>
          </a:xfrm>
        </p:grpSpPr>
        <p:sp>
          <p:nvSpPr>
            <p:cNvPr id="796" name="Google Shape;796;p1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7" name="Google Shape;797;p1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8" name="Google Shape;798;p1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9" name="Google Shape;799;p1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0" name="Google Shape;800;p1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1" name="Google Shape;801;p1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02" name="Google Shape;802;p17"/>
          <p:cNvGrpSpPr/>
          <p:nvPr/>
        </p:nvGrpSpPr>
        <p:grpSpPr>
          <a:xfrm flipH="1">
            <a:off x="323027" y="5523233"/>
            <a:ext cx="233351" cy="36000"/>
            <a:chOff x="5662375" y="212375"/>
            <a:chExt cx="175013" cy="27000"/>
          </a:xfrm>
        </p:grpSpPr>
        <p:sp>
          <p:nvSpPr>
            <p:cNvPr id="803" name="Google Shape;80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4" name="Google Shape;80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5" name="Google Shape;80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06" name="Google Shape;806;p17"/>
          <p:cNvCxnSpPr/>
          <p:nvPr/>
        </p:nvCxnSpPr>
        <p:spPr>
          <a:xfrm rot="10800000">
            <a:off x="7993400" y="302133"/>
            <a:ext cx="2006000" cy="299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7" name="Google Shape;807;p17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8" name="Google Shape;808;p17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09" name="Google Shape;809;p17"/>
          <p:cNvGrpSpPr/>
          <p:nvPr/>
        </p:nvGrpSpPr>
        <p:grpSpPr>
          <a:xfrm>
            <a:off x="10752367" y="1387000"/>
            <a:ext cx="775733" cy="776467"/>
            <a:chOff x="8064275" y="887850"/>
            <a:chExt cx="581800" cy="582350"/>
          </a:xfrm>
        </p:grpSpPr>
        <p:sp>
          <p:nvSpPr>
            <p:cNvPr id="810" name="Google Shape;810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1" name="Google Shape;811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2" name="Google Shape;812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3" name="Google Shape;813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4" name="Google Shape;814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5" name="Google Shape;815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16" name="Google Shape;816;p17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817" name="Google Shape;817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8" name="Google Shape;818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9" name="Google Shape;819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0" name="Google Shape;820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21" name="Google Shape;821;p17"/>
          <p:cNvGrpSpPr/>
          <p:nvPr/>
        </p:nvGrpSpPr>
        <p:grpSpPr>
          <a:xfrm>
            <a:off x="11723067" y="428367"/>
            <a:ext cx="233333" cy="233333"/>
            <a:chOff x="8792300" y="321275"/>
            <a:chExt cx="175000" cy="175000"/>
          </a:xfrm>
        </p:grpSpPr>
        <p:sp>
          <p:nvSpPr>
            <p:cNvPr id="822" name="Google Shape;822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3" name="Google Shape;823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4" name="Google Shape;824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5" name="Google Shape;825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826" name="Google Shape;826;p17"/>
          <p:cNvSpPr/>
          <p:nvPr/>
        </p:nvSpPr>
        <p:spPr>
          <a:xfrm>
            <a:off x="7772406" y="916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7" name="Google Shape;827;p17"/>
          <p:cNvSpPr/>
          <p:nvPr/>
        </p:nvSpPr>
        <p:spPr>
          <a:xfrm>
            <a:off x="7769401" y="882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8" name="Google Shape;828;p17"/>
          <p:cNvSpPr/>
          <p:nvPr/>
        </p:nvSpPr>
        <p:spPr>
          <a:xfrm>
            <a:off x="7821059" y="1402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9" name="Google Shape;829;p17"/>
          <p:cNvSpPr/>
          <p:nvPr/>
        </p:nvSpPr>
        <p:spPr>
          <a:xfrm>
            <a:off x="7818070" y="1369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30" name="Google Shape;830;p17"/>
          <p:cNvSpPr/>
          <p:nvPr/>
        </p:nvSpPr>
        <p:spPr>
          <a:xfrm>
            <a:off x="7873844" y="1930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31" name="Google Shape;831;p17"/>
          <p:cNvSpPr/>
          <p:nvPr/>
        </p:nvSpPr>
        <p:spPr>
          <a:xfrm>
            <a:off x="7870854" y="1900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832" name="Google Shape;832;p17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833" name="Google Shape;83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4" name="Google Shape;83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5" name="Google Shape;83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36" name="Google Shape;836;p17"/>
          <p:cNvGrpSpPr/>
          <p:nvPr/>
        </p:nvGrpSpPr>
        <p:grpSpPr>
          <a:xfrm>
            <a:off x="11571134" y="2210667"/>
            <a:ext cx="233351" cy="36000"/>
            <a:chOff x="5662375" y="212375"/>
            <a:chExt cx="175013" cy="27000"/>
          </a:xfrm>
        </p:grpSpPr>
        <p:sp>
          <p:nvSpPr>
            <p:cNvPr id="837" name="Google Shape;837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8" name="Google Shape;838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9" name="Google Shape;839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B501989-1CC8-1049-B6F4-523B9534CED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0" name="Slide Number Placeholder 1">
            <a:extLst>
              <a:ext uri="{FF2B5EF4-FFF2-40B4-BE49-F238E27FC236}">
                <a16:creationId xmlns:a16="http://schemas.microsoft.com/office/drawing/2014/main" id="{C016A04C-86BE-D147-8833-AC94A96DCF1F}"/>
              </a:ext>
            </a:extLst>
          </p:cNvPr>
          <p:cNvSpPr txBox="1">
            <a:spLocks/>
          </p:cNvSpPr>
          <p:nvPr userDrawn="1"/>
        </p:nvSpPr>
        <p:spPr>
          <a:xfrm>
            <a:off x="9220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0813422"/>
      </p:ext>
    </p:extLst>
  </p:cSld>
  <p:clrMapOvr>
    <a:masterClrMapping/>
  </p:clrMapOvr>
  <p:hf sldNum="0" hdr="0" ftr="0" dt="0"/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 preserve="1" userDrawn="1">
  <p:cSld name="Title and body 2"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18"/>
          <p:cNvSpPr txBox="1">
            <a:spLocks noGrp="1"/>
          </p:cNvSpPr>
          <p:nvPr>
            <p:ph type="title"/>
          </p:nvPr>
        </p:nvSpPr>
        <p:spPr>
          <a:xfrm>
            <a:off x="1694688" y="451104"/>
            <a:ext cx="8814800" cy="7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843" name="Google Shape;843;p18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4" name="Google Shape;844;p18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5" name="Google Shape;845;p18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46" name="Google Shape;846;p18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847" name="Google Shape;847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48" name="Google Shape;848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49" name="Google Shape;849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0" name="Google Shape;850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51" name="Google Shape;851;p18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852" name="Google Shape;852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3" name="Google Shape;853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4" name="Google Shape;854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5" name="Google Shape;855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6" name="Google Shape;856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7" name="Google Shape;857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58" name="Google Shape;858;p18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859" name="Google Shape;859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0" name="Google Shape;860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1" name="Google Shape;861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62" name="Google Shape;862;p18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63" name="Google Shape;863;p18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864" name="Google Shape;86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5" name="Google Shape;86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6" name="Google Shape;86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7" name="Google Shape;86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8" name="Google Shape;86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9" name="Google Shape;86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70" name="Google Shape;870;p18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871" name="Google Shape;87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2" name="Google Shape;87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3" name="Google Shape;87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4" name="Google Shape;87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75" name="Google Shape;875;p18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876" name="Google Shape;876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7" name="Google Shape;877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8" name="Google Shape;878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79" name="Google Shape;879;p18"/>
          <p:cNvCxnSpPr/>
          <p:nvPr/>
        </p:nvCxnSpPr>
        <p:spPr>
          <a:xfrm flipH="1">
            <a:off x="6802272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0" name="Google Shape;880;p18"/>
          <p:cNvCxnSpPr/>
          <p:nvPr/>
        </p:nvCxnSpPr>
        <p:spPr>
          <a:xfrm rot="10800000">
            <a:off x="8313072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1" name="Google Shape;881;p18"/>
          <p:cNvCxnSpPr/>
          <p:nvPr/>
        </p:nvCxnSpPr>
        <p:spPr>
          <a:xfrm flipH="1">
            <a:off x="10063372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2" name="Google Shape;882;p18"/>
          <p:cNvCxnSpPr/>
          <p:nvPr/>
        </p:nvCxnSpPr>
        <p:spPr>
          <a:xfrm flipH="1">
            <a:off x="11829405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83" name="Google Shape;883;p18"/>
          <p:cNvGrpSpPr/>
          <p:nvPr/>
        </p:nvGrpSpPr>
        <p:grpSpPr>
          <a:xfrm>
            <a:off x="9705272" y="6017433"/>
            <a:ext cx="775733" cy="776467"/>
            <a:chOff x="8064275" y="887850"/>
            <a:chExt cx="581800" cy="582350"/>
          </a:xfrm>
        </p:grpSpPr>
        <p:sp>
          <p:nvSpPr>
            <p:cNvPr id="884" name="Google Shape;88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7" name="Google Shape;88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8" name="Google Shape;88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9" name="Google Shape;88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90" name="Google Shape;890;p18"/>
          <p:cNvGrpSpPr/>
          <p:nvPr/>
        </p:nvGrpSpPr>
        <p:grpSpPr>
          <a:xfrm>
            <a:off x="8132606" y="5787285"/>
            <a:ext cx="389367" cy="390100"/>
            <a:chOff x="7353050" y="316275"/>
            <a:chExt cx="292025" cy="292575"/>
          </a:xfrm>
        </p:grpSpPr>
        <p:sp>
          <p:nvSpPr>
            <p:cNvPr id="891" name="Google Shape;89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2" name="Google Shape;89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3" name="Google Shape;89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4" name="Google Shape;89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95" name="Google Shape;895;p18"/>
          <p:cNvGrpSpPr/>
          <p:nvPr/>
        </p:nvGrpSpPr>
        <p:grpSpPr>
          <a:xfrm>
            <a:off x="11723706" y="5753367"/>
            <a:ext cx="233333" cy="233333"/>
            <a:chOff x="8792300" y="321275"/>
            <a:chExt cx="175000" cy="175000"/>
          </a:xfrm>
        </p:grpSpPr>
        <p:sp>
          <p:nvSpPr>
            <p:cNvPr id="896" name="Google Shape;896;p18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7" name="Google Shape;897;p18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8" name="Google Shape;898;p18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9" name="Google Shape;899;p18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00" name="Google Shape;900;p18"/>
          <p:cNvGrpSpPr/>
          <p:nvPr/>
        </p:nvGrpSpPr>
        <p:grpSpPr>
          <a:xfrm flipH="1">
            <a:off x="6630373" y="6210067"/>
            <a:ext cx="390815" cy="391184"/>
            <a:chOff x="3164039" y="430875"/>
            <a:chExt cx="293111" cy="293388"/>
          </a:xfrm>
        </p:grpSpPr>
        <p:sp>
          <p:nvSpPr>
            <p:cNvPr id="901" name="Google Shape;901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2" name="Google Shape;902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3" name="Google Shape;903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4" name="Google Shape;904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5" name="Google Shape;905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6" name="Google Shape;906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07" name="Google Shape;907;p18"/>
          <p:cNvGrpSpPr/>
          <p:nvPr/>
        </p:nvGrpSpPr>
        <p:grpSpPr>
          <a:xfrm>
            <a:off x="11629073" y="5523233"/>
            <a:ext cx="233351" cy="36000"/>
            <a:chOff x="5662375" y="212375"/>
            <a:chExt cx="175013" cy="27000"/>
          </a:xfrm>
        </p:grpSpPr>
        <p:sp>
          <p:nvSpPr>
            <p:cNvPr id="908" name="Google Shape;908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9" name="Google Shape;909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10" name="Google Shape;910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5F21D606-7811-6C4D-AB74-96BB7C03952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3" name="Slide Number Placeholder 1">
            <a:extLst>
              <a:ext uri="{FF2B5EF4-FFF2-40B4-BE49-F238E27FC236}">
                <a16:creationId xmlns:a16="http://schemas.microsoft.com/office/drawing/2014/main" id="{A2D1D196-BAD0-8F4D-92E4-31C43AE51AD5}"/>
              </a:ext>
            </a:extLst>
          </p:cNvPr>
          <p:cNvSpPr txBox="1">
            <a:spLocks/>
          </p:cNvSpPr>
          <p:nvPr userDrawn="1"/>
        </p:nvSpPr>
        <p:spPr>
          <a:xfrm>
            <a:off x="9220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1850306"/>
      </p:ext>
    </p:extLst>
  </p:cSld>
  <p:clrMapOvr>
    <a:masterClrMapping/>
  </p:clrMapOvr>
  <p:hf sldNum="0" hdr="0" ftr="0" dt="0"/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3" preserve="1" userDrawn="1">
  <p:cSld name="Three columns of text 3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1"/>
          <p:cNvSpPr txBox="1">
            <a:spLocks noGrp="1"/>
          </p:cNvSpPr>
          <p:nvPr>
            <p:ph type="title"/>
          </p:nvPr>
        </p:nvSpPr>
        <p:spPr>
          <a:xfrm>
            <a:off x="1124997" y="451104"/>
            <a:ext cx="10122804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064" name="Google Shape;1064;p21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065" name="Google Shape;1065;p21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67" name="Google Shape;1067;p21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068" name="Google Shape;1068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69" name="Google Shape;1069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0" name="Google Shape;1070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1" name="Google Shape;1071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2" name="Google Shape;1072;p21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073" name="Google Shape;1073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4" name="Google Shape;1074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5" name="Google Shape;1075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6" name="Google Shape;1076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7" name="Google Shape;1077;p21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078" name="Google Shape;1078;p2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9" name="Google Shape;1079;p2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0" name="Google Shape;1080;p2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1" name="Google Shape;1081;p2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2" name="Google Shape;1082;p2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3" name="Google Shape;1083;p2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C20D5011-98C7-E44D-B0A2-48A1F4CDF5FD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4" name="Slide Number Placeholder 1">
            <a:extLst>
              <a:ext uri="{FF2B5EF4-FFF2-40B4-BE49-F238E27FC236}">
                <a16:creationId xmlns:a16="http://schemas.microsoft.com/office/drawing/2014/main" id="{E8D5A00F-1545-8043-8E3E-F33583100D0B}"/>
              </a:ext>
            </a:extLst>
          </p:cNvPr>
          <p:cNvSpPr txBox="1">
            <a:spLocks/>
          </p:cNvSpPr>
          <p:nvPr userDrawn="1"/>
        </p:nvSpPr>
        <p:spPr>
          <a:xfrm>
            <a:off x="9220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9436322"/>
      </p:ext>
    </p:extLst>
  </p:cSld>
  <p:clrMapOvr>
    <a:masterClrMapping/>
  </p:clrMapOvr>
  <p:hf sldNum="0" hdr="0" ftr="0" dt="0"/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 preserve="1" userDrawn="1">
  <p:cSld name="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1068767" y="451104"/>
            <a:ext cx="101793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1142" name="Google Shape;1142;p23"/>
          <p:cNvCxnSpPr/>
          <p:nvPr/>
        </p:nvCxnSpPr>
        <p:spPr>
          <a:xfrm rot="10800000">
            <a:off x="404000" y="4479167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/>
          <p:nvPr/>
        </p:nvCxnSpPr>
        <p:spPr>
          <a:xfrm rot="10800000" flipH="1">
            <a:off x="0" y="5776733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400985" y="5557067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98386" y="4299067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6CEEFBA8-6500-934C-849B-E53792D89D9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6" name="Slide Number Placeholder 1">
            <a:extLst>
              <a:ext uri="{FF2B5EF4-FFF2-40B4-BE49-F238E27FC236}">
                <a16:creationId xmlns:a16="http://schemas.microsoft.com/office/drawing/2014/main" id="{6F95B748-F49E-ED4C-8726-17B92347B0E3}"/>
              </a:ext>
            </a:extLst>
          </p:cNvPr>
          <p:cNvSpPr txBox="1">
            <a:spLocks/>
          </p:cNvSpPr>
          <p:nvPr userDrawn="1"/>
        </p:nvSpPr>
        <p:spPr>
          <a:xfrm>
            <a:off x="9201534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6477508"/>
      </p:ext>
    </p:extLst>
  </p:cSld>
  <p:clrMapOvr>
    <a:masterClrMapping/>
  </p:clrMapOvr>
  <p:hf sldNum="0" hdr="0" ftr="0" dt="0"/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 preserve="1" userDrawn="1">
  <p:cSld name="1_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2225919" y="451104"/>
            <a:ext cx="8225396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142" name="Google Shape;1142;p23"/>
          <p:cNvCxnSpPr>
            <a:cxnSpLocks/>
          </p:cNvCxnSpPr>
          <p:nvPr/>
        </p:nvCxnSpPr>
        <p:spPr>
          <a:xfrm rot="10800000">
            <a:off x="11752852" y="4673255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>
            <a:cxnSpLocks/>
          </p:cNvCxnSpPr>
          <p:nvPr/>
        </p:nvCxnSpPr>
        <p:spPr>
          <a:xfrm rot="10800000" flipH="1">
            <a:off x="11348852" y="5970821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11749837" y="5751155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1547238" y="4493155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-455214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>
            <a:cxnSpLocks/>
          </p:cNvCxnSpPr>
          <p:nvPr/>
        </p:nvCxnSpPr>
        <p:spPr>
          <a:xfrm flipH="1">
            <a:off x="1087586" y="343717"/>
            <a:ext cx="1274614" cy="76265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701186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2167516" y="146057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734752" y="536315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268886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503953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6CEEFBA8-6500-934C-849B-E53792D89D9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6" name="Slide Number Placeholder 1">
            <a:extLst>
              <a:ext uri="{FF2B5EF4-FFF2-40B4-BE49-F238E27FC236}">
                <a16:creationId xmlns:a16="http://schemas.microsoft.com/office/drawing/2014/main" id="{994012F7-0123-3C4F-ABE3-EE9D1A246A1B}"/>
              </a:ext>
            </a:extLst>
          </p:cNvPr>
          <p:cNvSpPr txBox="1">
            <a:spLocks/>
          </p:cNvSpPr>
          <p:nvPr userDrawn="1"/>
        </p:nvSpPr>
        <p:spPr>
          <a:xfrm>
            <a:off x="9366444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0473979"/>
      </p:ext>
    </p:extLst>
  </p:cSld>
  <p:clrMapOvr>
    <a:masterClrMapping/>
  </p:clrMapOvr>
  <p:hf sldNum="0" hdr="0" ftr="0" dt="0"/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 preserve="1" userDrawn="1">
  <p:cSld name="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B73B181-37DD-B04D-9247-35A35B0486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sz="4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EA21B109-B838-F34D-B6D2-DE88FFFE31E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1" name="Slide Number Placeholder 1">
            <a:extLst>
              <a:ext uri="{FF2B5EF4-FFF2-40B4-BE49-F238E27FC236}">
                <a16:creationId xmlns:a16="http://schemas.microsoft.com/office/drawing/2014/main" id="{743FB579-963F-D342-8DD4-8DF5AEF8B46C}"/>
              </a:ext>
            </a:extLst>
          </p:cNvPr>
          <p:cNvSpPr txBox="1">
            <a:spLocks/>
          </p:cNvSpPr>
          <p:nvPr userDrawn="1"/>
        </p:nvSpPr>
        <p:spPr>
          <a:xfrm>
            <a:off x="922281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1620115"/>
      </p:ext>
    </p:extLst>
  </p:cSld>
  <p:clrMapOvr>
    <a:masterClrMapping/>
  </p:clrMapOvr>
  <p:hf sldNum="0" hdr="0" ftr="0" dt="0"/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 preserve="1" userDrawn="1">
  <p:cSld name="1_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 flipH="1"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B73B181-37DD-B04D-9247-35A35B0486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sz="4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EA21B109-B838-F34D-B6D2-DE88FFFE31E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1" name="Slide Number Placeholder 1">
            <a:extLst>
              <a:ext uri="{FF2B5EF4-FFF2-40B4-BE49-F238E27FC236}">
                <a16:creationId xmlns:a16="http://schemas.microsoft.com/office/drawing/2014/main" id="{A3383C20-F3D0-BE48-8089-7993231CE3E9}"/>
              </a:ext>
            </a:extLst>
          </p:cNvPr>
          <p:cNvSpPr txBox="1">
            <a:spLocks/>
          </p:cNvSpPr>
          <p:nvPr userDrawn="1"/>
        </p:nvSpPr>
        <p:spPr>
          <a:xfrm>
            <a:off x="9272967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8036082"/>
      </p:ext>
    </p:extLst>
  </p:cSld>
  <p:clrMapOvr>
    <a:masterClrMapping/>
  </p:clrMapOvr>
  <p:hf sldNum="0" hdr="0" ftr="0" dt="0"/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 userDrawn="1">
  <p:cSld name="1_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40" name="Google Shape;640;p14"/>
          <p:cNvSpPr txBox="1">
            <a:spLocks noGrp="1"/>
          </p:cNvSpPr>
          <p:nvPr>
            <p:ph type="subTitle" idx="2"/>
          </p:nvPr>
        </p:nvSpPr>
        <p:spPr>
          <a:xfrm>
            <a:off x="1692212" y="2534456"/>
            <a:ext cx="2353200" cy="12328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643" name="Google Shape;643;p14"/>
          <p:cNvSpPr txBox="1">
            <a:spLocks noGrp="1"/>
          </p:cNvSpPr>
          <p:nvPr>
            <p:ph type="subTitle" idx="5"/>
          </p:nvPr>
        </p:nvSpPr>
        <p:spPr>
          <a:xfrm>
            <a:off x="1692212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Google Shape;640;p14">
            <a:extLst>
              <a:ext uri="{FF2B5EF4-FFF2-40B4-BE49-F238E27FC236}">
                <a16:creationId xmlns:a16="http://schemas.microsoft.com/office/drawing/2014/main" id="{13DDA085-7AA0-144D-ADA3-469954596339}"/>
              </a:ext>
            </a:extLst>
          </p:cNvPr>
          <p:cNvSpPr txBox="1">
            <a:spLocks/>
          </p:cNvSpPr>
          <p:nvPr userDrawn="1"/>
        </p:nvSpPr>
        <p:spPr>
          <a:xfrm>
            <a:off x="5051108" y="2514600"/>
            <a:ext cx="2353200" cy="12328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 dirty="0"/>
              <a:t>Click to edit Master subtitle style</a:t>
            </a:r>
          </a:p>
        </p:txBody>
      </p:sp>
      <p:sp>
        <p:nvSpPr>
          <p:cNvPr id="30" name="Google Shape;643;p14">
            <a:extLst>
              <a:ext uri="{FF2B5EF4-FFF2-40B4-BE49-F238E27FC236}">
                <a16:creationId xmlns:a16="http://schemas.microsoft.com/office/drawing/2014/main" id="{65A474EA-45BD-C647-B73D-32770835B10A}"/>
              </a:ext>
            </a:extLst>
          </p:cNvPr>
          <p:cNvSpPr txBox="1">
            <a:spLocks/>
          </p:cNvSpPr>
          <p:nvPr userDrawn="1"/>
        </p:nvSpPr>
        <p:spPr>
          <a:xfrm>
            <a:off x="5051108" y="3747472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 dirty="0"/>
              <a:t>Click to edit Master subtitle style</a:t>
            </a:r>
          </a:p>
        </p:txBody>
      </p:sp>
      <p:sp>
        <p:nvSpPr>
          <p:cNvPr id="31" name="Google Shape;640;p14">
            <a:extLst>
              <a:ext uri="{FF2B5EF4-FFF2-40B4-BE49-F238E27FC236}">
                <a16:creationId xmlns:a16="http://schemas.microsoft.com/office/drawing/2014/main" id="{6899BF39-22AB-504A-AB27-12A4E699025B}"/>
              </a:ext>
            </a:extLst>
          </p:cNvPr>
          <p:cNvSpPr txBox="1">
            <a:spLocks/>
          </p:cNvSpPr>
          <p:nvPr userDrawn="1"/>
        </p:nvSpPr>
        <p:spPr>
          <a:xfrm>
            <a:off x="8404368" y="2514600"/>
            <a:ext cx="2353200" cy="12328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2" name="Google Shape;643;p14">
            <a:extLst>
              <a:ext uri="{FF2B5EF4-FFF2-40B4-BE49-F238E27FC236}">
                <a16:creationId xmlns:a16="http://schemas.microsoft.com/office/drawing/2014/main" id="{27E5C173-1FCB-FF4E-8665-E586675CDDE9}"/>
              </a:ext>
            </a:extLst>
          </p:cNvPr>
          <p:cNvSpPr txBox="1">
            <a:spLocks/>
          </p:cNvSpPr>
          <p:nvPr userDrawn="1"/>
        </p:nvSpPr>
        <p:spPr>
          <a:xfrm>
            <a:off x="8404368" y="3747472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</a:p>
        </p:txBody>
      </p:sp>
      <p:sp>
        <p:nvSpPr>
          <p:cNvPr id="33" name="Slide Number Placeholder 1">
            <a:extLst>
              <a:ext uri="{FF2B5EF4-FFF2-40B4-BE49-F238E27FC236}">
                <a16:creationId xmlns:a16="http://schemas.microsoft.com/office/drawing/2014/main" id="{36A0A0DE-0B54-E44B-B275-EB00C0555831}"/>
              </a:ext>
            </a:extLst>
          </p:cNvPr>
          <p:cNvSpPr txBox="1">
            <a:spLocks/>
          </p:cNvSpPr>
          <p:nvPr userDrawn="1"/>
        </p:nvSpPr>
        <p:spPr>
          <a:xfrm>
            <a:off x="9220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8449720"/>
      </p:ext>
    </p:extLst>
  </p:cSld>
  <p:clrMapOvr>
    <a:masterClrMapping/>
  </p:clrMapOvr>
  <p:hf sldNum="0" hdr="0" ftr="0" dt="0"/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 userDrawn="1">
  <p:cSld name="1_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667" name="Google Shape;667;p15"/>
          <p:cNvSpPr txBox="1">
            <a:spLocks noGrp="1"/>
          </p:cNvSpPr>
          <p:nvPr>
            <p:ph type="subTitle" idx="1"/>
          </p:nvPr>
        </p:nvSpPr>
        <p:spPr>
          <a:xfrm>
            <a:off x="2279904" y="2060448"/>
            <a:ext cx="2593600" cy="705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668" name="Google Shape;668;p15"/>
          <p:cNvSpPr txBox="1">
            <a:spLocks noGrp="1"/>
          </p:cNvSpPr>
          <p:nvPr>
            <p:ph type="subTitle" idx="2"/>
          </p:nvPr>
        </p:nvSpPr>
        <p:spPr>
          <a:xfrm>
            <a:off x="2279904" y="2790130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69" name="Google Shape;669;p15"/>
          <p:cNvSpPr txBox="1">
            <a:spLocks noGrp="1"/>
          </p:cNvSpPr>
          <p:nvPr>
            <p:ph type="subTitle" idx="3"/>
          </p:nvPr>
        </p:nvSpPr>
        <p:spPr>
          <a:xfrm>
            <a:off x="7290816" y="2060448"/>
            <a:ext cx="2596800" cy="669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670" name="Google Shape;670;p15"/>
          <p:cNvSpPr txBox="1">
            <a:spLocks noGrp="1"/>
          </p:cNvSpPr>
          <p:nvPr>
            <p:ph type="subTitle" idx="4"/>
          </p:nvPr>
        </p:nvSpPr>
        <p:spPr>
          <a:xfrm>
            <a:off x="7290816" y="2742231"/>
            <a:ext cx="25968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9" name="Google Shape;667;p15">
            <a:extLst>
              <a:ext uri="{FF2B5EF4-FFF2-40B4-BE49-F238E27FC236}">
                <a16:creationId xmlns:a16="http://schemas.microsoft.com/office/drawing/2014/main" id="{CE1E2BCC-260D-5141-9038-4FA7B71BBE87}"/>
              </a:ext>
            </a:extLst>
          </p:cNvPr>
          <p:cNvSpPr txBox="1">
            <a:spLocks/>
          </p:cNvSpPr>
          <p:nvPr userDrawn="1"/>
        </p:nvSpPr>
        <p:spPr>
          <a:xfrm>
            <a:off x="3578304" y="4271217"/>
            <a:ext cx="2593600" cy="705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50" name="Google Shape;668;p15">
            <a:extLst>
              <a:ext uri="{FF2B5EF4-FFF2-40B4-BE49-F238E27FC236}">
                <a16:creationId xmlns:a16="http://schemas.microsoft.com/office/drawing/2014/main" id="{15225DCA-7FAE-A24F-839F-A02490FEEAB9}"/>
              </a:ext>
            </a:extLst>
          </p:cNvPr>
          <p:cNvSpPr txBox="1">
            <a:spLocks/>
          </p:cNvSpPr>
          <p:nvPr userDrawn="1"/>
        </p:nvSpPr>
        <p:spPr>
          <a:xfrm>
            <a:off x="3578304" y="5000899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</a:p>
        </p:txBody>
      </p:sp>
      <p:sp>
        <p:nvSpPr>
          <p:cNvPr id="51" name="Google Shape;669;p15">
            <a:extLst>
              <a:ext uri="{FF2B5EF4-FFF2-40B4-BE49-F238E27FC236}">
                <a16:creationId xmlns:a16="http://schemas.microsoft.com/office/drawing/2014/main" id="{A153F346-4DFA-B542-B0B3-8EDD53080E56}"/>
              </a:ext>
            </a:extLst>
          </p:cNvPr>
          <p:cNvSpPr txBox="1">
            <a:spLocks/>
          </p:cNvSpPr>
          <p:nvPr userDrawn="1"/>
        </p:nvSpPr>
        <p:spPr>
          <a:xfrm>
            <a:off x="8589216" y="4271217"/>
            <a:ext cx="2596800" cy="6694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867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52" name="Google Shape;670;p15">
            <a:extLst>
              <a:ext uri="{FF2B5EF4-FFF2-40B4-BE49-F238E27FC236}">
                <a16:creationId xmlns:a16="http://schemas.microsoft.com/office/drawing/2014/main" id="{5C335BB7-5B33-634C-B738-033FFA28BE2F}"/>
              </a:ext>
            </a:extLst>
          </p:cNvPr>
          <p:cNvSpPr txBox="1">
            <a:spLocks/>
          </p:cNvSpPr>
          <p:nvPr userDrawn="1"/>
        </p:nvSpPr>
        <p:spPr>
          <a:xfrm>
            <a:off x="8589216" y="4953000"/>
            <a:ext cx="25968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6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47" name="Slide Number Placeholder 1">
            <a:extLst>
              <a:ext uri="{FF2B5EF4-FFF2-40B4-BE49-F238E27FC236}">
                <a16:creationId xmlns:a16="http://schemas.microsoft.com/office/drawing/2014/main" id="{41851065-6D4E-4548-831C-66511897DACD}"/>
              </a:ext>
            </a:extLst>
          </p:cNvPr>
          <p:cNvSpPr txBox="1">
            <a:spLocks/>
          </p:cNvSpPr>
          <p:nvPr userDrawn="1"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67003148"/>
      </p:ext>
    </p:extLst>
  </p:cSld>
  <p:clrMapOvr>
    <a:masterClrMapping/>
  </p:clrMapOvr>
  <p:hf sldNum="0" hdr="0" ftr="0" dt="0"/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ighlighted numbers">
  <p:cSld name="Highlighted numbers">
    <p:spTree>
      <p:nvGrpSpPr>
        <p:cNvPr id="1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20"/>
          <p:cNvSpPr txBox="1">
            <a:spLocks noGrp="1"/>
          </p:cNvSpPr>
          <p:nvPr>
            <p:ph type="title" hasCustomPrompt="1"/>
          </p:nvPr>
        </p:nvSpPr>
        <p:spPr>
          <a:xfrm>
            <a:off x="3767328" y="938784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7" name="Google Shape;987;p20"/>
          <p:cNvSpPr txBox="1">
            <a:spLocks noGrp="1"/>
          </p:cNvSpPr>
          <p:nvPr>
            <p:ph type="subTitle" idx="1"/>
          </p:nvPr>
        </p:nvSpPr>
        <p:spPr>
          <a:xfrm>
            <a:off x="3767328" y="1633728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88" name="Google Shape;988;p20"/>
          <p:cNvSpPr txBox="1">
            <a:spLocks noGrp="1"/>
          </p:cNvSpPr>
          <p:nvPr>
            <p:ph type="title" idx="2" hasCustomPrompt="1"/>
          </p:nvPr>
        </p:nvSpPr>
        <p:spPr>
          <a:xfrm>
            <a:off x="3767328" y="291388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9" name="Google Shape;989;p20"/>
          <p:cNvSpPr txBox="1">
            <a:spLocks noGrp="1"/>
          </p:cNvSpPr>
          <p:nvPr>
            <p:ph type="subTitle" idx="3"/>
          </p:nvPr>
        </p:nvSpPr>
        <p:spPr>
          <a:xfrm>
            <a:off x="3767328" y="3596640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90" name="Google Shape;990;p20"/>
          <p:cNvSpPr txBox="1">
            <a:spLocks noGrp="1"/>
          </p:cNvSpPr>
          <p:nvPr>
            <p:ph type="title" idx="4" hasCustomPrompt="1"/>
          </p:nvPr>
        </p:nvSpPr>
        <p:spPr>
          <a:xfrm>
            <a:off x="3767328" y="486460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1" name="Google Shape;991;p20"/>
          <p:cNvSpPr txBox="1">
            <a:spLocks noGrp="1"/>
          </p:cNvSpPr>
          <p:nvPr>
            <p:ph type="subTitle" idx="5"/>
          </p:nvPr>
        </p:nvSpPr>
        <p:spPr>
          <a:xfrm>
            <a:off x="3779520" y="5559552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992" name="Google Shape;992;p20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3" name="Google Shape;993;p20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4" name="Google Shape;994;p20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5" name="Google Shape;995;p20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96" name="Google Shape;996;p20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97" name="Google Shape;997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98" name="Google Shape;998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99" name="Google Shape;999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0" name="Google Shape;1000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1" name="Google Shape;1001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2" name="Google Shape;1002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03" name="Google Shape;1003;p20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004" name="Google Shape;1004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5" name="Google Shape;1005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6" name="Google Shape;1006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07" name="Google Shape;1007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08" name="Google Shape;1008;p20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009" name="Google Shape;1009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0" name="Google Shape;1010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1" name="Google Shape;1011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2" name="Google Shape;1012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13" name="Google Shape;1013;p20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014" name="Google Shape;1014;p2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5" name="Google Shape;1015;p2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6" name="Google Shape;1016;p2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7" name="Google Shape;1017;p2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8" name="Google Shape;1018;p2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19" name="Google Shape;1019;p2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20" name="Google Shape;1020;p20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021" name="Google Shape;102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2" name="Google Shape;102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3" name="Google Shape;102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024" name="Google Shape;1024;p20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5" name="Google Shape;1025;p20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6" name="Google Shape;1026;p20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27" name="Google Shape;1027;p20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028" name="Google Shape;1028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29" name="Google Shape;1029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0" name="Google Shape;1030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1" name="Google Shape;1031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2" name="Google Shape;1032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3" name="Google Shape;1033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34" name="Google Shape;1034;p20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035" name="Google Shape;1035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6" name="Google Shape;1036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7" name="Google Shape;1037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38" name="Google Shape;1038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39" name="Google Shape;1039;p20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040" name="Google Shape;1040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1" name="Google Shape;1041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2" name="Google Shape;1042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43" name="Google Shape;1043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044" name="Google Shape;1044;p20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5" name="Google Shape;1045;p20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6" name="Google Shape;1046;p20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7" name="Google Shape;1047;p20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8" name="Google Shape;1048;p20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1049" name="Google Shape;1049;p20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1050" name="Google Shape;1050;p20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051" name="Google Shape;105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2" name="Google Shape;105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3" name="Google Shape;105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54" name="Google Shape;1054;p20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055" name="Google Shape;1055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6" name="Google Shape;1056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57" name="Google Shape;1057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58" name="Google Shape;1058;p20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059" name="Google Shape;1059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8" name="Slide Number Placeholder 1">
            <a:extLst>
              <a:ext uri="{FF2B5EF4-FFF2-40B4-BE49-F238E27FC236}">
                <a16:creationId xmlns:a16="http://schemas.microsoft.com/office/drawing/2014/main" id="{101AEABC-459F-8A40-9A2C-C60D6B45A214}"/>
              </a:ext>
            </a:extLst>
          </p:cNvPr>
          <p:cNvSpPr txBox="1">
            <a:spLocks/>
          </p:cNvSpPr>
          <p:nvPr userDrawn="1"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6555523"/>
      </p:ext>
    </p:extLst>
  </p:cSld>
  <p:clrMapOvr>
    <a:masterClrMapping/>
  </p:clrMapOvr>
  <p:hf sldNum="0" hdr="0" ftr="0" dt="0"/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3" userDrawn="1">
  <p:cSld name="1_Three columns of text 3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1"/>
          <p:cNvSpPr txBox="1">
            <a:spLocks noGrp="1"/>
          </p:cNvSpPr>
          <p:nvPr>
            <p:ph type="title"/>
          </p:nvPr>
        </p:nvSpPr>
        <p:spPr>
          <a:xfrm>
            <a:off x="1524001" y="451104"/>
            <a:ext cx="9692899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1064" name="Google Shape;1064;p21"/>
          <p:cNvGrpSpPr/>
          <p:nvPr/>
        </p:nvGrpSpPr>
        <p:grpSpPr>
          <a:xfrm flipH="1"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065" name="Google Shape;1065;p21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67" name="Google Shape;1067;p21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068" name="Google Shape;1068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69" name="Google Shape;1069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0" name="Google Shape;1070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1" name="Google Shape;1071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2" name="Google Shape;1072;p21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073" name="Google Shape;1073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4" name="Google Shape;1074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5" name="Google Shape;1075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6" name="Google Shape;1076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7" name="Google Shape;1077;p21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078" name="Google Shape;1078;p2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9" name="Google Shape;1079;p2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0" name="Google Shape;1080;p2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1" name="Google Shape;1081;p2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2" name="Google Shape;1082;p2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3" name="Google Shape;1083;p2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1084" name="Google Shape;1084;p21"/>
          <p:cNvSpPr txBox="1">
            <a:spLocks noGrp="1"/>
          </p:cNvSpPr>
          <p:nvPr>
            <p:ph type="subTitle" idx="1"/>
          </p:nvPr>
        </p:nvSpPr>
        <p:spPr>
          <a:xfrm>
            <a:off x="2925993" y="1669172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085" name="Google Shape;1085;p21"/>
          <p:cNvSpPr txBox="1">
            <a:spLocks noGrp="1"/>
          </p:cNvSpPr>
          <p:nvPr>
            <p:ph type="subTitle" idx="2"/>
          </p:nvPr>
        </p:nvSpPr>
        <p:spPr>
          <a:xfrm>
            <a:off x="2925993" y="2534456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29" name="Google Shape;1084;p21">
            <a:extLst>
              <a:ext uri="{FF2B5EF4-FFF2-40B4-BE49-F238E27FC236}">
                <a16:creationId xmlns:a16="http://schemas.microsoft.com/office/drawing/2014/main" id="{708824D1-B9DB-9449-9EB3-CE5DA84805DE}"/>
              </a:ext>
            </a:extLst>
          </p:cNvPr>
          <p:cNvSpPr txBox="1">
            <a:spLocks/>
          </p:cNvSpPr>
          <p:nvPr userDrawn="1"/>
        </p:nvSpPr>
        <p:spPr>
          <a:xfrm>
            <a:off x="2921952" y="3633973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0" name="Google Shape;1085;p21">
            <a:extLst>
              <a:ext uri="{FF2B5EF4-FFF2-40B4-BE49-F238E27FC236}">
                <a16:creationId xmlns:a16="http://schemas.microsoft.com/office/drawing/2014/main" id="{BBC02E56-41CC-6C4F-8857-5EFFE5B66B62}"/>
              </a:ext>
            </a:extLst>
          </p:cNvPr>
          <p:cNvSpPr txBox="1">
            <a:spLocks/>
          </p:cNvSpPr>
          <p:nvPr userDrawn="1"/>
        </p:nvSpPr>
        <p:spPr>
          <a:xfrm>
            <a:off x="2921952" y="4499257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3" name="Google Shape;1084;p21">
            <a:extLst>
              <a:ext uri="{FF2B5EF4-FFF2-40B4-BE49-F238E27FC236}">
                <a16:creationId xmlns:a16="http://schemas.microsoft.com/office/drawing/2014/main" id="{1412E820-9D80-CE46-8A77-A8D4C7D7B37A}"/>
              </a:ext>
            </a:extLst>
          </p:cNvPr>
          <p:cNvSpPr txBox="1">
            <a:spLocks/>
          </p:cNvSpPr>
          <p:nvPr userDrawn="1"/>
        </p:nvSpPr>
        <p:spPr>
          <a:xfrm>
            <a:off x="6937988" y="1669172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4" name="Google Shape;1085;p21">
            <a:extLst>
              <a:ext uri="{FF2B5EF4-FFF2-40B4-BE49-F238E27FC236}">
                <a16:creationId xmlns:a16="http://schemas.microsoft.com/office/drawing/2014/main" id="{B4B75ADA-FEBC-4C44-AAA8-48D8448B15F3}"/>
              </a:ext>
            </a:extLst>
          </p:cNvPr>
          <p:cNvSpPr txBox="1">
            <a:spLocks/>
          </p:cNvSpPr>
          <p:nvPr userDrawn="1"/>
        </p:nvSpPr>
        <p:spPr>
          <a:xfrm>
            <a:off x="6937988" y="2534456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5" name="Google Shape;1084;p21">
            <a:extLst>
              <a:ext uri="{FF2B5EF4-FFF2-40B4-BE49-F238E27FC236}">
                <a16:creationId xmlns:a16="http://schemas.microsoft.com/office/drawing/2014/main" id="{408ED995-0FA0-274F-91FF-AC3470136386}"/>
              </a:ext>
            </a:extLst>
          </p:cNvPr>
          <p:cNvSpPr txBox="1">
            <a:spLocks/>
          </p:cNvSpPr>
          <p:nvPr userDrawn="1"/>
        </p:nvSpPr>
        <p:spPr>
          <a:xfrm>
            <a:off x="6933947" y="3633973"/>
            <a:ext cx="2912000" cy="865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400" b="0" i="0" u="none" strike="noStrike" cap="none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6" name="Google Shape;1085;p21">
            <a:extLst>
              <a:ext uri="{FF2B5EF4-FFF2-40B4-BE49-F238E27FC236}">
                <a16:creationId xmlns:a16="http://schemas.microsoft.com/office/drawing/2014/main" id="{316C675E-7433-BA45-B594-32CEBFECC81A}"/>
              </a:ext>
            </a:extLst>
          </p:cNvPr>
          <p:cNvSpPr txBox="1">
            <a:spLocks/>
          </p:cNvSpPr>
          <p:nvPr userDrawn="1"/>
        </p:nvSpPr>
        <p:spPr>
          <a:xfrm>
            <a:off x="6933947" y="4499257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2133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defTabSz="914400"/>
            <a:r>
              <a:rPr lang="en-US" kern="0"/>
              <a:t>Click to edit Master subtitle style</a:t>
            </a:r>
            <a:endParaRPr lang="en-US" kern="0" dirty="0"/>
          </a:p>
        </p:txBody>
      </p:sp>
      <p:sp>
        <p:nvSpPr>
          <p:cNvPr id="31" name="Slide Number Placeholder 1">
            <a:extLst>
              <a:ext uri="{FF2B5EF4-FFF2-40B4-BE49-F238E27FC236}">
                <a16:creationId xmlns:a16="http://schemas.microsoft.com/office/drawing/2014/main" id="{F69A0739-ED20-7844-9822-B8AEAC16474F}"/>
              </a:ext>
            </a:extLst>
          </p:cNvPr>
          <p:cNvSpPr txBox="1">
            <a:spLocks/>
          </p:cNvSpPr>
          <p:nvPr userDrawn="1"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4440972"/>
      </p:ext>
    </p:extLst>
  </p:cSld>
  <p:clrMapOvr>
    <a:masterClrMapping/>
  </p:clrMapOvr>
  <p:hf sldNum="0" hdr="0" ftr="0" dt="0"/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4">
  <p:cSld name="Three columns of text 4"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91" name="Google Shape;1091;p22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092" name="Google Shape;1092;p22"/>
          <p:cNvSpPr txBox="1">
            <a:spLocks noGrp="1"/>
          </p:cNvSpPr>
          <p:nvPr>
            <p:ph type="title"/>
          </p:nvPr>
        </p:nvSpPr>
        <p:spPr>
          <a:xfrm>
            <a:off x="2944233" y="457033"/>
            <a:ext cx="6303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1093" name="Google Shape;1093;p22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94" name="Google Shape;1094;p22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095" name="Google Shape;1095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96" name="Google Shape;1096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97" name="Google Shape;1097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098" name="Google Shape;1098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099" name="Google Shape;1099;p22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00" name="Google Shape;1100;p22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1" name="Google Shape;1101;p22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2" name="Google Shape;1102;p22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3" name="Google Shape;1103;p22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4" name="Google Shape;1104;p22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05" name="Google Shape;1105;p22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106" name="Google Shape;1106;p22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07" name="Google Shape;1107;p22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08" name="Google Shape;1108;p22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09" name="Google Shape;1109;p2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0" name="Google Shape;1110;p2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1" name="Google Shape;1111;p2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2" name="Google Shape;1112;p2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3" name="Google Shape;1113;p2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4" name="Google Shape;1114;p2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15" name="Google Shape;1115;p22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16" name="Google Shape;1116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7" name="Google Shape;1117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8" name="Google Shape;1118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19" name="Google Shape;1119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20" name="Google Shape;1120;p22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21" name="Google Shape;1121;p22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2" name="Google Shape;1122;p22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3" name="Google Shape;1123;p22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4" name="Google Shape;1124;p22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25" name="Google Shape;1125;p2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26" name="Google Shape;1126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7" name="Google Shape;1127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28" name="Google Shape;1128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29" name="Google Shape;1129;p22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30" name="Google Shape;1130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31" name="Google Shape;1131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32" name="Google Shape;1132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1133" name="Google Shape;1133;p22"/>
          <p:cNvSpPr txBox="1">
            <a:spLocks noGrp="1"/>
          </p:cNvSpPr>
          <p:nvPr>
            <p:ph type="subTitle" idx="1"/>
          </p:nvPr>
        </p:nvSpPr>
        <p:spPr>
          <a:xfrm>
            <a:off x="8466534" y="2151476"/>
            <a:ext cx="2487200" cy="12051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4" name="Google Shape;1134;p22"/>
          <p:cNvSpPr txBox="1">
            <a:spLocks noGrp="1"/>
          </p:cNvSpPr>
          <p:nvPr>
            <p:ph type="subTitle" idx="2"/>
          </p:nvPr>
        </p:nvSpPr>
        <p:spPr>
          <a:xfrm>
            <a:off x="4852416" y="2182368"/>
            <a:ext cx="2487200" cy="12466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5" name="Google Shape;1135;p22"/>
          <p:cNvSpPr txBox="1">
            <a:spLocks noGrp="1"/>
          </p:cNvSpPr>
          <p:nvPr>
            <p:ph type="subTitle" idx="3"/>
          </p:nvPr>
        </p:nvSpPr>
        <p:spPr>
          <a:xfrm>
            <a:off x="1143000" y="2151476"/>
            <a:ext cx="2487200" cy="13441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6" name="Google Shape;1136;p22"/>
          <p:cNvSpPr txBox="1">
            <a:spLocks noGrp="1"/>
          </p:cNvSpPr>
          <p:nvPr>
            <p:ph type="subTitle" idx="4"/>
          </p:nvPr>
        </p:nvSpPr>
        <p:spPr>
          <a:xfrm>
            <a:off x="8466534" y="3363358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7" name="Google Shape;1137;p22"/>
          <p:cNvSpPr txBox="1">
            <a:spLocks noGrp="1"/>
          </p:cNvSpPr>
          <p:nvPr>
            <p:ph type="subTitle" idx="5"/>
          </p:nvPr>
        </p:nvSpPr>
        <p:spPr>
          <a:xfrm>
            <a:off x="4852416" y="3429000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1138" name="Google Shape;1138;p22"/>
          <p:cNvSpPr txBox="1">
            <a:spLocks noGrp="1"/>
          </p:cNvSpPr>
          <p:nvPr>
            <p:ph type="subTitle" idx="6"/>
          </p:nvPr>
        </p:nvSpPr>
        <p:spPr>
          <a:xfrm>
            <a:off x="1143000" y="3495644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 dirty="0"/>
              <a:t>Click to edit Master subtitle style</a:t>
            </a:r>
            <a:endParaRPr dirty="0"/>
          </a:p>
        </p:txBody>
      </p:sp>
      <p:sp>
        <p:nvSpPr>
          <p:cNvPr id="50" name="Slide Number Placeholder 1">
            <a:extLst>
              <a:ext uri="{FF2B5EF4-FFF2-40B4-BE49-F238E27FC236}">
                <a16:creationId xmlns:a16="http://schemas.microsoft.com/office/drawing/2014/main" id="{AC4CFDB3-196D-B04D-8912-1B01A5FB41D7}"/>
              </a:ext>
            </a:extLst>
          </p:cNvPr>
          <p:cNvSpPr txBox="1">
            <a:spLocks/>
          </p:cNvSpPr>
          <p:nvPr userDrawn="1"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6516647"/>
      </p:ext>
    </p:extLst>
  </p:cSld>
  <p:clrMapOvr>
    <a:masterClrMapping/>
  </p:clrMapOvr>
  <p:hf sldNum="0" hdr="0" ftr="0" dt="0"/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" name="Google Shape;1398;p28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399" name="Google Shape;1399;p28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01" name="Google Shape;1401;p28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402" name="Google Shape;1402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3" name="Google Shape;1403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4" name="Google Shape;1404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5" name="Google Shape;1405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06" name="Google Shape;1406;p28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407" name="Google Shape;1407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8" name="Google Shape;1408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9" name="Google Shape;1409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0" name="Google Shape;1410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11" name="Google Shape;1411;p28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412" name="Google Shape;1412;p2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3" name="Google Shape;1413;p2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4" name="Google Shape;1414;p2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5" name="Google Shape;1415;p2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6" name="Google Shape;1416;p2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7" name="Google Shape;1417;p2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2" name="Slide Number Placeholder 1">
            <a:extLst>
              <a:ext uri="{FF2B5EF4-FFF2-40B4-BE49-F238E27FC236}">
                <a16:creationId xmlns:a16="http://schemas.microsoft.com/office/drawing/2014/main" id="{0BBE68FF-6DC9-BC49-B240-65D66A51084E}"/>
              </a:ext>
            </a:extLst>
          </p:cNvPr>
          <p:cNvSpPr txBox="1">
            <a:spLocks/>
          </p:cNvSpPr>
          <p:nvPr userDrawn="1"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66594302"/>
      </p:ext>
    </p:extLst>
  </p:cSld>
  <p:clrMapOvr>
    <a:masterClrMapping/>
  </p:clrMapOvr>
  <p:hf sldNum="0" hdr="0" ftr="0" dt="0"/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" name="Google Shape;1419;p29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420" name="Google Shape;1420;p29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21" name="Google Shape;1421;p29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422" name="Google Shape;1422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23" name="Google Shape;1423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24" name="Google Shape;1424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25" name="Google Shape;1425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26" name="Google Shape;1426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27" name="Google Shape;1427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28" name="Google Shape;1428;p29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429" name="Google Shape;1429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0" name="Google Shape;1430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1" name="Google Shape;1431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2" name="Google Shape;1432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33" name="Google Shape;1433;p29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434" name="Google Shape;1434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5" name="Google Shape;1435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6" name="Google Shape;1436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37" name="Google Shape;1437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438" name="Google Shape;1438;p29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39" name="Google Shape;1439;p29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440" name="Google Shape;1440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1" name="Google Shape;1441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2" name="Google Shape;1442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3" name="Google Shape;1443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4" name="Google Shape;1444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5" name="Google Shape;1445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46" name="Google Shape;1446;p29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7" name="Google Shape;1447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8" name="Google Shape;1448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49" name="Google Shape;1449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0" name="Google Shape;1450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51" name="Google Shape;1451;p29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52" name="Google Shape;1452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3" name="Google Shape;1453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4" name="Google Shape;1454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5" name="Google Shape;1455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56" name="Google Shape;1456;p29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457" name="Google Shape;1457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8" name="Google Shape;1458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59" name="Google Shape;1459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60" name="Google Shape;1460;p29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461" name="Google Shape;1461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62" name="Google Shape;1462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63" name="Google Shape;1463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64" name="Google Shape;1464;p29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465" name="Google Shape;1465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66" name="Google Shape;1466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67" name="Google Shape;1467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68" name="Google Shape;1468;p29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469" name="Google Shape;1469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70" name="Google Shape;1470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71" name="Google Shape;1471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472" name="Google Shape;1472;p29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74" name="Google Shape;1474;p29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475" name="Google Shape;1475;p29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476" name="Google Shape;1476;p29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477" name="Google Shape;1477;p29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1" name="Slide Number Placeholder 1">
            <a:extLst>
              <a:ext uri="{FF2B5EF4-FFF2-40B4-BE49-F238E27FC236}">
                <a16:creationId xmlns:a16="http://schemas.microsoft.com/office/drawing/2014/main" id="{3A592339-B26A-4147-BAA2-09542E8EA176}"/>
              </a:ext>
            </a:extLst>
          </p:cNvPr>
          <p:cNvSpPr txBox="1">
            <a:spLocks/>
          </p:cNvSpPr>
          <p:nvPr userDrawn="1"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839071"/>
      </p:ext>
    </p:extLst>
  </p:cSld>
  <p:clrMapOvr>
    <a:masterClrMapping/>
  </p:clrMapOvr>
  <p:hf sldNum="0" hdr="0" ftr="0" dt="0"/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1_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69" name="Slide Number Placeholder 1">
            <a:extLst>
              <a:ext uri="{FF2B5EF4-FFF2-40B4-BE49-F238E27FC236}">
                <a16:creationId xmlns:a16="http://schemas.microsoft.com/office/drawing/2014/main" id="{DA73A9E7-98E4-8548-A6E8-646A6EF2B733}"/>
              </a:ext>
            </a:extLst>
          </p:cNvPr>
          <p:cNvSpPr txBox="1">
            <a:spLocks/>
          </p:cNvSpPr>
          <p:nvPr userDrawn="1"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43498913"/>
      </p:ext>
    </p:extLst>
  </p:cSld>
  <p:clrMapOvr>
    <a:masterClrMapping/>
  </p:clrMapOvr>
  <p:hf sldNum="0" hdr="0" ftr="0" dt="0"/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32"/>
          <p:cNvSpPr txBox="1">
            <a:spLocks noGrp="1"/>
          </p:cNvSpPr>
          <p:nvPr>
            <p:ph type="body" idx="1"/>
          </p:nvPr>
        </p:nvSpPr>
        <p:spPr>
          <a:xfrm>
            <a:off x="1692092" y="1662467"/>
            <a:ext cx="4133198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2000">
                <a:solidFill>
                  <a:schemeClr val="dk2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621" name="Google Shape;1621;p32"/>
          <p:cNvSpPr txBox="1">
            <a:spLocks noGrp="1"/>
          </p:cNvSpPr>
          <p:nvPr>
            <p:ph type="body" idx="2"/>
          </p:nvPr>
        </p:nvSpPr>
        <p:spPr>
          <a:xfrm>
            <a:off x="6170617" y="1662467"/>
            <a:ext cx="41332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2000">
                <a:solidFill>
                  <a:schemeClr val="dk2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2" name="Google Shape;1622;p32"/>
          <p:cNvSpPr txBox="1">
            <a:spLocks noGrp="1"/>
          </p:cNvSpPr>
          <p:nvPr>
            <p:ph type="title"/>
          </p:nvPr>
        </p:nvSpPr>
        <p:spPr>
          <a:xfrm>
            <a:off x="1692091" y="451104"/>
            <a:ext cx="8671103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1623" name="Google Shape;1623;p32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624" name="Google Shape;1624;p32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25" name="Google Shape;1625;p32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626" name="Google Shape;1626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7" name="Google Shape;1627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8" name="Google Shape;1628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9" name="Google Shape;1629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0" name="Google Shape;1630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1" name="Google Shape;1631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2" name="Google Shape;1632;p32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633" name="Google Shape;1633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4" name="Google Shape;1634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5" name="Google Shape;1635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6" name="Google Shape;1636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7" name="Google Shape;1637;p32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638" name="Google Shape;1638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9" name="Google Shape;1639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0" name="Google Shape;1640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1" name="Google Shape;1641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42" name="Google Shape;1642;p32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43" name="Google Shape;1643;p32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644" name="Google Shape;1644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5" name="Google Shape;1645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6" name="Google Shape;1646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7" name="Google Shape;1647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8" name="Google Shape;1648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9" name="Google Shape;1649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0" name="Google Shape;1650;p32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651" name="Google Shape;1651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2" name="Google Shape;1652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3" name="Google Shape;1653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4" name="Google Shape;1654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5" name="Google Shape;1655;p32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656" name="Google Shape;1656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7" name="Google Shape;1657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8" name="Google Shape;1658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9" name="Google Shape;1659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0" name="Google Shape;1660;p32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661" name="Google Shape;1661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2" name="Google Shape;1662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3" name="Google Shape;1663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4" name="Google Shape;1664;p32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665" name="Google Shape;1665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6" name="Google Shape;1666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7" name="Google Shape;1667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8" name="Google Shape;1668;p32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69" name="Google Shape;1669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0" name="Google Shape;1670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1" name="Google Shape;1671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72" name="Google Shape;1672;p32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73" name="Google Shape;1673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4" name="Google Shape;1674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5" name="Google Shape;1675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76" name="Google Shape;1676;p32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7" name="Google Shape;1677;p32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678" name="Google Shape;1678;p32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4" name="Slide Number Placeholder 1">
            <a:extLst>
              <a:ext uri="{FF2B5EF4-FFF2-40B4-BE49-F238E27FC236}">
                <a16:creationId xmlns:a16="http://schemas.microsoft.com/office/drawing/2014/main" id="{E86375EB-DD72-BE49-8423-D060D417D4CC}"/>
              </a:ext>
            </a:extLst>
          </p:cNvPr>
          <p:cNvSpPr txBox="1">
            <a:spLocks/>
          </p:cNvSpPr>
          <p:nvPr userDrawn="1"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69368066"/>
      </p:ext>
    </p:extLst>
  </p:cSld>
  <p:clrMapOvr>
    <a:masterClrMapping/>
  </p:clrMapOvr>
  <p:hf sldNum="0" hdr="0" ftr="0" dt="0"/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 preserve="1" userDrawn="1">
  <p:cSld name="1_Title and two columns 1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2" name="Google Shape;1622;p32"/>
          <p:cNvSpPr txBox="1">
            <a:spLocks noGrp="1"/>
          </p:cNvSpPr>
          <p:nvPr>
            <p:ph type="title"/>
          </p:nvPr>
        </p:nvSpPr>
        <p:spPr>
          <a:xfrm>
            <a:off x="1507349" y="451104"/>
            <a:ext cx="9383101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623" name="Google Shape;1623;p32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624" name="Google Shape;1624;p32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25" name="Google Shape;1625;p32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626" name="Google Shape;1626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7" name="Google Shape;1627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8" name="Google Shape;1628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29" name="Google Shape;1629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0" name="Google Shape;1630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1" name="Google Shape;1631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2" name="Google Shape;1632;p32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633" name="Google Shape;1633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4" name="Google Shape;1634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5" name="Google Shape;1635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6" name="Google Shape;1636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37" name="Google Shape;1637;p32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638" name="Google Shape;1638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39" name="Google Shape;1639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0" name="Google Shape;1640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1" name="Google Shape;1641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42" name="Google Shape;1642;p32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43" name="Google Shape;1643;p32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644" name="Google Shape;1644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5" name="Google Shape;1645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6" name="Google Shape;1646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7" name="Google Shape;1647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8" name="Google Shape;1648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49" name="Google Shape;1649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0" name="Google Shape;1650;p32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651" name="Google Shape;1651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2" name="Google Shape;1652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3" name="Google Shape;1653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4" name="Google Shape;1654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55" name="Google Shape;1655;p32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656" name="Google Shape;1656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7" name="Google Shape;1657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8" name="Google Shape;1658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59" name="Google Shape;1659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0" name="Google Shape;1660;p32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661" name="Google Shape;1661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2" name="Google Shape;1662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3" name="Google Shape;1663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4" name="Google Shape;1664;p32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665" name="Google Shape;1665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6" name="Google Shape;1666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67" name="Google Shape;1667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68" name="Google Shape;1668;p32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69" name="Google Shape;1669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0" name="Google Shape;1670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1" name="Google Shape;1671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672" name="Google Shape;1672;p32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73" name="Google Shape;1673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4" name="Google Shape;1674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675" name="Google Shape;1675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1676" name="Google Shape;1676;p32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7" name="Google Shape;1677;p32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678" name="Google Shape;1678;p32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57229365-A095-8143-BC80-3B545AE69BF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524000" y="1612628"/>
            <a:ext cx="4474558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898A937C-CD73-F142-8B2B-F42D88FC8D40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6342792" y="1611679"/>
            <a:ext cx="4541287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5" name="Slide Number Placeholder 1">
            <a:extLst>
              <a:ext uri="{FF2B5EF4-FFF2-40B4-BE49-F238E27FC236}">
                <a16:creationId xmlns:a16="http://schemas.microsoft.com/office/drawing/2014/main" id="{136B3819-C4BC-8245-867C-01599A444D49}"/>
              </a:ext>
            </a:extLst>
          </p:cNvPr>
          <p:cNvSpPr txBox="1">
            <a:spLocks/>
          </p:cNvSpPr>
          <p:nvPr userDrawn="1"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3369620"/>
      </p:ext>
    </p:extLst>
  </p:cSld>
  <p:clrMapOvr>
    <a:masterClrMapping/>
  </p:clrMapOvr>
  <p:hf sldNum="0" hdr="0" ftr="0" dt="0"/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 userDrawn="1">
  <p:cSld name="Thanks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19"/>
          <p:cNvSpPr txBox="1">
            <a:spLocks noGrp="1"/>
          </p:cNvSpPr>
          <p:nvPr>
            <p:ph type="title"/>
          </p:nvPr>
        </p:nvSpPr>
        <p:spPr>
          <a:xfrm>
            <a:off x="2510125" y="489333"/>
            <a:ext cx="7171751" cy="79195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267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64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915" name="Google Shape;915;p19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6" name="Google Shape;916;p19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7" name="Google Shape;917;p19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8" name="Google Shape;918;p19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19" name="Google Shape;919;p19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20" name="Google Shape;920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4" name="Google Shape;924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5" name="Google Shape;925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26" name="Google Shape;926;p19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927" name="Google Shape;927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8" name="Google Shape;928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9" name="Google Shape;929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0" name="Google Shape;930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1" name="Google Shape;931;p19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932" name="Google Shape;932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3" name="Google Shape;933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4" name="Google Shape;934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5" name="Google Shape;935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6" name="Google Shape;936;p19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937" name="Google Shape;937;p19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8" name="Google Shape;938;p19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9" name="Google Shape;939;p19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0" name="Google Shape;940;p19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1" name="Google Shape;941;p19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2" name="Google Shape;942;p19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43" name="Google Shape;943;p19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944" name="Google Shape;94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5" name="Google Shape;94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6" name="Google Shape;94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947" name="Google Shape;947;p19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8" name="Google Shape;948;p19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9" name="Google Shape;949;p19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50" name="Google Shape;950;p19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951" name="Google Shape;951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2" name="Google Shape;952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3" name="Google Shape;953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4" name="Google Shape;954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5" name="Google Shape;955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6" name="Google Shape;956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57" name="Google Shape;957;p19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958" name="Google Shape;958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9" name="Google Shape;959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0" name="Google Shape;960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1" name="Google Shape;961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62" name="Google Shape;962;p19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963" name="Google Shape;963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4" name="Google Shape;964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5" name="Google Shape;965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6" name="Google Shape;966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967" name="Google Shape;967;p19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8" name="Google Shape;968;p19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9" name="Google Shape;969;p19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0" name="Google Shape;970;p19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1" name="Google Shape;971;p19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2" name="Google Shape;972;p19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973" name="Google Shape;973;p19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974" name="Google Shape;97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5" name="Google Shape;97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6" name="Google Shape;97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77" name="Google Shape;977;p19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978" name="Google Shape;978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9" name="Google Shape;979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0" name="Google Shape;980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81" name="Google Shape;981;p19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982" name="Google Shape;982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3" name="Google Shape;983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4" name="Google Shape;984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4" name="Text Placeholder 2">
            <a:extLst>
              <a:ext uri="{FF2B5EF4-FFF2-40B4-BE49-F238E27FC236}">
                <a16:creationId xmlns:a16="http://schemas.microsoft.com/office/drawing/2014/main" id="{7F6F4B44-3F0F-B040-A26D-E22F61BC6DB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566669" y="1653399"/>
            <a:ext cx="7025929" cy="4838419"/>
          </a:xfrm>
          <a:prstGeom prst="rect">
            <a:avLst/>
          </a:prstGeom>
        </p:spPr>
        <p:txBody>
          <a:bodyPr/>
          <a:lstStyle>
            <a:lvl1pPr marL="302676" indent="-302676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92652" indent="-289977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38179" indent="-245527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068891" indent="-230712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316534" indent="-249760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5" name="Slide Number Placeholder 1">
            <a:extLst>
              <a:ext uri="{FF2B5EF4-FFF2-40B4-BE49-F238E27FC236}">
                <a16:creationId xmlns:a16="http://schemas.microsoft.com/office/drawing/2014/main" id="{B87F9D76-047F-CB4B-8712-553A0CDBF71A}"/>
              </a:ext>
            </a:extLst>
          </p:cNvPr>
          <p:cNvSpPr txBox="1">
            <a:spLocks/>
          </p:cNvSpPr>
          <p:nvPr userDrawn="1"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4184957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D7C186-DCE4-914F-A2D5-500FCD7C6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0122A4C-38F6-6E43-A9EF-0F5AD6D1FEC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91D7F02C-27F3-B74B-8F72-F69F03AAD992}"/>
              </a:ext>
            </a:extLst>
          </p:cNvPr>
          <p:cNvSpPr txBox="1">
            <a:spLocks/>
          </p:cNvSpPr>
          <p:nvPr userDrawn="1"/>
        </p:nvSpPr>
        <p:spPr>
          <a:xfrm>
            <a:off x="11582400" y="6477000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E3AD81-3AD4-9C46-856E-C08CF1183C60}" type="slidenum">
              <a:rPr lang="en-US" sz="1800" b="1" smtClean="0">
                <a:solidFill>
                  <a:schemeClr val="bg1"/>
                </a:solidFill>
              </a:rPr>
              <a:pPr/>
              <a:t>‹#›</a:t>
            </a:fld>
            <a:endParaRPr lang="en-US" sz="18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8021708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4415B403-1245-4A40-8467-5A79D74526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84000" y="6557964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bg2"/>
                </a:solidFill>
                <a:latin typeface="+mn-lt"/>
              </a:defRPr>
            </a:lvl1pPr>
          </a:lstStyle>
          <a:p>
            <a:fld id="{EBE3AD81-3AD4-9C46-856E-C08CF1183C6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8853665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 bwMode="gray">
          <a:xfrm>
            <a:off x="431803" y="770467"/>
            <a:ext cx="11328400" cy="295466"/>
          </a:xfrm>
        </p:spPr>
        <p:txBody>
          <a:bodyPr/>
          <a:lstStyle>
            <a:lvl1pPr>
              <a:lnSpc>
                <a:spcPct val="80000"/>
              </a:lnSpc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431803" y="1170715"/>
            <a:ext cx="11328400" cy="204608"/>
          </a:xfrm>
        </p:spPr>
        <p:txBody>
          <a:bodyPr>
            <a:spAutoFit/>
          </a:bodyPr>
          <a:lstStyle>
            <a:lvl1pPr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 sz="1662"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[SUBTITLE]</a:t>
            </a:r>
          </a:p>
        </p:txBody>
      </p:sp>
    </p:spTree>
    <p:extLst>
      <p:ext uri="{BB962C8B-B14F-4D97-AF65-F5344CB8AC3E}">
        <p14:creationId xmlns:p14="http://schemas.microsoft.com/office/powerpoint/2010/main" val="801414000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2167" y="228600"/>
            <a:ext cx="11387667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xfrm>
            <a:off x="402167" y="6245225"/>
            <a:ext cx="3052233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id-ID"/>
              <a:t>18-02-2010</a:t>
            </a:r>
            <a:endParaRPr lang="en-US"/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5225"/>
            <a:ext cx="3860800" cy="47625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Konsep IFRS</a:t>
            </a: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0930467" y="6426197"/>
            <a:ext cx="1244600" cy="486231"/>
          </a:xfrm>
          <a:ln/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3096250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>
  <p:cSld name="Main point 2">
    <p:spTree>
      <p:nvGrpSpPr>
        <p:cNvPr id="1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0" name="Google Shape;1550;p31"/>
          <p:cNvSpPr txBox="1">
            <a:spLocks noGrp="1"/>
          </p:cNvSpPr>
          <p:nvPr>
            <p:ph type="title"/>
          </p:nvPr>
        </p:nvSpPr>
        <p:spPr>
          <a:xfrm>
            <a:off x="3780730" y="1801594"/>
            <a:ext cx="5206000" cy="278192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1618" name="Google Shape;1618;p31"/>
          <p:cNvSpPr txBox="1">
            <a:spLocks noGrp="1"/>
          </p:cNvSpPr>
          <p:nvPr>
            <p:ph type="subTitle" idx="1"/>
          </p:nvPr>
        </p:nvSpPr>
        <p:spPr>
          <a:xfrm>
            <a:off x="3818108" y="4137763"/>
            <a:ext cx="5242013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05396672"/>
      </p:ext>
    </p:extLst>
  </p:cSld>
  <p:clrMapOvr>
    <a:masterClrMapping/>
  </p:clrMapOvr>
  <p:hf sldNum="0" hdr="0" ftr="0" dt="0"/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 bwMode="gray">
          <a:xfrm>
            <a:off x="431801" y="770467"/>
            <a:ext cx="11328400" cy="320088"/>
          </a:xfrm>
        </p:spPr>
        <p:txBody>
          <a:bodyPr/>
          <a:lstStyle>
            <a:lvl1pPr>
              <a:lnSpc>
                <a:spcPct val="80000"/>
              </a:lnSpc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4" hasCustomPrompt="1"/>
          </p:nvPr>
        </p:nvSpPr>
        <p:spPr bwMode="gray">
          <a:xfrm>
            <a:off x="431801" y="1170719"/>
            <a:ext cx="11328400" cy="262701"/>
          </a:xfrm>
        </p:spPr>
        <p:txBody>
          <a:bodyPr>
            <a:spAutoFit/>
          </a:bodyPr>
          <a:lstStyle>
            <a:lvl1pPr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 sz="1350"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[SUBTITLE]</a:t>
            </a:r>
          </a:p>
        </p:txBody>
      </p:sp>
    </p:spTree>
    <p:extLst>
      <p:ext uri="{BB962C8B-B14F-4D97-AF65-F5344CB8AC3E}">
        <p14:creationId xmlns:p14="http://schemas.microsoft.com/office/powerpoint/2010/main" val="2904197862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Desig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2850768" y="1783080"/>
            <a:ext cx="3292697" cy="329184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15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9E46D49B-645C-4F7D-BFBB-9DF2B9F2D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582400" y="6477000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bg2"/>
                </a:solidFill>
                <a:latin typeface="+mn-lt"/>
              </a:defRPr>
            </a:lvl1pPr>
          </a:lstStyle>
          <a:p>
            <a:fld id="{EBE3AD81-3AD4-9C46-856E-C08CF1183C60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93749786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4991241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38200" y="365125"/>
            <a:ext cx="8597348" cy="1325563"/>
          </a:xfrm>
        </p:spPr>
        <p:txBody>
          <a:bodyPr>
            <a:noAutofit/>
          </a:bodyPr>
          <a:lstStyle>
            <a:lvl1pPr algn="ctr">
              <a:defRPr sz="3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1032188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anchor="b">
            <a:normAutofit/>
          </a:bodyPr>
          <a:lstStyle>
            <a:lvl1pPr>
              <a:defRPr sz="54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2162764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7853411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1789042" y="365125"/>
            <a:ext cx="9566345" cy="1325563"/>
          </a:xfrm>
        </p:spPr>
        <p:txBody>
          <a:bodyPr>
            <a:normAutofit/>
          </a:bodyPr>
          <a:lstStyle>
            <a:lvl1pPr>
              <a:defRPr sz="3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7640894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>
            <a:normAutofit/>
          </a:bodyPr>
          <a:lstStyle>
            <a:lvl1pPr>
              <a:defRPr sz="3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112626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0453045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6152932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5159670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>
            <a:normAutofit/>
          </a:bodyPr>
          <a:lstStyle>
            <a:lvl1pPr>
              <a:defRPr sz="3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6358871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9404642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 userDrawn="1">
  <p:cSld name="Title and body 2"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18"/>
          <p:cNvSpPr txBox="1">
            <a:spLocks noGrp="1"/>
          </p:cNvSpPr>
          <p:nvPr>
            <p:ph type="title"/>
          </p:nvPr>
        </p:nvSpPr>
        <p:spPr>
          <a:xfrm>
            <a:off x="1694688" y="451104"/>
            <a:ext cx="8814800" cy="7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267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843" name="Google Shape;843;p18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4" name="Google Shape;844;p18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5" name="Google Shape;845;p18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46" name="Google Shape;846;p18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847" name="Google Shape;847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1" name="Google Shape;851;p18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852" name="Google Shape;852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8" name="Google Shape;858;p18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859" name="Google Shape;859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62" name="Google Shape;862;p18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63" name="Google Shape;863;p18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864" name="Google Shape;86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" name="Google Shape;86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70" name="Google Shape;870;p18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871" name="Google Shape;87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" name="Google Shape;87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" name="Google Shape;87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" name="Google Shape;87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75" name="Google Shape;875;p18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876" name="Google Shape;876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" name="Google Shape;877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79" name="Google Shape;879;p18"/>
          <p:cNvCxnSpPr/>
          <p:nvPr/>
        </p:nvCxnSpPr>
        <p:spPr>
          <a:xfrm flipH="1">
            <a:off x="6802272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0" name="Google Shape;880;p18"/>
          <p:cNvCxnSpPr/>
          <p:nvPr/>
        </p:nvCxnSpPr>
        <p:spPr>
          <a:xfrm rot="10800000">
            <a:off x="8313072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1" name="Google Shape;881;p18"/>
          <p:cNvCxnSpPr/>
          <p:nvPr/>
        </p:nvCxnSpPr>
        <p:spPr>
          <a:xfrm flipH="1">
            <a:off x="10063372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2" name="Google Shape;882;p18"/>
          <p:cNvCxnSpPr/>
          <p:nvPr/>
        </p:nvCxnSpPr>
        <p:spPr>
          <a:xfrm flipH="1">
            <a:off x="11829405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83" name="Google Shape;883;p18"/>
          <p:cNvGrpSpPr/>
          <p:nvPr/>
        </p:nvGrpSpPr>
        <p:grpSpPr>
          <a:xfrm>
            <a:off x="9705272" y="6017433"/>
            <a:ext cx="775733" cy="776467"/>
            <a:chOff x="8064275" y="887850"/>
            <a:chExt cx="581800" cy="582350"/>
          </a:xfrm>
        </p:grpSpPr>
        <p:sp>
          <p:nvSpPr>
            <p:cNvPr id="884" name="Google Shape;88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" name="Google Shape;88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" name="Google Shape;88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90" name="Google Shape;890;p18"/>
          <p:cNvGrpSpPr/>
          <p:nvPr/>
        </p:nvGrpSpPr>
        <p:grpSpPr>
          <a:xfrm>
            <a:off x="8132606" y="5787285"/>
            <a:ext cx="389367" cy="390100"/>
            <a:chOff x="7353050" y="316275"/>
            <a:chExt cx="292025" cy="292575"/>
          </a:xfrm>
        </p:grpSpPr>
        <p:sp>
          <p:nvSpPr>
            <p:cNvPr id="891" name="Google Shape;89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95" name="Google Shape;895;p18"/>
          <p:cNvGrpSpPr/>
          <p:nvPr/>
        </p:nvGrpSpPr>
        <p:grpSpPr>
          <a:xfrm>
            <a:off x="11723706" y="5753367"/>
            <a:ext cx="233333" cy="233333"/>
            <a:chOff x="8792300" y="321275"/>
            <a:chExt cx="175000" cy="175000"/>
          </a:xfrm>
        </p:grpSpPr>
        <p:sp>
          <p:nvSpPr>
            <p:cNvPr id="896" name="Google Shape;896;p18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18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18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18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00" name="Google Shape;900;p18"/>
          <p:cNvGrpSpPr/>
          <p:nvPr/>
        </p:nvGrpSpPr>
        <p:grpSpPr>
          <a:xfrm flipH="1">
            <a:off x="6630373" y="6210067"/>
            <a:ext cx="390815" cy="391184"/>
            <a:chOff x="3164039" y="430875"/>
            <a:chExt cx="293111" cy="293388"/>
          </a:xfrm>
        </p:grpSpPr>
        <p:sp>
          <p:nvSpPr>
            <p:cNvPr id="901" name="Google Shape;901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07" name="Google Shape;907;p18"/>
          <p:cNvGrpSpPr/>
          <p:nvPr/>
        </p:nvGrpSpPr>
        <p:grpSpPr>
          <a:xfrm>
            <a:off x="11629073" y="5523233"/>
            <a:ext cx="233351" cy="36000"/>
            <a:chOff x="5662375" y="212375"/>
            <a:chExt cx="175013" cy="27000"/>
          </a:xfrm>
        </p:grpSpPr>
        <p:sp>
          <p:nvSpPr>
            <p:cNvPr id="908" name="Google Shape;908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72" name="Google Shape;1227;p25">
            <a:extLst>
              <a:ext uri="{FF2B5EF4-FFF2-40B4-BE49-F238E27FC236}">
                <a16:creationId xmlns:a16="http://schemas.microsoft.com/office/drawing/2014/main" id="{4A17CBE4-1A0E-4649-AB06-B445C9B66B07}"/>
              </a:ext>
            </a:extLst>
          </p:cNvPr>
          <p:cNvCxnSpPr>
            <a:cxnSpLocks/>
          </p:cNvCxnSpPr>
          <p:nvPr userDrawn="1"/>
        </p:nvCxnSpPr>
        <p:spPr>
          <a:xfrm>
            <a:off x="1919945" y="5795892"/>
            <a:ext cx="1761636" cy="82288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3" name="Google Shape;1228;p25">
            <a:extLst>
              <a:ext uri="{FF2B5EF4-FFF2-40B4-BE49-F238E27FC236}">
                <a16:creationId xmlns:a16="http://schemas.microsoft.com/office/drawing/2014/main" id="{2A5457E0-4FA3-CF44-9012-8DDF4E3A318E}"/>
              </a:ext>
            </a:extLst>
          </p:cNvPr>
          <p:cNvCxnSpPr>
            <a:cxnSpLocks/>
          </p:cNvCxnSpPr>
          <p:nvPr userDrawn="1"/>
        </p:nvCxnSpPr>
        <p:spPr>
          <a:xfrm flipV="1">
            <a:off x="795844" y="5798579"/>
            <a:ext cx="1145584" cy="4307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4" name="Google Shape;1229;p25">
            <a:extLst>
              <a:ext uri="{FF2B5EF4-FFF2-40B4-BE49-F238E27FC236}">
                <a16:creationId xmlns:a16="http://schemas.microsoft.com/office/drawing/2014/main" id="{1F40666C-50B8-214B-AECA-11C6BB271575}"/>
              </a:ext>
            </a:extLst>
          </p:cNvPr>
          <p:cNvCxnSpPr>
            <a:cxnSpLocks/>
          </p:cNvCxnSpPr>
          <p:nvPr userDrawn="1"/>
        </p:nvCxnSpPr>
        <p:spPr>
          <a:xfrm>
            <a:off x="-450505" y="5632543"/>
            <a:ext cx="1237616" cy="570236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5" name="Google Shape;1230;p25">
            <a:extLst>
              <a:ext uri="{FF2B5EF4-FFF2-40B4-BE49-F238E27FC236}">
                <a16:creationId xmlns:a16="http://schemas.microsoft.com/office/drawing/2014/main" id="{89B1A9AB-2035-4B4A-AEB0-08480C3CFD54}"/>
              </a:ext>
            </a:extLst>
          </p:cNvPr>
          <p:cNvGrpSpPr/>
          <p:nvPr userDrawn="1"/>
        </p:nvGrpSpPr>
        <p:grpSpPr>
          <a:xfrm flipH="1">
            <a:off x="390977" y="5811412"/>
            <a:ext cx="775733" cy="776467"/>
            <a:chOff x="8064275" y="887850"/>
            <a:chExt cx="581800" cy="582350"/>
          </a:xfrm>
        </p:grpSpPr>
        <p:sp>
          <p:nvSpPr>
            <p:cNvPr id="76" name="Google Shape;1231;p25">
              <a:extLst>
                <a:ext uri="{FF2B5EF4-FFF2-40B4-BE49-F238E27FC236}">
                  <a16:creationId xmlns:a16="http://schemas.microsoft.com/office/drawing/2014/main" id="{4556EEE0-0A3A-CB44-8C8F-2505FF297651}"/>
                </a:ext>
              </a:extLst>
            </p:cNvPr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1232;p25">
              <a:extLst>
                <a:ext uri="{FF2B5EF4-FFF2-40B4-BE49-F238E27FC236}">
                  <a16:creationId xmlns:a16="http://schemas.microsoft.com/office/drawing/2014/main" id="{45A1C4C0-BB57-4346-A3C4-45E8D8C62F70}"/>
                </a:ext>
              </a:extLst>
            </p:cNvPr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1233;p25">
              <a:extLst>
                <a:ext uri="{FF2B5EF4-FFF2-40B4-BE49-F238E27FC236}">
                  <a16:creationId xmlns:a16="http://schemas.microsoft.com/office/drawing/2014/main" id="{AAF1E86B-29A5-D74E-B0E5-066A4196B1BA}"/>
                </a:ext>
              </a:extLst>
            </p:cNvPr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1234;p25">
              <a:extLst>
                <a:ext uri="{FF2B5EF4-FFF2-40B4-BE49-F238E27FC236}">
                  <a16:creationId xmlns:a16="http://schemas.microsoft.com/office/drawing/2014/main" id="{177F1E90-BA38-B946-8A39-690C004D5603}"/>
                </a:ext>
              </a:extLst>
            </p:cNvPr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1235;p25">
              <a:extLst>
                <a:ext uri="{FF2B5EF4-FFF2-40B4-BE49-F238E27FC236}">
                  <a16:creationId xmlns:a16="http://schemas.microsoft.com/office/drawing/2014/main" id="{E7E976BF-8996-674F-92C1-39A8952D17E7}"/>
                </a:ext>
              </a:extLst>
            </p:cNvPr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1236;p25">
              <a:extLst>
                <a:ext uri="{FF2B5EF4-FFF2-40B4-BE49-F238E27FC236}">
                  <a16:creationId xmlns:a16="http://schemas.microsoft.com/office/drawing/2014/main" id="{C2763A30-B6DE-D146-85AF-147E79828D52}"/>
                </a:ext>
              </a:extLst>
            </p:cNvPr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1237;p25">
            <a:extLst>
              <a:ext uri="{FF2B5EF4-FFF2-40B4-BE49-F238E27FC236}">
                <a16:creationId xmlns:a16="http://schemas.microsoft.com/office/drawing/2014/main" id="{5896460D-CDC5-2E47-AC67-94DBA259B9C7}"/>
              </a:ext>
            </a:extLst>
          </p:cNvPr>
          <p:cNvGrpSpPr/>
          <p:nvPr userDrawn="1"/>
        </p:nvGrpSpPr>
        <p:grpSpPr>
          <a:xfrm flipH="1">
            <a:off x="1725645" y="5582491"/>
            <a:ext cx="389367" cy="390100"/>
            <a:chOff x="7353050" y="316275"/>
            <a:chExt cx="292025" cy="292575"/>
          </a:xfrm>
        </p:grpSpPr>
        <p:sp>
          <p:nvSpPr>
            <p:cNvPr id="83" name="Google Shape;1238;p25">
              <a:extLst>
                <a:ext uri="{FF2B5EF4-FFF2-40B4-BE49-F238E27FC236}">
                  <a16:creationId xmlns:a16="http://schemas.microsoft.com/office/drawing/2014/main" id="{EB5AF0B4-04C1-F340-A1D8-D443AC85DD6D}"/>
                </a:ext>
              </a:extLst>
            </p:cNvPr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1239;p25">
              <a:extLst>
                <a:ext uri="{FF2B5EF4-FFF2-40B4-BE49-F238E27FC236}">
                  <a16:creationId xmlns:a16="http://schemas.microsoft.com/office/drawing/2014/main" id="{A58D2BFA-8782-D444-90E2-BADBE94B555A}"/>
                </a:ext>
              </a:extLst>
            </p:cNvPr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1240;p25">
              <a:extLst>
                <a:ext uri="{FF2B5EF4-FFF2-40B4-BE49-F238E27FC236}">
                  <a16:creationId xmlns:a16="http://schemas.microsoft.com/office/drawing/2014/main" id="{D4FBB437-0DD4-C149-BCA4-CF00A38A8F00}"/>
                </a:ext>
              </a:extLst>
            </p:cNvPr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1241;p25">
              <a:extLst>
                <a:ext uri="{FF2B5EF4-FFF2-40B4-BE49-F238E27FC236}">
                  <a16:creationId xmlns:a16="http://schemas.microsoft.com/office/drawing/2014/main" id="{E81268BA-81AE-6244-A0FF-8CD14BB450F4}"/>
                </a:ext>
              </a:extLst>
            </p:cNvPr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7" name="Google Shape;1242;p25">
            <a:extLst>
              <a:ext uri="{FF2B5EF4-FFF2-40B4-BE49-F238E27FC236}">
                <a16:creationId xmlns:a16="http://schemas.microsoft.com/office/drawing/2014/main" id="{93DD7488-8453-1F4D-A996-F1FF786DB227}"/>
              </a:ext>
            </a:extLst>
          </p:cNvPr>
          <p:cNvSpPr/>
          <p:nvPr userDrawn="1"/>
        </p:nvSpPr>
        <p:spPr>
          <a:xfrm flipH="1">
            <a:off x="3540507" y="6433333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1243;p25">
            <a:extLst>
              <a:ext uri="{FF2B5EF4-FFF2-40B4-BE49-F238E27FC236}">
                <a16:creationId xmlns:a16="http://schemas.microsoft.com/office/drawing/2014/main" id="{2D3F2A60-FA53-174B-BB9C-EC926EE2856E}"/>
              </a:ext>
            </a:extLst>
          </p:cNvPr>
          <p:cNvSpPr/>
          <p:nvPr userDrawn="1"/>
        </p:nvSpPr>
        <p:spPr>
          <a:xfrm flipH="1">
            <a:off x="3537518" y="6429956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" name="Google Shape;1244;p25">
            <a:extLst>
              <a:ext uri="{FF2B5EF4-FFF2-40B4-BE49-F238E27FC236}">
                <a16:creationId xmlns:a16="http://schemas.microsoft.com/office/drawing/2014/main" id="{88E3ECC6-DBA5-F343-BD20-DA757621A64C}"/>
              </a:ext>
            </a:extLst>
          </p:cNvPr>
          <p:cNvSpPr/>
          <p:nvPr userDrawn="1"/>
        </p:nvSpPr>
        <p:spPr>
          <a:xfrm flipH="1">
            <a:off x="3589172" y="6482002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" name="Google Shape;1245;p25">
            <a:extLst>
              <a:ext uri="{FF2B5EF4-FFF2-40B4-BE49-F238E27FC236}">
                <a16:creationId xmlns:a16="http://schemas.microsoft.com/office/drawing/2014/main" id="{AEED24CF-3898-4042-84C0-D12D0DC88F06}"/>
              </a:ext>
            </a:extLst>
          </p:cNvPr>
          <p:cNvSpPr/>
          <p:nvPr userDrawn="1"/>
        </p:nvSpPr>
        <p:spPr>
          <a:xfrm flipH="1">
            <a:off x="3586166" y="6478625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" name="Google Shape;1246;p25">
            <a:extLst>
              <a:ext uri="{FF2B5EF4-FFF2-40B4-BE49-F238E27FC236}">
                <a16:creationId xmlns:a16="http://schemas.microsoft.com/office/drawing/2014/main" id="{8D836648-2863-574A-B589-E8908114AD88}"/>
              </a:ext>
            </a:extLst>
          </p:cNvPr>
          <p:cNvSpPr/>
          <p:nvPr userDrawn="1"/>
        </p:nvSpPr>
        <p:spPr>
          <a:xfrm flipH="1">
            <a:off x="3642321" y="6534769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" name="Google Shape;1247;p25">
            <a:extLst>
              <a:ext uri="{FF2B5EF4-FFF2-40B4-BE49-F238E27FC236}">
                <a16:creationId xmlns:a16="http://schemas.microsoft.com/office/drawing/2014/main" id="{8582C255-0E21-D241-93DF-F99A2E0B9592}"/>
              </a:ext>
            </a:extLst>
          </p:cNvPr>
          <p:cNvSpPr/>
          <p:nvPr userDrawn="1"/>
        </p:nvSpPr>
        <p:spPr>
          <a:xfrm flipH="1">
            <a:off x="3638945" y="6531779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3" name="Google Shape;1248;p25">
            <a:extLst>
              <a:ext uri="{FF2B5EF4-FFF2-40B4-BE49-F238E27FC236}">
                <a16:creationId xmlns:a16="http://schemas.microsoft.com/office/drawing/2014/main" id="{1A3CB566-F079-6E4B-900D-61E28784FD87}"/>
              </a:ext>
            </a:extLst>
          </p:cNvPr>
          <p:cNvGrpSpPr/>
          <p:nvPr userDrawn="1"/>
        </p:nvGrpSpPr>
        <p:grpSpPr>
          <a:xfrm flipH="1">
            <a:off x="3504096" y="6160452"/>
            <a:ext cx="233351" cy="36000"/>
            <a:chOff x="5662375" y="212375"/>
            <a:chExt cx="175013" cy="27000"/>
          </a:xfrm>
        </p:grpSpPr>
        <p:sp>
          <p:nvSpPr>
            <p:cNvPr id="94" name="Google Shape;1249;p25">
              <a:extLst>
                <a:ext uri="{FF2B5EF4-FFF2-40B4-BE49-F238E27FC236}">
                  <a16:creationId xmlns:a16="http://schemas.microsoft.com/office/drawing/2014/main" id="{11C6A707-5E77-BA46-8DAF-AC97A1D57D63}"/>
                </a:ext>
              </a:extLst>
            </p:cNvPr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1250;p25">
              <a:extLst>
                <a:ext uri="{FF2B5EF4-FFF2-40B4-BE49-F238E27FC236}">
                  <a16:creationId xmlns:a16="http://schemas.microsoft.com/office/drawing/2014/main" id="{92984CEC-F941-B14B-A8B9-9BE95A24A5DC}"/>
                </a:ext>
              </a:extLst>
            </p:cNvPr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1251;p25">
              <a:extLst>
                <a:ext uri="{FF2B5EF4-FFF2-40B4-BE49-F238E27FC236}">
                  <a16:creationId xmlns:a16="http://schemas.microsoft.com/office/drawing/2014/main" id="{4BF4ECD7-EC50-EF4F-BE21-4414EA3E84BD}"/>
                </a:ext>
              </a:extLst>
            </p:cNvPr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" name="Google Shape;1252;p25">
            <a:extLst>
              <a:ext uri="{FF2B5EF4-FFF2-40B4-BE49-F238E27FC236}">
                <a16:creationId xmlns:a16="http://schemas.microsoft.com/office/drawing/2014/main" id="{F9051F7B-9EC4-224C-961C-90CBA3856264}"/>
              </a:ext>
            </a:extLst>
          </p:cNvPr>
          <p:cNvGrpSpPr/>
          <p:nvPr userDrawn="1"/>
        </p:nvGrpSpPr>
        <p:grpSpPr>
          <a:xfrm flipH="1">
            <a:off x="254194" y="5667977"/>
            <a:ext cx="233351" cy="36000"/>
            <a:chOff x="5662375" y="212375"/>
            <a:chExt cx="175013" cy="27000"/>
          </a:xfrm>
        </p:grpSpPr>
        <p:sp>
          <p:nvSpPr>
            <p:cNvPr id="98" name="Google Shape;1253;p25">
              <a:extLst>
                <a:ext uri="{FF2B5EF4-FFF2-40B4-BE49-F238E27FC236}">
                  <a16:creationId xmlns:a16="http://schemas.microsoft.com/office/drawing/2014/main" id="{259F1F16-3CA5-C24D-8DD5-F066F0A182D7}"/>
                </a:ext>
              </a:extLst>
            </p:cNvPr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1254;p25">
              <a:extLst>
                <a:ext uri="{FF2B5EF4-FFF2-40B4-BE49-F238E27FC236}">
                  <a16:creationId xmlns:a16="http://schemas.microsoft.com/office/drawing/2014/main" id="{B45C9205-A7CC-184D-87BF-BF14C8629134}"/>
                </a:ext>
              </a:extLst>
            </p:cNvPr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255;p25">
              <a:extLst>
                <a:ext uri="{FF2B5EF4-FFF2-40B4-BE49-F238E27FC236}">
                  <a16:creationId xmlns:a16="http://schemas.microsoft.com/office/drawing/2014/main" id="{7A91AD26-3F30-6449-897B-EE5BC0EFA6D7}"/>
                </a:ext>
              </a:extLst>
            </p:cNvPr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1" name="Google Shape;1256;p25">
            <a:extLst>
              <a:ext uri="{FF2B5EF4-FFF2-40B4-BE49-F238E27FC236}">
                <a16:creationId xmlns:a16="http://schemas.microsoft.com/office/drawing/2014/main" id="{AF32AFF5-6AD7-354D-BEAC-48A4ABC61B0B}"/>
              </a:ext>
            </a:extLst>
          </p:cNvPr>
          <p:cNvGrpSpPr/>
          <p:nvPr userDrawn="1"/>
        </p:nvGrpSpPr>
        <p:grpSpPr>
          <a:xfrm flipH="1">
            <a:off x="927394" y="6736679"/>
            <a:ext cx="233351" cy="36000"/>
            <a:chOff x="5662375" y="212375"/>
            <a:chExt cx="175013" cy="27000"/>
          </a:xfrm>
        </p:grpSpPr>
        <p:sp>
          <p:nvSpPr>
            <p:cNvPr id="102" name="Google Shape;1257;p25">
              <a:extLst>
                <a:ext uri="{FF2B5EF4-FFF2-40B4-BE49-F238E27FC236}">
                  <a16:creationId xmlns:a16="http://schemas.microsoft.com/office/drawing/2014/main" id="{0048929E-8D0B-FE42-B246-014D893FCE7F}"/>
                </a:ext>
              </a:extLst>
            </p:cNvPr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258;p25">
              <a:extLst>
                <a:ext uri="{FF2B5EF4-FFF2-40B4-BE49-F238E27FC236}">
                  <a16:creationId xmlns:a16="http://schemas.microsoft.com/office/drawing/2014/main" id="{66853030-390D-C246-90AE-3434DF2BF26D}"/>
                </a:ext>
              </a:extLst>
            </p:cNvPr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259;p25">
              <a:extLst>
                <a:ext uri="{FF2B5EF4-FFF2-40B4-BE49-F238E27FC236}">
                  <a16:creationId xmlns:a16="http://schemas.microsoft.com/office/drawing/2014/main" id="{2E4BE0AC-37E2-3040-846E-6E0BA2B574D0}"/>
                </a:ext>
              </a:extLst>
            </p:cNvPr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713E4287-5B43-E045-B54E-51282C0018C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49560" y="1653399"/>
            <a:ext cx="10669181" cy="4838419"/>
          </a:xfrm>
          <a:prstGeom prst="rect">
            <a:avLst/>
          </a:prstGeom>
        </p:spPr>
        <p:txBody>
          <a:bodyPr/>
          <a:lstStyle>
            <a:lvl1pPr marL="302676" indent="-302676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92652" indent="-289977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38179" indent="-245527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068891" indent="-230712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316534" indent="-249760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33543081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userDrawn="1">
  <p:cSld name="1_Title only">
    <p:spTree>
      <p:nvGrpSpPr>
        <p:cNvPr id="1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6"/>
          <p:cNvSpPr txBox="1">
            <a:spLocks noGrp="1"/>
          </p:cNvSpPr>
          <p:nvPr>
            <p:ph type="title"/>
          </p:nvPr>
        </p:nvSpPr>
        <p:spPr>
          <a:xfrm>
            <a:off x="2431300" y="451104"/>
            <a:ext cx="732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244" name="Google Shape;244;p6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245" name="Google Shape;245;p6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46" name="Google Shape;246;p6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247" name="Google Shape;247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" name="Google Shape;248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0" name="Google Shape;250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1" name="Google Shape;251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2" name="Google Shape;252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3" name="Google Shape;253;p6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254" name="Google Shape;254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" name="Google Shape;255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" name="Google Shape;256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" name="Google Shape;257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8" name="Google Shape;258;p6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259" name="Google Shape;259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" name="Google Shape;260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" name="Google Shape;261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" name="Google Shape;262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63" name="Google Shape;263;p6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64" name="Google Shape;264;p6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65" name="Google Shape;265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1" name="Google Shape;271;p6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72" name="Google Shape;272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3" name="Google Shape;273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4" name="Google Shape;274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6" name="Google Shape;276;p6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77" name="Google Shape;277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1" name="Google Shape;281;p6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82" name="Google Shape;282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3" name="Google Shape;283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4" name="Google Shape;284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5" name="Google Shape;285;p6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86" name="Google Shape;286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9" name="Google Shape;289;p6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90" name="Google Shape;290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" name="Google Shape;292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3" name="Google Shape;293;p6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94" name="Google Shape;294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" name="Google Shape;295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97" name="Google Shape;297;p6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98" name="Google Shape;298;p6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99" name="Google Shape;299;p6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6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6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6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3" name="Text Placeholder 2">
            <a:extLst>
              <a:ext uri="{FF2B5EF4-FFF2-40B4-BE49-F238E27FC236}">
                <a16:creationId xmlns:a16="http://schemas.microsoft.com/office/drawing/2014/main" id="{1162CDDC-93E1-544F-85DF-B3755F8E39D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843618" y="1621366"/>
            <a:ext cx="8678333" cy="4870451"/>
          </a:xfrm>
          <a:prstGeom prst="rect">
            <a:avLst/>
          </a:prstGeom>
        </p:spPr>
        <p:txBody>
          <a:bodyPr/>
          <a:lstStyle>
            <a:lvl1pPr marL="302676" indent="-302676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92652" indent="-289977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38179" indent="-245527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068891" indent="-230712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316534" indent="-249760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3316434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27" name="Google Shape;1327;p27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8" name="Google Shape;1328;p27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9" name="Google Shape;1329;p27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30" name="Google Shape;1330;p27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31" name="Google Shape;1331;p27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1332" name="Google Shape;1332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38" name="Google Shape;1338;p27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339" name="Google Shape;1339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3" name="Google Shape;1343;p27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344" name="Google Shape;1344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8" name="Google Shape;1348;p27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349" name="Google Shape;1349;p2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2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2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2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2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2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5" name="Google Shape;1355;p27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356" name="Google Shape;135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59" name="Google Shape;1359;p27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0" name="Google Shape;1360;p27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1" name="Google Shape;1361;p27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62" name="Google Shape;1362;p27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363" name="Google Shape;1363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69" name="Google Shape;1369;p27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370" name="Google Shape;1370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74" name="Google Shape;1374;p27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375" name="Google Shape;1375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9" name="Google Shape;1379;p27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0" name="Google Shape;1380;p27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1" name="Google Shape;1381;p27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2" name="Google Shape;1382;p27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3" name="Google Shape;1383;p27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27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85" name="Google Shape;1385;p27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386" name="Google Shape;138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89" name="Google Shape;1389;p27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390" name="Google Shape;1390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93" name="Google Shape;1393;p27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394" name="Google Shape;1394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143338312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 userDrawn="1">
  <p:cSld name="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7D9E08C-91C4-2047-873E-94C8A5B09A67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50031094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userDrawn="1">
  <p:cSld name="Title and two columns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5"/>
          <p:cNvSpPr txBox="1">
            <a:spLocks noGrp="1"/>
          </p:cNvSpPr>
          <p:nvPr>
            <p:ph type="title"/>
          </p:nvPr>
        </p:nvSpPr>
        <p:spPr>
          <a:xfrm>
            <a:off x="2410228" y="451100"/>
            <a:ext cx="7371600" cy="8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183" name="Google Shape;183;p5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84" name="Google Shape;184;p5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85" name="Google Shape;185;p5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86" name="Google Shape;186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7" name="Google Shape;187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8" name="Google Shape;188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9" name="Google Shape;189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0" name="Google Shape;190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1" name="Google Shape;191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2" name="Google Shape;192;p5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93" name="Google Shape;193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4" name="Google Shape;194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5" name="Google Shape;195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7" name="Google Shape;197;p5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98" name="Google Shape;198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9" name="Google Shape;199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1" name="Google Shape;201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02" name="Google Shape;202;p5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03" name="Google Shape;203;p5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04" name="Google Shape;204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5" name="Google Shape;205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0" name="Google Shape;210;p5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11" name="Google Shape;211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5" name="Google Shape;215;p5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16" name="Google Shape;216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7" name="Google Shape;217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8" name="Google Shape;218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9" name="Google Shape;219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0" name="Google Shape;220;p5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21" name="Google Shape;221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4" name="Google Shape;224;p5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25" name="Google Shape;225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8" name="Google Shape;228;p5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29" name="Google Shape;229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32" name="Google Shape;232;p5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33" name="Google Shape;233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36" name="Google Shape;236;p5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7" name="Google Shape;237;p5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38" name="Google Shape;238;p5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343AB9E-9F26-B440-8D56-B9A541BB6BB2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541586" y="1537517"/>
            <a:ext cx="8891710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3" name="Slide Number Placeholder 1">
            <a:extLst>
              <a:ext uri="{FF2B5EF4-FFF2-40B4-BE49-F238E27FC236}">
                <a16:creationId xmlns:a16="http://schemas.microsoft.com/office/drawing/2014/main" id="{48BDEE85-2572-EA48-B8E5-62467AC340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20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8963428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" name="Google Shape;1398;p28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399" name="Google Shape;1399;p28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01" name="Google Shape;1401;p28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402" name="Google Shape;1402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3" name="Google Shape;1403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4" name="Google Shape;1404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5" name="Google Shape;1405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06" name="Google Shape;1406;p28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407" name="Google Shape;1407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8" name="Google Shape;1408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09" name="Google Shape;1409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0" name="Google Shape;1410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411" name="Google Shape;1411;p28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412" name="Google Shape;1412;p2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3" name="Google Shape;1413;p2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4" name="Google Shape;1414;p2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5" name="Google Shape;1415;p2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6" name="Google Shape;1416;p2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417" name="Google Shape;1417;p2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16343039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 userDrawn="1">
  <p:cSld name="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6B70BBEB-3126-444C-8818-27F0463FC096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5" y="1537517"/>
            <a:ext cx="9645473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44298569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ix columns of text" userDrawn="1">
  <p:cSld name="Six columns of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17"/>
          <p:cNvSpPr txBox="1">
            <a:spLocks noGrp="1"/>
          </p:cNvSpPr>
          <p:nvPr>
            <p:ph type="title"/>
          </p:nvPr>
        </p:nvSpPr>
        <p:spPr>
          <a:xfrm>
            <a:off x="2964100" y="678880"/>
            <a:ext cx="64791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774" name="Google Shape;774;p17"/>
          <p:cNvCxnSpPr/>
          <p:nvPr/>
        </p:nvCxnSpPr>
        <p:spPr>
          <a:xfrm>
            <a:off x="3872377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5" name="Google Shape;775;p17"/>
          <p:cNvCxnSpPr/>
          <p:nvPr/>
        </p:nvCxnSpPr>
        <p:spPr>
          <a:xfrm rot="10800000" flipH="1">
            <a:off x="2082777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6" name="Google Shape;776;p17"/>
          <p:cNvCxnSpPr/>
          <p:nvPr/>
        </p:nvCxnSpPr>
        <p:spPr>
          <a:xfrm>
            <a:off x="346077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7" name="Google Shape;777;p17"/>
          <p:cNvCxnSpPr/>
          <p:nvPr/>
        </p:nvCxnSpPr>
        <p:spPr>
          <a:xfrm>
            <a:off x="-9156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78" name="Google Shape;778;p17"/>
          <p:cNvGrpSpPr/>
          <p:nvPr/>
        </p:nvGrpSpPr>
        <p:grpSpPr>
          <a:xfrm flipH="1">
            <a:off x="1704444" y="6017433"/>
            <a:ext cx="775733" cy="776467"/>
            <a:chOff x="8064275" y="887850"/>
            <a:chExt cx="581800" cy="582350"/>
          </a:xfrm>
        </p:grpSpPr>
        <p:sp>
          <p:nvSpPr>
            <p:cNvPr id="779" name="Google Shape;779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0" name="Google Shape;780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1" name="Google Shape;781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2" name="Google Shape;782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3" name="Google Shape;783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4" name="Google Shape;784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85" name="Google Shape;785;p17"/>
          <p:cNvGrpSpPr/>
          <p:nvPr/>
        </p:nvGrpSpPr>
        <p:grpSpPr>
          <a:xfrm flipH="1">
            <a:off x="3663478" y="5787285"/>
            <a:ext cx="389367" cy="390100"/>
            <a:chOff x="7353050" y="316275"/>
            <a:chExt cx="292025" cy="292575"/>
          </a:xfrm>
        </p:grpSpPr>
        <p:sp>
          <p:nvSpPr>
            <p:cNvPr id="786" name="Google Shape;786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7" name="Google Shape;787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8" name="Google Shape;788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89" name="Google Shape;789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90" name="Google Shape;790;p17"/>
          <p:cNvGrpSpPr/>
          <p:nvPr/>
        </p:nvGrpSpPr>
        <p:grpSpPr>
          <a:xfrm flipH="1">
            <a:off x="228411" y="5753367"/>
            <a:ext cx="233333" cy="233333"/>
            <a:chOff x="8792300" y="321275"/>
            <a:chExt cx="175000" cy="175000"/>
          </a:xfrm>
        </p:grpSpPr>
        <p:sp>
          <p:nvSpPr>
            <p:cNvPr id="791" name="Google Shape;791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2" name="Google Shape;792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3" name="Google Shape;793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4" name="Google Shape;794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95" name="Google Shape;795;p17"/>
          <p:cNvGrpSpPr/>
          <p:nvPr/>
        </p:nvGrpSpPr>
        <p:grpSpPr>
          <a:xfrm>
            <a:off x="5164263" y="6210067"/>
            <a:ext cx="390815" cy="391184"/>
            <a:chOff x="3164039" y="430875"/>
            <a:chExt cx="293111" cy="293388"/>
          </a:xfrm>
        </p:grpSpPr>
        <p:sp>
          <p:nvSpPr>
            <p:cNvPr id="796" name="Google Shape;796;p1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7" name="Google Shape;797;p1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8" name="Google Shape;798;p1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99" name="Google Shape;799;p1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0" name="Google Shape;800;p1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1" name="Google Shape;801;p1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02" name="Google Shape;802;p17"/>
          <p:cNvGrpSpPr/>
          <p:nvPr/>
        </p:nvGrpSpPr>
        <p:grpSpPr>
          <a:xfrm flipH="1">
            <a:off x="323027" y="5523233"/>
            <a:ext cx="233351" cy="36000"/>
            <a:chOff x="5662375" y="212375"/>
            <a:chExt cx="175013" cy="27000"/>
          </a:xfrm>
        </p:grpSpPr>
        <p:sp>
          <p:nvSpPr>
            <p:cNvPr id="803" name="Google Shape;80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4" name="Google Shape;80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05" name="Google Shape;80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06" name="Google Shape;806;p17"/>
          <p:cNvCxnSpPr/>
          <p:nvPr/>
        </p:nvCxnSpPr>
        <p:spPr>
          <a:xfrm rot="10800000">
            <a:off x="7993400" y="302133"/>
            <a:ext cx="2006000" cy="299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7" name="Google Shape;807;p17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8" name="Google Shape;808;p17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09" name="Google Shape;809;p17"/>
          <p:cNvGrpSpPr/>
          <p:nvPr/>
        </p:nvGrpSpPr>
        <p:grpSpPr>
          <a:xfrm>
            <a:off x="10752367" y="1387000"/>
            <a:ext cx="775733" cy="776467"/>
            <a:chOff x="8064275" y="887850"/>
            <a:chExt cx="581800" cy="582350"/>
          </a:xfrm>
        </p:grpSpPr>
        <p:sp>
          <p:nvSpPr>
            <p:cNvPr id="810" name="Google Shape;810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1" name="Google Shape;811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2" name="Google Shape;812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3" name="Google Shape;813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4" name="Google Shape;814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5" name="Google Shape;815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16" name="Google Shape;816;p17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817" name="Google Shape;817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8" name="Google Shape;818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19" name="Google Shape;819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0" name="Google Shape;820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21" name="Google Shape;821;p17"/>
          <p:cNvGrpSpPr/>
          <p:nvPr/>
        </p:nvGrpSpPr>
        <p:grpSpPr>
          <a:xfrm>
            <a:off x="11723067" y="428367"/>
            <a:ext cx="233333" cy="233333"/>
            <a:chOff x="8792300" y="321275"/>
            <a:chExt cx="175000" cy="175000"/>
          </a:xfrm>
        </p:grpSpPr>
        <p:sp>
          <p:nvSpPr>
            <p:cNvPr id="822" name="Google Shape;822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3" name="Google Shape;823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4" name="Google Shape;824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25" name="Google Shape;825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826" name="Google Shape;826;p17"/>
          <p:cNvSpPr/>
          <p:nvPr/>
        </p:nvSpPr>
        <p:spPr>
          <a:xfrm>
            <a:off x="7772406" y="916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7" name="Google Shape;827;p17"/>
          <p:cNvSpPr/>
          <p:nvPr/>
        </p:nvSpPr>
        <p:spPr>
          <a:xfrm>
            <a:off x="7769401" y="882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8" name="Google Shape;828;p17"/>
          <p:cNvSpPr/>
          <p:nvPr/>
        </p:nvSpPr>
        <p:spPr>
          <a:xfrm>
            <a:off x="7821059" y="1402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29" name="Google Shape;829;p17"/>
          <p:cNvSpPr/>
          <p:nvPr/>
        </p:nvSpPr>
        <p:spPr>
          <a:xfrm>
            <a:off x="7818070" y="1369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30" name="Google Shape;830;p17"/>
          <p:cNvSpPr/>
          <p:nvPr/>
        </p:nvSpPr>
        <p:spPr>
          <a:xfrm>
            <a:off x="7873844" y="1930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831" name="Google Shape;831;p17"/>
          <p:cNvSpPr/>
          <p:nvPr/>
        </p:nvSpPr>
        <p:spPr>
          <a:xfrm>
            <a:off x="7870854" y="1900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832" name="Google Shape;832;p17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833" name="Google Shape;83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4" name="Google Shape;83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5" name="Google Shape;83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36" name="Google Shape;836;p17"/>
          <p:cNvGrpSpPr/>
          <p:nvPr/>
        </p:nvGrpSpPr>
        <p:grpSpPr>
          <a:xfrm>
            <a:off x="11571134" y="2210667"/>
            <a:ext cx="233351" cy="36000"/>
            <a:chOff x="5662375" y="212375"/>
            <a:chExt cx="175013" cy="27000"/>
          </a:xfrm>
        </p:grpSpPr>
        <p:sp>
          <p:nvSpPr>
            <p:cNvPr id="837" name="Google Shape;837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8" name="Google Shape;838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39" name="Google Shape;839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B501989-1CC8-1049-B6F4-523B9534CEDE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3018394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" name="Google Shape;1419;p29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420" name="Google Shape;1420;p29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21" name="Google Shape;1421;p29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422" name="Google Shape;1422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3" name="Google Shape;1423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4" name="Google Shape;1424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5" name="Google Shape;1425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28" name="Google Shape;1428;p29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429" name="Google Shape;1429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2" name="Google Shape;1432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3" name="Google Shape;1433;p29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434" name="Google Shape;1434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5" name="Google Shape;1435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38" name="Google Shape;1438;p29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39" name="Google Shape;1439;p29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440" name="Google Shape;1440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2" name="Google Shape;1442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3" name="Google Shape;1443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4" name="Google Shape;1444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5" name="Google Shape;1445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46" name="Google Shape;1446;p29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7" name="Google Shape;1447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1" name="Google Shape;1451;p29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52" name="Google Shape;1452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3" name="Google Shape;1453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4" name="Google Shape;1454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5" name="Google Shape;1455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6" name="Google Shape;1456;p29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457" name="Google Shape;1457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0" name="Google Shape;1460;p29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461" name="Google Shape;1461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2" name="Google Shape;1462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3" name="Google Shape;1463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4" name="Google Shape;1464;p29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465" name="Google Shape;1465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8" name="Google Shape;1468;p29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469" name="Google Shape;1469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72" name="Google Shape;1472;p29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74" name="Google Shape;1474;p29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9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9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9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96885047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userDrawn="1">
  <p:cSld name="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3D4F4460-CEBA-6F4D-AF96-E3278A896EB1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724207" y="1537517"/>
            <a:ext cx="5213465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E27571DE-7590-074B-9CA4-97C1556B8564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6140335" y="1522119"/>
            <a:ext cx="5213465" cy="485858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64762600"/>
      </p:ext>
    </p:extLst>
  </p:cSld>
  <p:clrMapOvr>
    <a:masterClrMapping/>
  </p:clrMapOvr>
  <p:hf sldNum="0" hdr="0" ftr="0" dt="0"/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3" userDrawn="1">
  <p:cSld name="Three columns of text 3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1"/>
          <p:cNvSpPr txBox="1">
            <a:spLocks noGrp="1"/>
          </p:cNvSpPr>
          <p:nvPr>
            <p:ph type="title"/>
          </p:nvPr>
        </p:nvSpPr>
        <p:spPr>
          <a:xfrm>
            <a:off x="3505201" y="451104"/>
            <a:ext cx="5105393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32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064" name="Google Shape;1064;p21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065" name="Google Shape;1065;p21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67" name="Google Shape;1067;p21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068" name="Google Shape;1068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69" name="Google Shape;1069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0" name="Google Shape;1070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1" name="Google Shape;1071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2" name="Google Shape;1072;p21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073" name="Google Shape;1073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4" name="Google Shape;1074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5" name="Google Shape;1075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6" name="Google Shape;1076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077" name="Google Shape;1077;p21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078" name="Google Shape;1078;p2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79" name="Google Shape;1079;p2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0" name="Google Shape;1080;p2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1" name="Google Shape;1081;p2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2" name="Google Shape;1082;p2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083" name="Google Shape;1083;p2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</p:grp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C20D5011-98C7-E44D-B0A2-48A1F4CDF5FD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62800461"/>
      </p:ext>
    </p:extLst>
  </p:cSld>
  <p:clrMapOvr>
    <a:masterClrMapping/>
  </p:clrMapOvr>
  <p:hf sldNum="0" hdr="0" ftr="0" dt="0"/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userDrawn="1">
  <p:cSld name="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9"/>
          <p:cNvSpPr txBox="1">
            <a:spLocks noGrp="1"/>
          </p:cNvSpPr>
          <p:nvPr>
            <p:ph type="title"/>
          </p:nvPr>
        </p:nvSpPr>
        <p:spPr>
          <a:xfrm>
            <a:off x="1194816" y="2962068"/>
            <a:ext cx="4036694" cy="157354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4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441" name="Google Shape;441;p9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2" name="Google Shape;442;p9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3" name="Google Shape;443;p9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44" name="Google Shape;444;p9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445" name="Google Shape;445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46" name="Google Shape;446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47" name="Google Shape;447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48" name="Google Shape;448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49" name="Google Shape;449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0" name="Google Shape;450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51" name="Google Shape;451;p9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452" name="Google Shape;452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3" name="Google Shape;453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4" name="Google Shape;454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5" name="Google Shape;455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6" name="Google Shape;456;p9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457" name="Google Shape;457;p9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458" name="Google Shape;458;p9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459" name="Google Shape;459;p9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460" name="Google Shape;460;p9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461" name="Google Shape;461;p9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462" name="Google Shape;462;p9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463" name="Google Shape;463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4" name="Google Shape;464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5" name="Google Shape;465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66" name="Google Shape;466;p9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467" name="Google Shape;467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8" name="Google Shape;468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9" name="Google Shape;469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70" name="Google Shape;470;p9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471" name="Google Shape;471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72" name="Google Shape;472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73" name="Google Shape;473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474" name="Google Shape;474;p9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5" name="Google Shape;475;p9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76" name="Google Shape;476;p9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477" name="Google Shape;477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78" name="Google Shape;478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79" name="Google Shape;479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0" name="Google Shape;480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1" name="Google Shape;481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2" name="Google Shape;482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83" name="Google Shape;483;p9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484" name="Google Shape;484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5" name="Google Shape;485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6" name="Google Shape;486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7" name="Google Shape;487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88" name="Google Shape;488;p9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489" name="Google Shape;489;p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0" name="Google Shape;490;p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1" name="Google Shape;491;p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2" name="Google Shape;492;p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93" name="Google Shape;493;p9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494" name="Google Shape;494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5" name="Google Shape;495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6" name="Google Shape;496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97" name="Google Shape;497;p9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498" name="Google Shape;498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9" name="Google Shape;499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0" name="Google Shape;500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2498969E-C615-AE4C-9330-BAFD08C35264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5746800" y="600667"/>
            <a:ext cx="5676800" cy="5795433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6320222"/>
      </p:ext>
    </p:extLst>
  </p:cSld>
  <p:clrMapOvr>
    <a:masterClrMapping/>
  </p:clrMapOvr>
  <p:hf sldNum="0" hdr="0" ftr="0" dt="0"/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>
  <p:cSld name="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3377184" y="451104"/>
            <a:ext cx="54500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141" name="Google Shape;1141;p23"/>
          <p:cNvSpPr txBox="1">
            <a:spLocks noGrp="1"/>
          </p:cNvSpPr>
          <p:nvPr>
            <p:ph type="body" idx="1"/>
          </p:nvPr>
        </p:nvSpPr>
        <p:spPr>
          <a:xfrm>
            <a:off x="952867" y="1536200"/>
            <a:ext cx="10274000" cy="470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Medium"/>
              <a:buAutoNum type="arabicPeriod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142" name="Google Shape;1142;p23"/>
          <p:cNvCxnSpPr/>
          <p:nvPr/>
        </p:nvCxnSpPr>
        <p:spPr>
          <a:xfrm rot="10800000">
            <a:off x="404000" y="4479167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/>
          <p:nvPr/>
        </p:nvCxnSpPr>
        <p:spPr>
          <a:xfrm rot="10800000" flipH="1">
            <a:off x="0" y="5776733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400985" y="5557067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98386" y="4299067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2516235702"/>
      </p:ext>
    </p:extLst>
  </p:cSld>
  <p:clrMapOvr>
    <a:masterClrMapping/>
  </p:clrMapOvr>
  <p:hf sldNum="0" hdr="0" ftr="0" dt="0"/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 userDrawn="1">
  <p:cSld name="1_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3377184" y="451104"/>
            <a:ext cx="54500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142" name="Google Shape;1142;p23"/>
          <p:cNvCxnSpPr>
            <a:cxnSpLocks/>
          </p:cNvCxnSpPr>
          <p:nvPr/>
        </p:nvCxnSpPr>
        <p:spPr>
          <a:xfrm rot="10800000">
            <a:off x="11752852" y="4673255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>
            <a:cxnSpLocks/>
          </p:cNvCxnSpPr>
          <p:nvPr/>
        </p:nvCxnSpPr>
        <p:spPr>
          <a:xfrm rot="10800000" flipH="1">
            <a:off x="11348852" y="5970821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11749837" y="5751155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1547238" y="4493155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-455214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>
            <a:cxnSpLocks/>
          </p:cNvCxnSpPr>
          <p:nvPr/>
        </p:nvCxnSpPr>
        <p:spPr>
          <a:xfrm flipH="1">
            <a:off x="1087586" y="343717"/>
            <a:ext cx="1274614" cy="76265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701186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2167516" y="146057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734752" y="536315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268886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503953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6CEEFBA8-6500-934C-849B-E53792D89D9F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068767" y="1659666"/>
            <a:ext cx="10251300" cy="4736434"/>
          </a:xfrm>
          <a:prstGeom prst="rect">
            <a:avLst/>
          </a:prstGeom>
        </p:spPr>
        <p:txBody>
          <a:bodyPr/>
          <a:lstStyle>
            <a:lvl1pPr marL="285750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8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38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87" indent="-285750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71413257"/>
      </p:ext>
    </p:extLst>
  </p:cSld>
  <p:clrMapOvr>
    <a:masterClrMapping/>
  </p:clrMapOvr>
  <p:hf sldNum="0" hdr="0" ftr="0" dt="0"/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>
  <p:cSld name="1_Title and body 2"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18"/>
          <p:cNvSpPr txBox="1">
            <a:spLocks noGrp="1"/>
          </p:cNvSpPr>
          <p:nvPr>
            <p:ph type="title"/>
          </p:nvPr>
        </p:nvSpPr>
        <p:spPr>
          <a:xfrm>
            <a:off x="1694688" y="451104"/>
            <a:ext cx="8814800" cy="7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32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42" name="Google Shape;842;p18"/>
          <p:cNvSpPr txBox="1">
            <a:spLocks noGrp="1"/>
          </p:cNvSpPr>
          <p:nvPr>
            <p:ph type="subTitle" idx="1"/>
          </p:nvPr>
        </p:nvSpPr>
        <p:spPr>
          <a:xfrm>
            <a:off x="6254500" y="1988468"/>
            <a:ext cx="4742800" cy="35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843" name="Google Shape;843;p18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4" name="Google Shape;844;p18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5" name="Google Shape;845;p18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46" name="Google Shape;846;p18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847" name="Google Shape;847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48" name="Google Shape;848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49" name="Google Shape;849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0" name="Google Shape;850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51" name="Google Shape;851;p18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852" name="Google Shape;852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3" name="Google Shape;853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4" name="Google Shape;854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5" name="Google Shape;855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6" name="Google Shape;856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57" name="Google Shape;857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58" name="Google Shape;858;p18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859" name="Google Shape;859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0" name="Google Shape;860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1" name="Google Shape;861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62" name="Google Shape;862;p18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63" name="Google Shape;863;p18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864" name="Google Shape;86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5" name="Google Shape;86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6" name="Google Shape;86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7" name="Google Shape;86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8" name="Google Shape;86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69" name="Google Shape;86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70" name="Google Shape;870;p18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871" name="Google Shape;87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2" name="Google Shape;87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3" name="Google Shape;87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4" name="Google Shape;87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75" name="Google Shape;875;p18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876" name="Google Shape;876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7" name="Google Shape;877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78" name="Google Shape;878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879" name="Google Shape;879;p18"/>
          <p:cNvCxnSpPr/>
          <p:nvPr/>
        </p:nvCxnSpPr>
        <p:spPr>
          <a:xfrm flipH="1">
            <a:off x="6802272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0" name="Google Shape;880;p18"/>
          <p:cNvCxnSpPr/>
          <p:nvPr/>
        </p:nvCxnSpPr>
        <p:spPr>
          <a:xfrm rot="10800000">
            <a:off x="8313072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1" name="Google Shape;881;p18"/>
          <p:cNvCxnSpPr/>
          <p:nvPr/>
        </p:nvCxnSpPr>
        <p:spPr>
          <a:xfrm flipH="1">
            <a:off x="10063372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2" name="Google Shape;882;p18"/>
          <p:cNvCxnSpPr/>
          <p:nvPr/>
        </p:nvCxnSpPr>
        <p:spPr>
          <a:xfrm flipH="1">
            <a:off x="11829405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83" name="Google Shape;883;p18"/>
          <p:cNvGrpSpPr/>
          <p:nvPr/>
        </p:nvGrpSpPr>
        <p:grpSpPr>
          <a:xfrm>
            <a:off x="9705272" y="6017433"/>
            <a:ext cx="775733" cy="776467"/>
            <a:chOff x="8064275" y="887850"/>
            <a:chExt cx="581800" cy="582350"/>
          </a:xfrm>
        </p:grpSpPr>
        <p:sp>
          <p:nvSpPr>
            <p:cNvPr id="884" name="Google Shape;88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7" name="Google Shape;88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8" name="Google Shape;88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89" name="Google Shape;88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90" name="Google Shape;890;p18"/>
          <p:cNvGrpSpPr/>
          <p:nvPr/>
        </p:nvGrpSpPr>
        <p:grpSpPr>
          <a:xfrm>
            <a:off x="8132606" y="5787285"/>
            <a:ext cx="389367" cy="390100"/>
            <a:chOff x="7353050" y="316275"/>
            <a:chExt cx="292025" cy="292575"/>
          </a:xfrm>
        </p:grpSpPr>
        <p:sp>
          <p:nvSpPr>
            <p:cNvPr id="891" name="Google Shape;89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2" name="Google Shape;89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3" name="Google Shape;89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4" name="Google Shape;89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895" name="Google Shape;895;p18"/>
          <p:cNvGrpSpPr/>
          <p:nvPr/>
        </p:nvGrpSpPr>
        <p:grpSpPr>
          <a:xfrm>
            <a:off x="11723706" y="5753367"/>
            <a:ext cx="233333" cy="233333"/>
            <a:chOff x="8792300" y="321275"/>
            <a:chExt cx="175000" cy="175000"/>
          </a:xfrm>
        </p:grpSpPr>
        <p:sp>
          <p:nvSpPr>
            <p:cNvPr id="896" name="Google Shape;896;p18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7" name="Google Shape;897;p18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8" name="Google Shape;898;p18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899" name="Google Shape;899;p18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00" name="Google Shape;900;p18"/>
          <p:cNvGrpSpPr/>
          <p:nvPr/>
        </p:nvGrpSpPr>
        <p:grpSpPr>
          <a:xfrm flipH="1">
            <a:off x="6630373" y="6210067"/>
            <a:ext cx="390815" cy="391184"/>
            <a:chOff x="3164039" y="430875"/>
            <a:chExt cx="293111" cy="293388"/>
          </a:xfrm>
        </p:grpSpPr>
        <p:sp>
          <p:nvSpPr>
            <p:cNvPr id="901" name="Google Shape;901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2" name="Google Shape;902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3" name="Google Shape;903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4" name="Google Shape;904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5" name="Google Shape;905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6" name="Google Shape;906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07" name="Google Shape;907;p18"/>
          <p:cNvGrpSpPr/>
          <p:nvPr/>
        </p:nvGrpSpPr>
        <p:grpSpPr>
          <a:xfrm>
            <a:off x="11629073" y="5523233"/>
            <a:ext cx="233351" cy="36000"/>
            <a:chOff x="5662375" y="212375"/>
            <a:chExt cx="175013" cy="27000"/>
          </a:xfrm>
        </p:grpSpPr>
        <p:sp>
          <p:nvSpPr>
            <p:cNvPr id="908" name="Google Shape;908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09" name="Google Shape;909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10" name="Google Shape;910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199635699"/>
      </p:ext>
    </p:extLst>
  </p:cSld>
  <p:clrMapOvr>
    <a:masterClrMapping/>
  </p:clrMapOvr>
  <p:hf sldNum="0" hdr="0" ftr="0" dt="0"/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1_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9"/>
          <p:cNvSpPr txBox="1">
            <a:spLocks noGrp="1"/>
          </p:cNvSpPr>
          <p:nvPr>
            <p:ph type="title"/>
          </p:nvPr>
        </p:nvSpPr>
        <p:spPr>
          <a:xfrm>
            <a:off x="1194816" y="2718816"/>
            <a:ext cx="4754800" cy="181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sp>
        <p:nvSpPr>
          <p:cNvPr id="440" name="Google Shape;440;p9"/>
          <p:cNvSpPr txBox="1">
            <a:spLocks noGrp="1"/>
          </p:cNvSpPr>
          <p:nvPr>
            <p:ph type="body" idx="1"/>
          </p:nvPr>
        </p:nvSpPr>
        <p:spPr>
          <a:xfrm>
            <a:off x="6532200" y="1095800"/>
            <a:ext cx="4128000" cy="46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tx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cxnSp>
        <p:nvCxnSpPr>
          <p:cNvPr id="441" name="Google Shape;441;p9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2" name="Google Shape;442;p9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3" name="Google Shape;443;p9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44" name="Google Shape;444;p9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445" name="Google Shape;445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46" name="Google Shape;446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47" name="Google Shape;447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48" name="Google Shape;448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49" name="Google Shape;449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0" name="Google Shape;450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51" name="Google Shape;451;p9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452" name="Google Shape;452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3" name="Google Shape;453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4" name="Google Shape;454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55" name="Google Shape;455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56" name="Google Shape;456;p9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457" name="Google Shape;457;p9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458" name="Google Shape;458;p9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459" name="Google Shape;459;p9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460" name="Google Shape;460;p9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461" name="Google Shape;461;p9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462" name="Google Shape;462;p9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463" name="Google Shape;463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4" name="Google Shape;464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5" name="Google Shape;465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66" name="Google Shape;466;p9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467" name="Google Shape;467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8" name="Google Shape;468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69" name="Google Shape;469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70" name="Google Shape;470;p9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471" name="Google Shape;471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72" name="Google Shape;472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73" name="Google Shape;473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474" name="Google Shape;474;p9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5" name="Google Shape;475;p9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76" name="Google Shape;476;p9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477" name="Google Shape;477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78" name="Google Shape;478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79" name="Google Shape;479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0" name="Google Shape;480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1" name="Google Shape;481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2" name="Google Shape;482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83" name="Google Shape;483;p9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484" name="Google Shape;484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5" name="Google Shape;485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6" name="Google Shape;486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87" name="Google Shape;487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88" name="Google Shape;488;p9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489" name="Google Shape;489;p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0" name="Google Shape;490;p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1" name="Google Shape;491;p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2" name="Google Shape;492;p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93" name="Google Shape;493;p9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494" name="Google Shape;494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5" name="Google Shape;495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6" name="Google Shape;496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497" name="Google Shape;497;p9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498" name="Google Shape;498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499" name="Google Shape;499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500" name="Google Shape;500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3790907038"/>
      </p:ext>
    </p:extLst>
  </p:cSld>
  <p:clrMapOvr>
    <a:masterClrMapping/>
  </p:clrMapOvr>
  <p:hf sldNum="0" hdr="0" ftr="0" dt="0"/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7"/>
          <p:cNvSpPr txBox="1">
            <a:spLocks noGrp="1"/>
          </p:cNvSpPr>
          <p:nvPr>
            <p:ph type="subTitle" idx="1"/>
          </p:nvPr>
        </p:nvSpPr>
        <p:spPr>
          <a:xfrm>
            <a:off x="1072896" y="2645664"/>
            <a:ext cx="4389200" cy="18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305" name="Google Shape;305;p7"/>
          <p:cNvSpPr txBox="1">
            <a:spLocks noGrp="1"/>
          </p:cNvSpPr>
          <p:nvPr>
            <p:ph type="title"/>
          </p:nvPr>
        </p:nvSpPr>
        <p:spPr>
          <a:xfrm>
            <a:off x="1072896" y="4425696"/>
            <a:ext cx="4389200" cy="53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306" name="Google Shape;306;p7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07" name="Google Shape;307;p7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08" name="Google Shape;308;p7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09" name="Google Shape;309;p7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310" name="Google Shape;310;p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11" name="Google Shape;311;p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12" name="Google Shape;312;p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13" name="Google Shape;313;p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14" name="Google Shape;314;p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15" name="Google Shape;315;p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16" name="Google Shape;316;p7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317" name="Google Shape;317;p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18" name="Google Shape;318;p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19" name="Google Shape;319;p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20" name="Google Shape;320;p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321" name="Google Shape;321;p7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322" name="Google Shape;322;p7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323" name="Google Shape;323;p7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324" name="Google Shape;324;p7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325" name="Google Shape;325;p7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326" name="Google Shape;326;p7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327" name="Google Shape;327;p7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328" name="Google Shape;328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29" name="Google Shape;329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30" name="Google Shape;330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31" name="Google Shape;331;p7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332" name="Google Shape;332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33" name="Google Shape;333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34" name="Google Shape;334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35" name="Google Shape;335;p7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336" name="Google Shape;336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37" name="Google Shape;337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38" name="Google Shape;338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339" name="Google Shape;339;p7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0" name="Google Shape;340;p7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41" name="Google Shape;341;p7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342" name="Google Shape;342;p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43" name="Google Shape;343;p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44" name="Google Shape;344;p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45" name="Google Shape;345;p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46" name="Google Shape;346;p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47" name="Google Shape;347;p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48" name="Google Shape;348;p7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349" name="Google Shape;349;p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50" name="Google Shape;350;p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51" name="Google Shape;351;p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52" name="Google Shape;352;p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53" name="Google Shape;353;p7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354" name="Google Shape;354;p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55" name="Google Shape;355;p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56" name="Google Shape;356;p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57" name="Google Shape;357;p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58" name="Google Shape;358;p7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359" name="Google Shape;359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60" name="Google Shape;360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61" name="Google Shape;361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362" name="Google Shape;362;p7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363" name="Google Shape;363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64" name="Google Shape;364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365" name="Google Shape;365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2393111931"/>
      </p:ext>
    </p:extLst>
  </p:cSld>
  <p:clrMapOvr>
    <a:masterClrMapping/>
  </p:clrMapOvr>
  <p:hf sldNum="0" hdr="0" ftr="0" dt="0"/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userDrawn="1">
  <p:cSld name="1_Title and two columns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5"/>
          <p:cNvSpPr txBox="1">
            <a:spLocks noGrp="1"/>
          </p:cNvSpPr>
          <p:nvPr>
            <p:ph type="title"/>
          </p:nvPr>
        </p:nvSpPr>
        <p:spPr>
          <a:xfrm>
            <a:off x="2453361" y="451100"/>
            <a:ext cx="7285600" cy="8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78" name="Google Shape;178;p5"/>
          <p:cNvSpPr txBox="1">
            <a:spLocks noGrp="1"/>
          </p:cNvSpPr>
          <p:nvPr>
            <p:ph type="subTitle" idx="2"/>
          </p:nvPr>
        </p:nvSpPr>
        <p:spPr>
          <a:xfrm>
            <a:off x="1857773" y="1579666"/>
            <a:ext cx="8878192" cy="48164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380990" lvl="0" indent="-38099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 sz="2400">
                <a:solidFill>
                  <a:schemeClr val="dk2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183" name="Google Shape;183;p5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84" name="Google Shape;184;p5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85" name="Google Shape;185;p5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86" name="Google Shape;186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7" name="Google Shape;187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8" name="Google Shape;188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89" name="Google Shape;189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0" name="Google Shape;190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1" name="Google Shape;191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2" name="Google Shape;192;p5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93" name="Google Shape;193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4" name="Google Shape;194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5" name="Google Shape;195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197" name="Google Shape;197;p5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98" name="Google Shape;198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199" name="Google Shape;199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1" name="Google Shape;201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02" name="Google Shape;202;p5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03" name="Google Shape;203;p5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04" name="Google Shape;204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5" name="Google Shape;205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0" name="Google Shape;210;p5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11" name="Google Shape;211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15" name="Google Shape;215;p5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16" name="Google Shape;216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7" name="Google Shape;217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8" name="Google Shape;218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19" name="Google Shape;219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0" name="Google Shape;220;p5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21" name="Google Shape;221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4" name="Google Shape;224;p5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25" name="Google Shape;225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28" name="Google Shape;228;p5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29" name="Google Shape;229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grpSp>
          <p:nvGrpSpPr>
            <p:cNvPr id="232" name="Google Shape;232;p5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33" name="Google Shape;233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/>
              </a:p>
            </p:txBody>
          </p:sp>
        </p:grpSp>
        <p:cxnSp>
          <p:nvCxnSpPr>
            <p:cNvPr id="236" name="Google Shape;236;p5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7" name="Google Shape;237;p5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38" name="Google Shape;238;p5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</p:spTree>
    <p:extLst>
      <p:ext uri="{BB962C8B-B14F-4D97-AF65-F5344CB8AC3E}">
        <p14:creationId xmlns:p14="http://schemas.microsoft.com/office/powerpoint/2010/main" val="3661462765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 preserve="1">
  <p:cSld name="Title slide">
    <p:spTree>
      <p:nvGrpSpPr>
        <p:cNvPr id="1" name="Shape 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8;p2"/>
          <p:cNvSpPr txBox="1">
            <a:spLocks noGrp="1"/>
          </p:cNvSpPr>
          <p:nvPr>
            <p:ph type="ctrTitle"/>
          </p:nvPr>
        </p:nvSpPr>
        <p:spPr>
          <a:xfrm>
            <a:off x="6998208" y="2670048"/>
            <a:ext cx="4352400" cy="238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6998208" y="4962144"/>
            <a:ext cx="4352400" cy="11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Barlow Semi Condensed Medium"/>
              <a:buNone/>
              <a:defRPr sz="37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10" name="Google Shape;10;p2"/>
          <p:cNvCxnSpPr/>
          <p:nvPr/>
        </p:nvCxnSpPr>
        <p:spPr>
          <a:xfrm flipH="1">
            <a:off x="7769400" y="6017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" name="Google Shape;11;p2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" name="Google Shape;12;p2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" name="Google Shape;13;p2"/>
          <p:cNvGrpSpPr/>
          <p:nvPr/>
        </p:nvGrpSpPr>
        <p:grpSpPr>
          <a:xfrm>
            <a:off x="10752367" y="1183800"/>
            <a:ext cx="775733" cy="776467"/>
            <a:chOff x="8064275" y="887850"/>
            <a:chExt cx="581800" cy="582350"/>
          </a:xfrm>
        </p:grpSpPr>
        <p:sp>
          <p:nvSpPr>
            <p:cNvPr id="14" name="Google Shape;14;p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21" name="Google Shape;21;p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7587440" y="567744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7584434" y="564367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>
            <a:off x="7636092" y="616413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" name="Google Shape;28;p2"/>
          <p:cNvSpPr/>
          <p:nvPr/>
        </p:nvSpPr>
        <p:spPr>
          <a:xfrm>
            <a:off x="7633104" y="613036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" name="Google Shape;29;p2"/>
          <p:cNvSpPr/>
          <p:nvPr/>
        </p:nvSpPr>
        <p:spPr>
          <a:xfrm>
            <a:off x="7688877" y="66918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" name="Google Shape;30;p2"/>
          <p:cNvSpPr/>
          <p:nvPr/>
        </p:nvSpPr>
        <p:spPr>
          <a:xfrm>
            <a:off x="7685887" y="666190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" name="Google Shape;31;p2"/>
          <p:cNvGrpSpPr/>
          <p:nvPr/>
        </p:nvGrpSpPr>
        <p:grpSpPr>
          <a:xfrm>
            <a:off x="7257800" y="385700"/>
            <a:ext cx="233351" cy="36000"/>
            <a:chOff x="5662375" y="212375"/>
            <a:chExt cx="175013" cy="27000"/>
          </a:xfrm>
        </p:grpSpPr>
        <p:sp>
          <p:nvSpPr>
            <p:cNvPr id="32" name="Google Shape;32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" name="Google Shape;35;p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36" name="Google Shape;36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" name="Google Shape;39;p2"/>
          <p:cNvGrpSpPr/>
          <p:nvPr/>
        </p:nvGrpSpPr>
        <p:grpSpPr>
          <a:xfrm>
            <a:off x="10758334" y="2109067"/>
            <a:ext cx="233351" cy="36000"/>
            <a:chOff x="5662375" y="212375"/>
            <a:chExt cx="175013" cy="27000"/>
          </a:xfrm>
        </p:grpSpPr>
        <p:sp>
          <p:nvSpPr>
            <p:cNvPr id="40" name="Google Shape;40;p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225290286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 preserve="1">
  <p:cSld name="Section header">
    <p:spTree>
      <p:nvGrpSpPr>
        <p:cNvPr id="1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oogle Shape;44;p3"/>
          <p:cNvGrpSpPr/>
          <p:nvPr/>
        </p:nvGrpSpPr>
        <p:grpSpPr>
          <a:xfrm>
            <a:off x="2843532" y="951004"/>
            <a:ext cx="6504936" cy="4956005"/>
            <a:chOff x="399425" y="238125"/>
            <a:chExt cx="6810025" cy="5187000"/>
          </a:xfrm>
        </p:grpSpPr>
        <p:sp>
          <p:nvSpPr>
            <p:cNvPr id="45" name="Google Shape;45;p3"/>
            <p:cNvSpPr/>
            <p:nvPr/>
          </p:nvSpPr>
          <p:spPr>
            <a:xfrm>
              <a:off x="399425" y="238325"/>
              <a:ext cx="6810025" cy="5186100"/>
            </a:xfrm>
            <a:custGeom>
              <a:avLst/>
              <a:gdLst/>
              <a:ahLst/>
              <a:cxnLst/>
              <a:rect l="l" t="t" r="r" b="b"/>
              <a:pathLst>
                <a:path w="272401" h="207444" extrusionOk="0">
                  <a:moveTo>
                    <a:pt x="143525" y="0"/>
                  </a:moveTo>
                  <a:cubicBezTo>
                    <a:pt x="130816" y="0"/>
                    <a:pt x="118065" y="708"/>
                    <a:pt x="105367" y="1397"/>
                  </a:cubicBezTo>
                  <a:cubicBezTo>
                    <a:pt x="85699" y="2506"/>
                    <a:pt x="65661" y="3689"/>
                    <a:pt x="47175" y="10640"/>
                  </a:cubicBezTo>
                  <a:cubicBezTo>
                    <a:pt x="28764" y="17590"/>
                    <a:pt x="11832" y="31343"/>
                    <a:pt x="5990" y="50198"/>
                  </a:cubicBezTo>
                  <a:cubicBezTo>
                    <a:pt x="1" y="69867"/>
                    <a:pt x="6877" y="90940"/>
                    <a:pt x="13680" y="110387"/>
                  </a:cubicBezTo>
                  <a:cubicBezTo>
                    <a:pt x="22479" y="135305"/>
                    <a:pt x="31870" y="161332"/>
                    <a:pt x="51390" y="179152"/>
                  </a:cubicBezTo>
                  <a:cubicBezTo>
                    <a:pt x="67098" y="193557"/>
                    <a:pt x="97572" y="207444"/>
                    <a:pt x="121591" y="207444"/>
                  </a:cubicBezTo>
                  <a:cubicBezTo>
                    <a:pt x="124820" y="207444"/>
                    <a:pt x="127933" y="207193"/>
                    <a:pt x="130877" y="206658"/>
                  </a:cubicBezTo>
                  <a:cubicBezTo>
                    <a:pt x="145739" y="204070"/>
                    <a:pt x="159714" y="191205"/>
                    <a:pt x="171840" y="182923"/>
                  </a:cubicBezTo>
                  <a:cubicBezTo>
                    <a:pt x="188625" y="171314"/>
                    <a:pt x="205484" y="159705"/>
                    <a:pt x="222268" y="148097"/>
                  </a:cubicBezTo>
                  <a:cubicBezTo>
                    <a:pt x="236909" y="138041"/>
                    <a:pt x="252067" y="127319"/>
                    <a:pt x="260348" y="111644"/>
                  </a:cubicBezTo>
                  <a:cubicBezTo>
                    <a:pt x="272400" y="88722"/>
                    <a:pt x="266411" y="59071"/>
                    <a:pt x="249996" y="39033"/>
                  </a:cubicBezTo>
                  <a:cubicBezTo>
                    <a:pt x="233507" y="18995"/>
                    <a:pt x="208367" y="7756"/>
                    <a:pt x="182858" y="3098"/>
                  </a:cubicBezTo>
                  <a:cubicBezTo>
                    <a:pt x="169864" y="762"/>
                    <a:pt x="156717" y="0"/>
                    <a:pt x="1435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491875" y="238125"/>
              <a:ext cx="6575225" cy="5187000"/>
            </a:xfrm>
            <a:custGeom>
              <a:avLst/>
              <a:gdLst/>
              <a:ahLst/>
              <a:cxnLst/>
              <a:rect l="l" t="t" r="r" b="b"/>
              <a:pathLst>
                <a:path w="263009" h="207480" extrusionOk="0">
                  <a:moveTo>
                    <a:pt x="139601" y="0"/>
                  </a:moveTo>
                  <a:cubicBezTo>
                    <a:pt x="126957" y="0"/>
                    <a:pt x="114313" y="739"/>
                    <a:pt x="101669" y="1405"/>
                  </a:cubicBezTo>
                  <a:cubicBezTo>
                    <a:pt x="82001" y="2514"/>
                    <a:pt x="61963" y="3697"/>
                    <a:pt x="43477" y="10648"/>
                  </a:cubicBezTo>
                  <a:cubicBezTo>
                    <a:pt x="25066" y="17598"/>
                    <a:pt x="8134" y="31351"/>
                    <a:pt x="2292" y="50206"/>
                  </a:cubicBezTo>
                  <a:cubicBezTo>
                    <a:pt x="665" y="55530"/>
                    <a:pt x="0" y="60928"/>
                    <a:pt x="0" y="66399"/>
                  </a:cubicBezTo>
                  <a:cubicBezTo>
                    <a:pt x="0" y="81114"/>
                    <a:pt x="5028" y="96198"/>
                    <a:pt x="9982" y="110395"/>
                  </a:cubicBezTo>
                  <a:cubicBezTo>
                    <a:pt x="18781" y="135313"/>
                    <a:pt x="28172" y="161340"/>
                    <a:pt x="47692" y="179160"/>
                  </a:cubicBezTo>
                  <a:cubicBezTo>
                    <a:pt x="63442" y="193579"/>
                    <a:pt x="93979" y="207480"/>
                    <a:pt x="118010" y="207480"/>
                  </a:cubicBezTo>
                  <a:cubicBezTo>
                    <a:pt x="121190" y="207480"/>
                    <a:pt x="124221" y="207258"/>
                    <a:pt x="127179" y="206666"/>
                  </a:cubicBezTo>
                  <a:cubicBezTo>
                    <a:pt x="142041" y="204078"/>
                    <a:pt x="156016" y="191213"/>
                    <a:pt x="168142" y="182931"/>
                  </a:cubicBezTo>
                  <a:cubicBezTo>
                    <a:pt x="184927" y="171322"/>
                    <a:pt x="201786" y="159713"/>
                    <a:pt x="218570" y="148105"/>
                  </a:cubicBezTo>
                  <a:cubicBezTo>
                    <a:pt x="233211" y="138049"/>
                    <a:pt x="248369" y="127327"/>
                    <a:pt x="256650" y="111652"/>
                  </a:cubicBezTo>
                  <a:cubicBezTo>
                    <a:pt x="261013" y="103370"/>
                    <a:pt x="263009" y="94127"/>
                    <a:pt x="263009" y="84885"/>
                  </a:cubicBezTo>
                  <a:cubicBezTo>
                    <a:pt x="263009" y="68544"/>
                    <a:pt x="256798" y="51833"/>
                    <a:pt x="246298" y="39041"/>
                  </a:cubicBezTo>
                  <a:cubicBezTo>
                    <a:pt x="229809" y="19003"/>
                    <a:pt x="204669" y="7764"/>
                    <a:pt x="179160" y="3106"/>
                  </a:cubicBezTo>
                  <a:cubicBezTo>
                    <a:pt x="166146" y="813"/>
                    <a:pt x="152910" y="0"/>
                    <a:pt x="1396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7" name="Google Shape;47;p3"/>
          <p:cNvSpPr txBox="1">
            <a:spLocks noGrp="1"/>
          </p:cNvSpPr>
          <p:nvPr>
            <p:ph type="title"/>
          </p:nvPr>
        </p:nvSpPr>
        <p:spPr>
          <a:xfrm>
            <a:off x="3962400" y="2974848"/>
            <a:ext cx="4267200" cy="107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8" name="Google Shape;48;p3"/>
          <p:cNvSpPr txBox="1">
            <a:spLocks noGrp="1"/>
          </p:cNvSpPr>
          <p:nvPr>
            <p:ph type="title" idx="2" hasCustomPrompt="1"/>
          </p:nvPr>
        </p:nvSpPr>
        <p:spPr>
          <a:xfrm>
            <a:off x="3962400" y="1548384"/>
            <a:ext cx="3956800" cy="142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49" name="Google Shape;49;p3"/>
          <p:cNvSpPr txBox="1">
            <a:spLocks noGrp="1"/>
          </p:cNvSpPr>
          <p:nvPr>
            <p:ph type="subTitle" idx="1"/>
          </p:nvPr>
        </p:nvSpPr>
        <p:spPr>
          <a:xfrm>
            <a:off x="3964300" y="3998976"/>
            <a:ext cx="4267200" cy="9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50" name="Google Shape;50;p3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51" name="Google Shape;51;p3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52" name="Google Shape;52;p3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53" name="Google Shape;53;p3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3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3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3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9" name="Google Shape;59;p3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60" name="Google Shape;60;p3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" name="Google Shape;62;p3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3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4" name="Google Shape;64;p3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65" name="Google Shape;65;p3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3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3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3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69" name="Google Shape;69;p3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70" name="Google Shape;70;p3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71" name="Google Shape;71;p3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3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3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3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3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3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77" name="Google Shape;77;p3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78" name="Google Shape;78;p3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" name="Google Shape;79;p3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" name="Google Shape;80;p3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" name="Google Shape;81;p3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2" name="Google Shape;82;p3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83" name="Google Shape;83;p3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3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3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3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7" name="Google Shape;87;p3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88" name="Google Shape;88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" name="Google Shape;89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" name="Google Shape;90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1" name="Google Shape;91;p3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92" name="Google Shape;92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" name="Google Shape;94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5" name="Google Shape;95;p3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96" name="Google Shape;96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" name="Google Shape;97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9" name="Google Shape;99;p3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00" name="Google Shape;100;p3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3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3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03" name="Google Shape;103;p3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" name="Google Shape;104;p3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5" name="Google Shape;105;p3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093356600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 preserve="1">
  <p:cSld name="Title and body">
    <p:spTree>
      <p:nvGrpSpPr>
        <p:cNvPr id="1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4"/>
          <p:cNvSpPr txBox="1">
            <a:spLocks noGrp="1"/>
          </p:cNvSpPr>
          <p:nvPr>
            <p:ph type="subTitle" idx="1"/>
          </p:nvPr>
        </p:nvSpPr>
        <p:spPr>
          <a:xfrm>
            <a:off x="2889504" y="4072128"/>
            <a:ext cx="6412800" cy="1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111" name="Google Shape;111;p4"/>
          <p:cNvGrpSpPr/>
          <p:nvPr/>
        </p:nvGrpSpPr>
        <p:grpSpPr>
          <a:xfrm>
            <a:off x="5979326" y="5910667"/>
            <a:ext cx="233351" cy="36000"/>
            <a:chOff x="5662375" y="212375"/>
            <a:chExt cx="175013" cy="27000"/>
          </a:xfrm>
        </p:grpSpPr>
        <p:sp>
          <p:nvSpPr>
            <p:cNvPr id="112" name="Google Shape;112;p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5" name="Google Shape;115;p4"/>
          <p:cNvSpPr txBox="1">
            <a:spLocks noGrp="1"/>
          </p:cNvSpPr>
          <p:nvPr>
            <p:ph type="title"/>
          </p:nvPr>
        </p:nvSpPr>
        <p:spPr>
          <a:xfrm>
            <a:off x="2889504" y="3304032"/>
            <a:ext cx="64128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16" name="Google Shape;116;p4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17" name="Google Shape;117;p4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18" name="Google Shape;118;p4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19" name="Google Shape;119;p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" name="Google Shape;120;p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" name="Google Shape;122;p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" name="Google Shape;123;p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" name="Google Shape;124;p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25" name="Google Shape;125;p4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26" name="Google Shape;126;p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" name="Google Shape;127;p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" name="Google Shape;128;p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" name="Google Shape;129;p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30" name="Google Shape;130;p4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31" name="Google Shape;131;p4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" name="Google Shape;132;p4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" name="Google Shape;133;p4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" name="Google Shape;134;p4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35" name="Google Shape;135;p4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36" name="Google Shape;136;p4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37" name="Google Shape;137;p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" name="Google Shape;138;p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" name="Google Shape;139;p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" name="Google Shape;140;p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" name="Google Shape;141;p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" name="Google Shape;142;p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" name="Google Shape;143;p4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" name="Google Shape;144;p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" name="Google Shape;145;p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" name="Google Shape;146;p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" name="Google Shape;147;p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8" name="Google Shape;148;p4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9" name="Google Shape;149;p4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" name="Google Shape;150;p4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" name="Google Shape;151;p4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" name="Google Shape;152;p4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3" name="Google Shape;153;p4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54" name="Google Shape;154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" name="Google Shape;155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" name="Google Shape;156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7" name="Google Shape;157;p4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58" name="Google Shape;158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" name="Google Shape;159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" name="Google Shape;160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1" name="Google Shape;161;p4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2" name="Google Shape;162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" name="Google Shape;165;p4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6" name="Google Shape;166;p4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" name="Google Shape;167;p4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" name="Google Shape;168;p4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9" name="Google Shape;169;p4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0" name="Google Shape;170;p4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71" name="Google Shape;171;p4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49284460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 preserve="1">
  <p:cSld name="Title and two columns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5"/>
          <p:cNvSpPr txBox="1">
            <a:spLocks noGrp="1"/>
          </p:cNvSpPr>
          <p:nvPr>
            <p:ph type="title"/>
          </p:nvPr>
        </p:nvSpPr>
        <p:spPr>
          <a:xfrm>
            <a:off x="2453361" y="451100"/>
            <a:ext cx="7285600" cy="8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77" name="Google Shape;177;p5"/>
          <p:cNvSpPr txBox="1">
            <a:spLocks noGrp="1"/>
          </p:cNvSpPr>
          <p:nvPr>
            <p:ph type="subTitle" idx="1"/>
          </p:nvPr>
        </p:nvSpPr>
        <p:spPr>
          <a:xfrm>
            <a:off x="6608064" y="3377184"/>
            <a:ext cx="27796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78" name="Google Shape;178;p5"/>
          <p:cNvSpPr txBox="1">
            <a:spLocks noGrp="1"/>
          </p:cNvSpPr>
          <p:nvPr>
            <p:ph type="subTitle" idx="2"/>
          </p:nvPr>
        </p:nvSpPr>
        <p:spPr>
          <a:xfrm>
            <a:off x="2791968" y="3377184"/>
            <a:ext cx="27796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79" name="Google Shape;179;p5"/>
          <p:cNvSpPr txBox="1">
            <a:spLocks noGrp="1"/>
          </p:cNvSpPr>
          <p:nvPr>
            <p:ph type="subTitle" idx="3"/>
          </p:nvPr>
        </p:nvSpPr>
        <p:spPr>
          <a:xfrm>
            <a:off x="6608064" y="2962656"/>
            <a:ext cx="2779600" cy="37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80" name="Google Shape;180;p5"/>
          <p:cNvSpPr txBox="1">
            <a:spLocks noGrp="1"/>
          </p:cNvSpPr>
          <p:nvPr>
            <p:ph type="subTitle" idx="4"/>
          </p:nvPr>
        </p:nvSpPr>
        <p:spPr>
          <a:xfrm>
            <a:off x="2791968" y="2938272"/>
            <a:ext cx="2779600" cy="4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81" name="Google Shape;181;p5"/>
          <p:cNvSpPr txBox="1">
            <a:spLocks noGrp="1"/>
          </p:cNvSpPr>
          <p:nvPr>
            <p:ph type="title" idx="5" hasCustomPrompt="1"/>
          </p:nvPr>
        </p:nvSpPr>
        <p:spPr>
          <a:xfrm>
            <a:off x="3706368" y="2170176"/>
            <a:ext cx="963200" cy="6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2" name="Google Shape;182;p5"/>
          <p:cNvSpPr txBox="1">
            <a:spLocks noGrp="1"/>
          </p:cNvSpPr>
          <p:nvPr>
            <p:ph type="title" idx="6" hasCustomPrompt="1"/>
          </p:nvPr>
        </p:nvSpPr>
        <p:spPr>
          <a:xfrm>
            <a:off x="7522464" y="2170176"/>
            <a:ext cx="963200" cy="6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grpSp>
        <p:nvGrpSpPr>
          <p:cNvPr id="183" name="Google Shape;183;p5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84" name="Google Shape;184;p5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85" name="Google Shape;185;p5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86" name="Google Shape;186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7" name="Google Shape;187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" name="Google Shape;189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" name="Google Shape;190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2" name="Google Shape;192;p5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93" name="Google Shape;193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7" name="Google Shape;197;p5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98" name="Google Shape;198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" name="Google Shape;199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02" name="Google Shape;202;p5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03" name="Google Shape;203;p5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04" name="Google Shape;204;p5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5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0" name="Google Shape;210;p5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11" name="Google Shape;211;p5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5" name="Google Shape;215;p5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16" name="Google Shape;216;p5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" name="Google Shape;217;p5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8" name="Google Shape;218;p5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9" name="Google Shape;219;p5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0" name="Google Shape;220;p5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21" name="Google Shape;221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4" name="Google Shape;224;p5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25" name="Google Shape;225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8" name="Google Shape;228;p5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29" name="Google Shape;229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32" name="Google Shape;232;p5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33" name="Google Shape;233;p5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36" name="Google Shape;236;p5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7" name="Google Shape;237;p5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38" name="Google Shape;238;p5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57828726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 preserve="1">
  <p:cSld name="Title only">
    <p:spTree>
      <p:nvGrpSpPr>
        <p:cNvPr id="1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6"/>
          <p:cNvSpPr txBox="1">
            <a:spLocks noGrp="1"/>
          </p:cNvSpPr>
          <p:nvPr>
            <p:ph type="title"/>
          </p:nvPr>
        </p:nvSpPr>
        <p:spPr>
          <a:xfrm>
            <a:off x="2431300" y="451104"/>
            <a:ext cx="732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244" name="Google Shape;244;p6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245" name="Google Shape;245;p6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46" name="Google Shape;246;p6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247" name="Google Shape;247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" name="Google Shape;248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0" name="Google Shape;250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1" name="Google Shape;251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2" name="Google Shape;252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3" name="Google Shape;253;p6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254" name="Google Shape;254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" name="Google Shape;255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" name="Google Shape;256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" name="Google Shape;257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8" name="Google Shape;258;p6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259" name="Google Shape;259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" name="Google Shape;260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" name="Google Shape;261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" name="Google Shape;262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63" name="Google Shape;263;p6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64" name="Google Shape;264;p6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265" name="Google Shape;265;p6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6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6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6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6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6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1" name="Google Shape;271;p6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272" name="Google Shape;272;p6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3" name="Google Shape;273;p6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4" name="Google Shape;274;p6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6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76" name="Google Shape;276;p6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277" name="Google Shape;277;p6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6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6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6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1" name="Google Shape;281;p6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282" name="Google Shape;282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3" name="Google Shape;283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4" name="Google Shape;284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5" name="Google Shape;285;p6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286" name="Google Shape;286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9" name="Google Shape;289;p6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290" name="Google Shape;290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" name="Google Shape;292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3" name="Google Shape;293;p6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294" name="Google Shape;294;p6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" name="Google Shape;295;p6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6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297" name="Google Shape;297;p6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98" name="Google Shape;298;p6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99" name="Google Shape;299;p6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6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6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6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160211956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 preserve="1">
  <p:cSld name="One column text">
    <p:spTree>
      <p:nvGrpSpPr>
        <p:cNvPr id="1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7"/>
          <p:cNvSpPr txBox="1">
            <a:spLocks noGrp="1"/>
          </p:cNvSpPr>
          <p:nvPr>
            <p:ph type="subTitle" idx="1"/>
          </p:nvPr>
        </p:nvSpPr>
        <p:spPr>
          <a:xfrm>
            <a:off x="1072896" y="2645664"/>
            <a:ext cx="4389200" cy="18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5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305" name="Google Shape;305;p7"/>
          <p:cNvSpPr txBox="1">
            <a:spLocks noGrp="1"/>
          </p:cNvSpPr>
          <p:nvPr>
            <p:ph type="title"/>
          </p:nvPr>
        </p:nvSpPr>
        <p:spPr>
          <a:xfrm>
            <a:off x="1072896" y="4425696"/>
            <a:ext cx="4389200" cy="53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Barlow Semi Condensed Medium"/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306" name="Google Shape;306;p7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07" name="Google Shape;307;p7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08" name="Google Shape;308;p7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09" name="Google Shape;309;p7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310" name="Google Shape;310;p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6" name="Google Shape;316;p7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317" name="Google Shape;317;p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1" name="Google Shape;321;p7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" name="Google Shape;322;p7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3" name="Google Shape;323;p7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" name="Google Shape;324;p7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" name="Google Shape;325;p7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" name="Google Shape;326;p7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" name="Google Shape;327;p7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328" name="Google Shape;328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31" name="Google Shape;331;p7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332" name="Google Shape;332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35" name="Google Shape;335;p7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336" name="Google Shape;336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339" name="Google Shape;339;p7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0" name="Google Shape;340;p7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41" name="Google Shape;341;p7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342" name="Google Shape;342;p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" name="Google Shape;348;p7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349" name="Google Shape;349;p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" name="Google Shape;353;p7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354" name="Google Shape;354;p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8" name="Google Shape;358;p7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359" name="Google Shape;359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2" name="Google Shape;362;p7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363" name="Google Shape;363;p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15072558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 preserve="1">
  <p:cSld name="Main point">
    <p:spTree>
      <p:nvGrpSpPr>
        <p:cNvPr id="1" name="Shape 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" name="Google Shape;367;p8"/>
          <p:cNvGrpSpPr/>
          <p:nvPr/>
        </p:nvGrpSpPr>
        <p:grpSpPr>
          <a:xfrm>
            <a:off x="1799502" y="797889"/>
            <a:ext cx="8604973" cy="4841515"/>
            <a:chOff x="365750" y="1285025"/>
            <a:chExt cx="6934275" cy="3315500"/>
          </a:xfrm>
        </p:grpSpPr>
        <p:sp>
          <p:nvSpPr>
            <p:cNvPr id="368" name="Google Shape;368;p8"/>
            <p:cNvSpPr/>
            <p:nvPr/>
          </p:nvSpPr>
          <p:spPr>
            <a:xfrm>
              <a:off x="365750" y="1285025"/>
              <a:ext cx="6934275" cy="3315500"/>
            </a:xfrm>
            <a:custGeom>
              <a:avLst/>
              <a:gdLst/>
              <a:ahLst/>
              <a:cxnLst/>
              <a:rect l="l" t="t" r="r" b="b"/>
              <a:pathLst>
                <a:path w="277371" h="132620" extrusionOk="0">
                  <a:moveTo>
                    <a:pt x="139292" y="1"/>
                  </a:moveTo>
                  <a:cubicBezTo>
                    <a:pt x="131931" y="1"/>
                    <a:pt x="124510" y="530"/>
                    <a:pt x="116820" y="2020"/>
                  </a:cubicBezTo>
                  <a:cubicBezTo>
                    <a:pt x="97286" y="5794"/>
                    <a:pt x="78528" y="13563"/>
                    <a:pt x="62212" y="24940"/>
                  </a:cubicBezTo>
                  <a:cubicBezTo>
                    <a:pt x="40180" y="40312"/>
                    <a:pt x="16039" y="63953"/>
                    <a:pt x="5883" y="89204"/>
                  </a:cubicBezTo>
                  <a:cubicBezTo>
                    <a:pt x="2054" y="98638"/>
                    <a:pt x="1" y="109904"/>
                    <a:pt x="5162" y="118672"/>
                  </a:cubicBezTo>
                  <a:cubicBezTo>
                    <a:pt x="10878" y="128329"/>
                    <a:pt x="23309" y="131547"/>
                    <a:pt x="34519" y="132324"/>
                  </a:cubicBezTo>
                  <a:cubicBezTo>
                    <a:pt x="37485" y="132528"/>
                    <a:pt x="40447" y="132620"/>
                    <a:pt x="43408" y="132620"/>
                  </a:cubicBezTo>
                  <a:cubicBezTo>
                    <a:pt x="64717" y="132620"/>
                    <a:pt x="85919" y="127832"/>
                    <a:pt x="107164" y="125054"/>
                  </a:cubicBezTo>
                  <a:cubicBezTo>
                    <a:pt x="121795" y="123154"/>
                    <a:pt x="136548" y="122208"/>
                    <a:pt x="151300" y="122208"/>
                  </a:cubicBezTo>
                  <a:cubicBezTo>
                    <a:pt x="172303" y="122208"/>
                    <a:pt x="193303" y="124126"/>
                    <a:pt x="213939" y="127940"/>
                  </a:cubicBezTo>
                  <a:cubicBezTo>
                    <a:pt x="222522" y="129553"/>
                    <a:pt x="231673" y="131360"/>
                    <a:pt x="240407" y="131360"/>
                  </a:cubicBezTo>
                  <a:cubicBezTo>
                    <a:pt x="248501" y="131360"/>
                    <a:pt x="256237" y="129808"/>
                    <a:pt x="262831" y="125110"/>
                  </a:cubicBezTo>
                  <a:cubicBezTo>
                    <a:pt x="276372" y="115454"/>
                    <a:pt x="277371" y="99138"/>
                    <a:pt x="274429" y="84431"/>
                  </a:cubicBezTo>
                  <a:cubicBezTo>
                    <a:pt x="271488" y="69670"/>
                    <a:pt x="264329" y="59902"/>
                    <a:pt x="257059" y="47305"/>
                  </a:cubicBezTo>
                  <a:cubicBezTo>
                    <a:pt x="252786" y="39868"/>
                    <a:pt x="247736" y="33098"/>
                    <a:pt x="241798" y="27215"/>
                  </a:cubicBezTo>
                  <a:cubicBezTo>
                    <a:pt x="234972" y="20500"/>
                    <a:pt x="226925" y="14951"/>
                    <a:pt x="217768" y="11177"/>
                  </a:cubicBezTo>
                  <a:cubicBezTo>
                    <a:pt x="203783" y="5350"/>
                    <a:pt x="188521" y="3407"/>
                    <a:pt x="173482" y="2186"/>
                  </a:cubicBezTo>
                  <a:cubicBezTo>
                    <a:pt x="161726" y="1246"/>
                    <a:pt x="150579" y="1"/>
                    <a:pt x="139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8"/>
            <p:cNvSpPr/>
            <p:nvPr/>
          </p:nvSpPr>
          <p:spPr>
            <a:xfrm>
              <a:off x="417100" y="1285575"/>
              <a:ext cx="6842700" cy="3314500"/>
            </a:xfrm>
            <a:custGeom>
              <a:avLst/>
              <a:gdLst/>
              <a:ahLst/>
              <a:cxnLst/>
              <a:rect l="l" t="t" r="r" b="b"/>
              <a:pathLst>
                <a:path w="273708" h="132580" extrusionOk="0">
                  <a:moveTo>
                    <a:pt x="137298" y="0"/>
                  </a:moveTo>
                  <a:cubicBezTo>
                    <a:pt x="129917" y="0"/>
                    <a:pt x="122480" y="500"/>
                    <a:pt x="114766" y="1998"/>
                  </a:cubicBezTo>
                  <a:cubicBezTo>
                    <a:pt x="95232" y="5772"/>
                    <a:pt x="76474" y="13541"/>
                    <a:pt x="60158" y="24918"/>
                  </a:cubicBezTo>
                  <a:cubicBezTo>
                    <a:pt x="38126" y="40290"/>
                    <a:pt x="13985" y="63931"/>
                    <a:pt x="3829" y="89182"/>
                  </a:cubicBezTo>
                  <a:cubicBezTo>
                    <a:pt x="1609" y="94621"/>
                    <a:pt x="0" y="100614"/>
                    <a:pt x="56" y="106386"/>
                  </a:cubicBezTo>
                  <a:cubicBezTo>
                    <a:pt x="56" y="110715"/>
                    <a:pt x="943" y="114877"/>
                    <a:pt x="3108" y="118650"/>
                  </a:cubicBezTo>
                  <a:cubicBezTo>
                    <a:pt x="8824" y="128307"/>
                    <a:pt x="21255" y="131525"/>
                    <a:pt x="32465" y="132302"/>
                  </a:cubicBezTo>
                  <a:cubicBezTo>
                    <a:pt x="35407" y="132469"/>
                    <a:pt x="38403" y="132580"/>
                    <a:pt x="41345" y="132580"/>
                  </a:cubicBezTo>
                  <a:cubicBezTo>
                    <a:pt x="62655" y="132580"/>
                    <a:pt x="83855" y="127807"/>
                    <a:pt x="105110" y="125032"/>
                  </a:cubicBezTo>
                  <a:cubicBezTo>
                    <a:pt x="119761" y="123146"/>
                    <a:pt x="134523" y="122202"/>
                    <a:pt x="149340" y="122202"/>
                  </a:cubicBezTo>
                  <a:cubicBezTo>
                    <a:pt x="170318" y="122202"/>
                    <a:pt x="191240" y="124089"/>
                    <a:pt x="211885" y="127918"/>
                  </a:cubicBezTo>
                  <a:cubicBezTo>
                    <a:pt x="220486" y="129528"/>
                    <a:pt x="229643" y="131359"/>
                    <a:pt x="238412" y="131359"/>
                  </a:cubicBezTo>
                  <a:cubicBezTo>
                    <a:pt x="246459" y="131359"/>
                    <a:pt x="254173" y="129805"/>
                    <a:pt x="260777" y="125088"/>
                  </a:cubicBezTo>
                  <a:cubicBezTo>
                    <a:pt x="270433" y="118206"/>
                    <a:pt x="273707" y="107884"/>
                    <a:pt x="273707" y="97229"/>
                  </a:cubicBezTo>
                  <a:cubicBezTo>
                    <a:pt x="273707" y="92956"/>
                    <a:pt x="273208" y="88627"/>
                    <a:pt x="272375" y="84409"/>
                  </a:cubicBezTo>
                  <a:cubicBezTo>
                    <a:pt x="269434" y="69648"/>
                    <a:pt x="262275" y="59880"/>
                    <a:pt x="255005" y="47283"/>
                  </a:cubicBezTo>
                  <a:cubicBezTo>
                    <a:pt x="250732" y="39846"/>
                    <a:pt x="245682" y="33076"/>
                    <a:pt x="239744" y="27193"/>
                  </a:cubicBezTo>
                  <a:cubicBezTo>
                    <a:pt x="232918" y="20478"/>
                    <a:pt x="224871" y="14929"/>
                    <a:pt x="215714" y="11155"/>
                  </a:cubicBezTo>
                  <a:cubicBezTo>
                    <a:pt x="201729" y="5328"/>
                    <a:pt x="186467" y="3385"/>
                    <a:pt x="171428" y="2164"/>
                  </a:cubicBezTo>
                  <a:cubicBezTo>
                    <a:pt x="159663" y="1221"/>
                    <a:pt x="148563" y="0"/>
                    <a:pt x="137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0" name="Google Shape;370;p8"/>
          <p:cNvSpPr txBox="1">
            <a:spLocks noGrp="1"/>
          </p:cNvSpPr>
          <p:nvPr>
            <p:ph type="title"/>
          </p:nvPr>
        </p:nvSpPr>
        <p:spPr>
          <a:xfrm>
            <a:off x="3499104" y="2161004"/>
            <a:ext cx="5206000" cy="25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733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371" name="Google Shape;371;p8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372" name="Google Shape;372;p8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3" name="Google Shape;373;p8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4" name="Google Shape;374;p8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5" name="Google Shape;375;p8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376" name="Google Shape;376;p8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377" name="Google Shape;377;p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" name="Google Shape;378;p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" name="Google Shape;379;p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83" name="Google Shape;383;p8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384" name="Google Shape;384;p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" name="Google Shape;386;p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" name="Google Shape;387;p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88" name="Google Shape;388;p8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389" name="Google Shape;389;p8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8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8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8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93" name="Google Shape;393;p8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394" name="Google Shape;394;p8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8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" name="Google Shape;396;p8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" name="Google Shape;397;p8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" name="Google Shape;398;p8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" name="Google Shape;399;p8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0" name="Google Shape;400;p8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401" name="Google Shape;401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404" name="Google Shape;404;p8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5" name="Google Shape;405;p8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6" name="Google Shape;406;p8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407" name="Google Shape;407;p8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408" name="Google Shape;408;p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" name="Google Shape;409;p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" name="Google Shape;410;p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" name="Google Shape;411;p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" name="Google Shape;412;p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" name="Google Shape;413;p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4" name="Google Shape;414;p8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415" name="Google Shape;415;p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" name="Google Shape;416;p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" name="Google Shape;417;p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" name="Google Shape;418;p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9" name="Google Shape;419;p8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420" name="Google Shape;420;p8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8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8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8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24" name="Google Shape;424;p8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30" name="Google Shape;430;p8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431" name="Google Shape;431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2" name="Google Shape;432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3" name="Google Shape;433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34" name="Google Shape;434;p8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435" name="Google Shape;435;p8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8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8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06978714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preserve="1">
  <p:cSld name="Section title and description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9"/>
          <p:cNvSpPr txBox="1">
            <a:spLocks noGrp="1"/>
          </p:cNvSpPr>
          <p:nvPr>
            <p:ph type="title"/>
          </p:nvPr>
        </p:nvSpPr>
        <p:spPr>
          <a:xfrm>
            <a:off x="1194816" y="2718816"/>
            <a:ext cx="4754800" cy="181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440" name="Google Shape;440;p9"/>
          <p:cNvSpPr txBox="1">
            <a:spLocks noGrp="1"/>
          </p:cNvSpPr>
          <p:nvPr>
            <p:ph type="body" idx="1"/>
          </p:nvPr>
        </p:nvSpPr>
        <p:spPr>
          <a:xfrm>
            <a:off x="6532200" y="1095800"/>
            <a:ext cx="4128000" cy="46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●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○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Barlow Semi Condensed"/>
              <a:buChar char="■"/>
              <a:defRPr>
                <a:solidFill>
                  <a:schemeClr val="accent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441" name="Google Shape;441;p9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2" name="Google Shape;442;p9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43" name="Google Shape;443;p9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44" name="Google Shape;444;p9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445" name="Google Shape;445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1" name="Google Shape;451;p9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452" name="Google Shape;452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56" name="Google Shape;456;p9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7" name="Google Shape;457;p9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8" name="Google Shape;458;p9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9" name="Google Shape;459;p9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9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9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2" name="Google Shape;462;p9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463" name="Google Shape;463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6" name="Google Shape;466;p9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467" name="Google Shape;467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0" name="Google Shape;470;p9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471" name="Google Shape;471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474" name="Google Shape;474;p9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5" name="Google Shape;475;p9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76" name="Google Shape;476;p9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477" name="Google Shape;477;p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3" name="Google Shape;483;p9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484" name="Google Shape;484;p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8" name="Google Shape;488;p9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489" name="Google Shape;489;p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3" name="Google Shape;493;p9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494" name="Google Shape;494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7" name="Google Shape;497;p9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498" name="Google Shape;498;p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483103129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preserve="1">
  <p:cSld name="Ca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10"/>
          <p:cNvSpPr txBox="1">
            <a:spLocks noGrp="1"/>
          </p:cNvSpPr>
          <p:nvPr>
            <p:ph type="body" idx="1"/>
          </p:nvPr>
        </p:nvSpPr>
        <p:spPr>
          <a:xfrm>
            <a:off x="1496067" y="2596896"/>
            <a:ext cx="3718400" cy="1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arlow Semi Condensed"/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03" name="Google Shape;503;p10"/>
          <p:cNvSpPr txBox="1">
            <a:spLocks noGrp="1"/>
          </p:cNvSpPr>
          <p:nvPr>
            <p:ph type="title"/>
          </p:nvPr>
        </p:nvSpPr>
        <p:spPr>
          <a:xfrm>
            <a:off x="2800800" y="463296"/>
            <a:ext cx="6596000" cy="7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504" name="Google Shape;504;p10"/>
          <p:cNvCxnSpPr/>
          <p:nvPr/>
        </p:nvCxnSpPr>
        <p:spPr>
          <a:xfrm>
            <a:off x="787267" y="5787467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05" name="Google Shape;505;p10"/>
          <p:cNvCxnSpPr/>
          <p:nvPr/>
        </p:nvCxnSpPr>
        <p:spPr>
          <a:xfrm rot="10800000" flipH="1">
            <a:off x="10633" y="5776800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06" name="Google Shape;506;p10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507" name="Google Shape;507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11" name="Google Shape;511;p10"/>
          <p:cNvGrpSpPr/>
          <p:nvPr/>
        </p:nvGrpSpPr>
        <p:grpSpPr>
          <a:xfrm>
            <a:off x="2195619" y="6155433"/>
            <a:ext cx="390815" cy="391184"/>
            <a:chOff x="3164039" y="430875"/>
            <a:chExt cx="293111" cy="293388"/>
          </a:xfrm>
        </p:grpSpPr>
        <p:sp>
          <p:nvSpPr>
            <p:cNvPr id="512" name="Google Shape;512;p1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1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1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1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1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1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518" name="Google Shape;518;p10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9" name="Google Shape;519;p10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20" name="Google Shape;520;p10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521" name="Google Shape;521;p1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7" name="Google Shape;527;p10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528" name="Google Shape;528;p1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32" name="Google Shape;532;p10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533" name="Google Shape;533;p1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37" name="Google Shape;537;p10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538" name="Google Shape;538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1" name="Google Shape;541;p10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542" name="Google Shape;542;p1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99645899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preserve="1">
  <p:cSld name="Big number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" name="Google Shape;546;p11"/>
          <p:cNvGrpSpPr/>
          <p:nvPr/>
        </p:nvGrpSpPr>
        <p:grpSpPr>
          <a:xfrm rot="10800000">
            <a:off x="2606431" y="1499792"/>
            <a:ext cx="6979139" cy="4092192"/>
            <a:chOff x="1098425" y="237675"/>
            <a:chExt cx="5358675" cy="5174750"/>
          </a:xfrm>
        </p:grpSpPr>
        <p:sp>
          <p:nvSpPr>
            <p:cNvPr id="547" name="Google Shape;547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1098425" y="237675"/>
              <a:ext cx="5358675" cy="5173850"/>
            </a:xfrm>
            <a:custGeom>
              <a:avLst/>
              <a:gdLst/>
              <a:ahLst/>
              <a:cxnLst/>
              <a:rect l="l" t="t" r="r" b="b"/>
              <a:pathLst>
                <a:path w="214347" h="206954" extrusionOk="0">
                  <a:moveTo>
                    <a:pt x="115079" y="1"/>
                  </a:moveTo>
                  <a:cubicBezTo>
                    <a:pt x="106819" y="1"/>
                    <a:pt x="98029" y="1749"/>
                    <a:pt x="88677" y="5654"/>
                  </a:cubicBezTo>
                  <a:cubicBezTo>
                    <a:pt x="67392" y="14588"/>
                    <a:pt x="50544" y="31735"/>
                    <a:pt x="37474" y="50742"/>
                  </a:cubicBezTo>
                  <a:cubicBezTo>
                    <a:pt x="17088" y="80241"/>
                    <a:pt x="4497" y="115076"/>
                    <a:pt x="1260" y="150810"/>
                  </a:cubicBezTo>
                  <a:cubicBezTo>
                    <a:pt x="1" y="164900"/>
                    <a:pt x="1140" y="181268"/>
                    <a:pt x="12472" y="189722"/>
                  </a:cubicBezTo>
                  <a:cubicBezTo>
                    <a:pt x="19127" y="194639"/>
                    <a:pt x="27881" y="195658"/>
                    <a:pt x="36155" y="196437"/>
                  </a:cubicBezTo>
                  <a:cubicBezTo>
                    <a:pt x="68471" y="199615"/>
                    <a:pt x="100788" y="202793"/>
                    <a:pt x="133105" y="205911"/>
                  </a:cubicBezTo>
                  <a:cubicBezTo>
                    <a:pt x="138433" y="206449"/>
                    <a:pt x="143882" y="206954"/>
                    <a:pt x="149263" y="206954"/>
                  </a:cubicBezTo>
                  <a:cubicBezTo>
                    <a:pt x="156478" y="206954"/>
                    <a:pt x="163573" y="206046"/>
                    <a:pt x="170098" y="203093"/>
                  </a:cubicBezTo>
                  <a:cubicBezTo>
                    <a:pt x="185747" y="196018"/>
                    <a:pt x="194081" y="179110"/>
                    <a:pt x="201216" y="163461"/>
                  </a:cubicBezTo>
                  <a:cubicBezTo>
                    <a:pt x="207451" y="149731"/>
                    <a:pt x="213867" y="135461"/>
                    <a:pt x="214106" y="120352"/>
                  </a:cubicBezTo>
                  <a:cubicBezTo>
                    <a:pt x="214346" y="105542"/>
                    <a:pt x="208710" y="91273"/>
                    <a:pt x="201875" y="78082"/>
                  </a:cubicBezTo>
                  <a:cubicBezTo>
                    <a:pt x="183394" y="42166"/>
                    <a:pt x="155643" y="1"/>
                    <a:pt x="115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1119425" y="238125"/>
              <a:ext cx="5331675" cy="5174300"/>
            </a:xfrm>
            <a:custGeom>
              <a:avLst/>
              <a:gdLst/>
              <a:ahLst/>
              <a:cxnLst/>
              <a:rect l="l" t="t" r="r" b="b"/>
              <a:pathLst>
                <a:path w="213267" h="206972" extrusionOk="0">
                  <a:moveTo>
                    <a:pt x="114278" y="0"/>
                  </a:moveTo>
                  <a:cubicBezTo>
                    <a:pt x="106004" y="0"/>
                    <a:pt x="97190" y="1739"/>
                    <a:pt x="87837" y="5636"/>
                  </a:cubicBezTo>
                  <a:cubicBezTo>
                    <a:pt x="66552" y="14570"/>
                    <a:pt x="49704" y="31717"/>
                    <a:pt x="36634" y="50724"/>
                  </a:cubicBezTo>
                  <a:cubicBezTo>
                    <a:pt x="16248" y="80223"/>
                    <a:pt x="3657" y="115058"/>
                    <a:pt x="420" y="150792"/>
                  </a:cubicBezTo>
                  <a:cubicBezTo>
                    <a:pt x="180" y="153610"/>
                    <a:pt x="0" y="156488"/>
                    <a:pt x="0" y="159366"/>
                  </a:cubicBezTo>
                  <a:cubicBezTo>
                    <a:pt x="0" y="171058"/>
                    <a:pt x="2578" y="182929"/>
                    <a:pt x="11632" y="189704"/>
                  </a:cubicBezTo>
                  <a:cubicBezTo>
                    <a:pt x="18287" y="194621"/>
                    <a:pt x="27041" y="195640"/>
                    <a:pt x="35315" y="196419"/>
                  </a:cubicBezTo>
                  <a:cubicBezTo>
                    <a:pt x="67631" y="199597"/>
                    <a:pt x="99948" y="202775"/>
                    <a:pt x="132265" y="205893"/>
                  </a:cubicBezTo>
                  <a:cubicBezTo>
                    <a:pt x="137601" y="206432"/>
                    <a:pt x="143057" y="206972"/>
                    <a:pt x="148393" y="206972"/>
                  </a:cubicBezTo>
                  <a:cubicBezTo>
                    <a:pt x="155648" y="206972"/>
                    <a:pt x="162723" y="206013"/>
                    <a:pt x="169258" y="203075"/>
                  </a:cubicBezTo>
                  <a:cubicBezTo>
                    <a:pt x="184907" y="196000"/>
                    <a:pt x="193241" y="179092"/>
                    <a:pt x="200376" y="163443"/>
                  </a:cubicBezTo>
                  <a:cubicBezTo>
                    <a:pt x="206611" y="149713"/>
                    <a:pt x="213027" y="135443"/>
                    <a:pt x="213266" y="120334"/>
                  </a:cubicBezTo>
                  <a:cubicBezTo>
                    <a:pt x="213266" y="120034"/>
                    <a:pt x="213266" y="119734"/>
                    <a:pt x="213266" y="119375"/>
                  </a:cubicBezTo>
                  <a:cubicBezTo>
                    <a:pt x="213266" y="104925"/>
                    <a:pt x="207690" y="90955"/>
                    <a:pt x="201035" y="78064"/>
                  </a:cubicBezTo>
                  <a:cubicBezTo>
                    <a:pt x="182569" y="42150"/>
                    <a:pt x="154809" y="0"/>
                    <a:pt x="114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50" name="Google Shape;550;p11"/>
          <p:cNvSpPr txBox="1">
            <a:spLocks noGrp="1"/>
          </p:cNvSpPr>
          <p:nvPr>
            <p:ph type="subTitle" idx="1"/>
          </p:nvPr>
        </p:nvSpPr>
        <p:spPr>
          <a:xfrm>
            <a:off x="4303776" y="3755136"/>
            <a:ext cx="3572400" cy="8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551" name="Google Shape;551;p11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2" name="Google Shape;552;p11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3" name="Google Shape;553;p11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54" name="Google Shape;554;p11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55" name="Google Shape;555;p11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556" name="Google Shape;556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62" name="Google Shape;562;p11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563" name="Google Shape;563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67" name="Google Shape;567;p11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568" name="Google Shape;568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72" name="Google Shape;572;p11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573" name="Google Shape;573;p11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11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11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11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11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11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79" name="Google Shape;579;p11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580" name="Google Shape;58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583" name="Google Shape;583;p11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4" name="Google Shape;584;p11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85" name="Google Shape;585;p11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86" name="Google Shape;586;p11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587" name="Google Shape;587;p11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3" name="Google Shape;593;p11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594" name="Google Shape;594;p11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11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8" name="Google Shape;598;p11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599" name="Google Shape;599;p11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03" name="Google Shape;603;p11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4" name="Google Shape;604;p11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5" name="Google Shape;605;p11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6" name="Google Shape;606;p11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7" name="Google Shape;607;p11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8" name="Google Shape;608;p11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09" name="Google Shape;609;p11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610" name="Google Shape;610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3" name="Google Shape;613;p11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614" name="Google Shape;614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7" name="Google Shape;617;p11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618" name="Google Shape;618;p11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11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21" name="Google Shape;621;p11"/>
          <p:cNvSpPr txBox="1">
            <a:spLocks noGrp="1"/>
          </p:cNvSpPr>
          <p:nvPr>
            <p:ph type="title" hasCustomPrompt="1"/>
          </p:nvPr>
        </p:nvSpPr>
        <p:spPr>
          <a:xfrm>
            <a:off x="3499104" y="2743200"/>
            <a:ext cx="5206000" cy="10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462088457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 preserve="1">
  <p:cSld name="Blank">
    <p:spTree>
      <p:nvGrpSpPr>
        <p:cNvPr id="1" name="Shape 62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88965041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 preserve="1">
  <p:cSld name="Table of contents"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13"/>
          <p:cNvSpPr txBox="1">
            <a:spLocks noGrp="1"/>
          </p:cNvSpPr>
          <p:nvPr>
            <p:ph type="title"/>
          </p:nvPr>
        </p:nvSpPr>
        <p:spPr>
          <a:xfrm>
            <a:off x="7876032" y="475488"/>
            <a:ext cx="3486800" cy="76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25" name="Google Shape;625;p13"/>
          <p:cNvSpPr txBox="1">
            <a:spLocks noGrp="1"/>
          </p:cNvSpPr>
          <p:nvPr>
            <p:ph type="subTitle" idx="1"/>
          </p:nvPr>
        </p:nvSpPr>
        <p:spPr>
          <a:xfrm>
            <a:off x="2218944" y="573024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6" name="Google Shape;626;p13"/>
          <p:cNvSpPr txBox="1">
            <a:spLocks noGrp="1"/>
          </p:cNvSpPr>
          <p:nvPr>
            <p:ph type="subTitle" idx="2"/>
          </p:nvPr>
        </p:nvSpPr>
        <p:spPr>
          <a:xfrm>
            <a:off x="2218944" y="950976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7" name="Google Shape;627;p13"/>
          <p:cNvSpPr txBox="1">
            <a:spLocks noGrp="1"/>
          </p:cNvSpPr>
          <p:nvPr>
            <p:ph type="subTitle" idx="3"/>
          </p:nvPr>
        </p:nvSpPr>
        <p:spPr>
          <a:xfrm>
            <a:off x="2218944" y="2011680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8" name="Google Shape;628;p13"/>
          <p:cNvSpPr txBox="1">
            <a:spLocks noGrp="1"/>
          </p:cNvSpPr>
          <p:nvPr>
            <p:ph type="subTitle" idx="4"/>
          </p:nvPr>
        </p:nvSpPr>
        <p:spPr>
          <a:xfrm>
            <a:off x="2218944" y="2389632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29" name="Google Shape;629;p13"/>
          <p:cNvSpPr txBox="1">
            <a:spLocks noGrp="1"/>
          </p:cNvSpPr>
          <p:nvPr>
            <p:ph type="subTitle" idx="5"/>
          </p:nvPr>
        </p:nvSpPr>
        <p:spPr>
          <a:xfrm>
            <a:off x="2218944" y="3450336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0" name="Google Shape;630;p13"/>
          <p:cNvSpPr txBox="1">
            <a:spLocks noGrp="1"/>
          </p:cNvSpPr>
          <p:nvPr>
            <p:ph type="subTitle" idx="6"/>
          </p:nvPr>
        </p:nvSpPr>
        <p:spPr>
          <a:xfrm>
            <a:off x="2218944" y="3828288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1" name="Google Shape;631;p13"/>
          <p:cNvSpPr txBox="1">
            <a:spLocks noGrp="1"/>
          </p:cNvSpPr>
          <p:nvPr>
            <p:ph type="subTitle" idx="7"/>
          </p:nvPr>
        </p:nvSpPr>
        <p:spPr>
          <a:xfrm>
            <a:off x="2218944" y="4888992"/>
            <a:ext cx="3486800" cy="5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2" name="Google Shape;632;p13"/>
          <p:cNvSpPr txBox="1">
            <a:spLocks noGrp="1"/>
          </p:cNvSpPr>
          <p:nvPr>
            <p:ph type="subTitle" idx="8"/>
          </p:nvPr>
        </p:nvSpPr>
        <p:spPr>
          <a:xfrm>
            <a:off x="2218944" y="5266944"/>
            <a:ext cx="3486800" cy="76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33" name="Google Shape;633;p13"/>
          <p:cNvSpPr txBox="1">
            <a:spLocks noGrp="1"/>
          </p:cNvSpPr>
          <p:nvPr>
            <p:ph type="title" idx="9" hasCustomPrompt="1"/>
          </p:nvPr>
        </p:nvSpPr>
        <p:spPr>
          <a:xfrm>
            <a:off x="1085088" y="963168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4" name="Google Shape;634;p13"/>
          <p:cNvSpPr txBox="1">
            <a:spLocks noGrp="1"/>
          </p:cNvSpPr>
          <p:nvPr>
            <p:ph type="title" idx="13" hasCustomPrompt="1"/>
          </p:nvPr>
        </p:nvSpPr>
        <p:spPr>
          <a:xfrm>
            <a:off x="1085088" y="2401824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5" name="Google Shape;635;p13"/>
          <p:cNvSpPr txBox="1">
            <a:spLocks noGrp="1"/>
          </p:cNvSpPr>
          <p:nvPr>
            <p:ph type="title" idx="14" hasCustomPrompt="1"/>
          </p:nvPr>
        </p:nvSpPr>
        <p:spPr>
          <a:xfrm>
            <a:off x="1085088" y="3840480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36" name="Google Shape;636;p13"/>
          <p:cNvSpPr txBox="1">
            <a:spLocks noGrp="1"/>
          </p:cNvSpPr>
          <p:nvPr>
            <p:ph type="title" idx="15" hasCustomPrompt="1"/>
          </p:nvPr>
        </p:nvSpPr>
        <p:spPr>
          <a:xfrm>
            <a:off x="1085088" y="5279136"/>
            <a:ext cx="609600" cy="4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662539406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" preserve="1">
  <p:cSld name="Three columns of text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14"/>
          <p:cNvSpPr txBox="1">
            <a:spLocks noGrp="1"/>
          </p:cNvSpPr>
          <p:nvPr>
            <p:ph type="title"/>
          </p:nvPr>
        </p:nvSpPr>
        <p:spPr>
          <a:xfrm>
            <a:off x="2292096" y="451104"/>
            <a:ext cx="7437200" cy="7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39" name="Google Shape;639;p14"/>
          <p:cNvSpPr txBox="1">
            <a:spLocks noGrp="1"/>
          </p:cNvSpPr>
          <p:nvPr>
            <p:ph type="subTitle" idx="1"/>
          </p:nvPr>
        </p:nvSpPr>
        <p:spPr>
          <a:xfrm>
            <a:off x="4925568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0" name="Google Shape;640;p14"/>
          <p:cNvSpPr txBox="1">
            <a:spLocks noGrp="1"/>
          </p:cNvSpPr>
          <p:nvPr>
            <p:ph type="subTitle" idx="2"/>
          </p:nvPr>
        </p:nvSpPr>
        <p:spPr>
          <a:xfrm>
            <a:off x="1365504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1" name="Google Shape;641;p14"/>
          <p:cNvSpPr txBox="1">
            <a:spLocks noGrp="1"/>
          </p:cNvSpPr>
          <p:nvPr>
            <p:ph type="subTitle" idx="3"/>
          </p:nvPr>
        </p:nvSpPr>
        <p:spPr>
          <a:xfrm>
            <a:off x="8473440" y="3218688"/>
            <a:ext cx="2353200" cy="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2" name="Google Shape;642;p14"/>
          <p:cNvSpPr txBox="1">
            <a:spLocks noGrp="1"/>
          </p:cNvSpPr>
          <p:nvPr>
            <p:ph type="subTitle" idx="4"/>
          </p:nvPr>
        </p:nvSpPr>
        <p:spPr>
          <a:xfrm>
            <a:off x="4925568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3" name="Google Shape;643;p14"/>
          <p:cNvSpPr txBox="1">
            <a:spLocks noGrp="1"/>
          </p:cNvSpPr>
          <p:nvPr>
            <p:ph type="subTitle" idx="5"/>
          </p:nvPr>
        </p:nvSpPr>
        <p:spPr>
          <a:xfrm>
            <a:off x="1365504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44" name="Google Shape;644;p14"/>
          <p:cNvSpPr txBox="1">
            <a:spLocks noGrp="1"/>
          </p:cNvSpPr>
          <p:nvPr>
            <p:ph type="subTitle" idx="6"/>
          </p:nvPr>
        </p:nvSpPr>
        <p:spPr>
          <a:xfrm>
            <a:off x="8473440" y="3767328"/>
            <a:ext cx="2353200" cy="14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grpSp>
        <p:nvGrpSpPr>
          <p:cNvPr id="645" name="Google Shape;645;p14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646" name="Google Shape;646;p14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47" name="Google Shape;647;p14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48" name="Google Shape;648;p14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649" name="Google Shape;649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0" name="Google Shape;650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53" name="Google Shape;653;p14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654" name="Google Shape;654;p14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14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14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7" name="Google Shape;657;p14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58" name="Google Shape;658;p14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659" name="Google Shape;659;p14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0" name="Google Shape;660;p14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14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14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14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14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34091940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 preserve="1">
  <p:cSld name="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667" name="Google Shape;667;p15"/>
          <p:cNvSpPr txBox="1">
            <a:spLocks noGrp="1"/>
          </p:cNvSpPr>
          <p:nvPr>
            <p:ph type="subTitle" idx="1"/>
          </p:nvPr>
        </p:nvSpPr>
        <p:spPr>
          <a:xfrm>
            <a:off x="2279904" y="2060448"/>
            <a:ext cx="25936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68" name="Google Shape;668;p15"/>
          <p:cNvSpPr txBox="1">
            <a:spLocks noGrp="1"/>
          </p:cNvSpPr>
          <p:nvPr>
            <p:ph type="subTitle" idx="2"/>
          </p:nvPr>
        </p:nvSpPr>
        <p:spPr>
          <a:xfrm>
            <a:off x="2279904" y="2584704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69" name="Google Shape;669;p15"/>
          <p:cNvSpPr txBox="1">
            <a:spLocks noGrp="1"/>
          </p:cNvSpPr>
          <p:nvPr>
            <p:ph type="subTitle" idx="3"/>
          </p:nvPr>
        </p:nvSpPr>
        <p:spPr>
          <a:xfrm>
            <a:off x="7290816" y="2060448"/>
            <a:ext cx="25968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0" name="Google Shape;670;p15"/>
          <p:cNvSpPr txBox="1">
            <a:spLocks noGrp="1"/>
          </p:cNvSpPr>
          <p:nvPr>
            <p:ph type="subTitle" idx="4"/>
          </p:nvPr>
        </p:nvSpPr>
        <p:spPr>
          <a:xfrm>
            <a:off x="7290816" y="2584704"/>
            <a:ext cx="25968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1" name="Google Shape;671;p15"/>
          <p:cNvSpPr txBox="1">
            <a:spLocks noGrp="1"/>
          </p:cNvSpPr>
          <p:nvPr>
            <p:ph type="subTitle" idx="5"/>
          </p:nvPr>
        </p:nvSpPr>
        <p:spPr>
          <a:xfrm>
            <a:off x="3767328" y="4267200"/>
            <a:ext cx="25936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2" name="Google Shape;672;p15"/>
          <p:cNvSpPr txBox="1">
            <a:spLocks noGrp="1"/>
          </p:cNvSpPr>
          <p:nvPr>
            <p:ph type="subTitle" idx="6"/>
          </p:nvPr>
        </p:nvSpPr>
        <p:spPr>
          <a:xfrm>
            <a:off x="3767328" y="4791456"/>
            <a:ext cx="25936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3" name="Google Shape;673;p15"/>
          <p:cNvSpPr txBox="1">
            <a:spLocks noGrp="1"/>
          </p:cNvSpPr>
          <p:nvPr>
            <p:ph type="subTitle" idx="7"/>
          </p:nvPr>
        </p:nvSpPr>
        <p:spPr>
          <a:xfrm>
            <a:off x="8619744" y="4267200"/>
            <a:ext cx="2658000" cy="5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674" name="Google Shape;674;p15"/>
          <p:cNvSpPr txBox="1">
            <a:spLocks noGrp="1"/>
          </p:cNvSpPr>
          <p:nvPr>
            <p:ph type="subTitle" idx="8"/>
          </p:nvPr>
        </p:nvSpPr>
        <p:spPr>
          <a:xfrm>
            <a:off x="8619744" y="4791456"/>
            <a:ext cx="2658000" cy="101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53182040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2" preserve="1">
  <p:cSld name="Three columns of text 2">
    <p:spTree>
      <p:nvGrpSpPr>
        <p:cNvPr id="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12" name="Google Shape;712;p16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713" name="Google Shape;713;p16"/>
          <p:cNvSpPr txBox="1">
            <a:spLocks noGrp="1"/>
          </p:cNvSpPr>
          <p:nvPr>
            <p:ph type="title"/>
          </p:nvPr>
        </p:nvSpPr>
        <p:spPr>
          <a:xfrm>
            <a:off x="2944233" y="457033"/>
            <a:ext cx="6303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714" name="Google Shape;714;p16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15" name="Google Shape;715;p16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716" name="Google Shape;716;p1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1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1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1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0" name="Google Shape;720;p16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721" name="Google Shape;721;p16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16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16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6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16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16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727" name="Google Shape;727;p16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28" name="Google Shape;728;p16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29" name="Google Shape;729;p16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730" name="Google Shape;730;p16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16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16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16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16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16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36" name="Google Shape;736;p16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737" name="Google Shape;737;p1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1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1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1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1" name="Google Shape;741;p16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742" name="Google Shape;742;p16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16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16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16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6" name="Google Shape;746;p16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747" name="Google Shape;747;p1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1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1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50" name="Google Shape;750;p16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751" name="Google Shape;751;p1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1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1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4" name="Google Shape;754;p16"/>
          <p:cNvSpPr txBox="1">
            <a:spLocks noGrp="1"/>
          </p:cNvSpPr>
          <p:nvPr>
            <p:ph type="subTitle" idx="1"/>
          </p:nvPr>
        </p:nvSpPr>
        <p:spPr>
          <a:xfrm>
            <a:off x="8290560" y="2426208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5" name="Google Shape;755;p16"/>
          <p:cNvSpPr txBox="1">
            <a:spLocks noGrp="1"/>
          </p:cNvSpPr>
          <p:nvPr>
            <p:ph type="subTitle" idx="2"/>
          </p:nvPr>
        </p:nvSpPr>
        <p:spPr>
          <a:xfrm>
            <a:off x="4998720" y="1670304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6" name="Google Shape;756;p16"/>
          <p:cNvSpPr txBox="1">
            <a:spLocks noGrp="1"/>
          </p:cNvSpPr>
          <p:nvPr>
            <p:ph type="subTitle" idx="3"/>
          </p:nvPr>
        </p:nvSpPr>
        <p:spPr>
          <a:xfrm>
            <a:off x="1719072" y="2426208"/>
            <a:ext cx="2182400" cy="47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7" name="Google Shape;757;p16"/>
          <p:cNvSpPr txBox="1">
            <a:spLocks noGrp="1"/>
          </p:cNvSpPr>
          <p:nvPr>
            <p:ph type="subTitle" idx="4"/>
          </p:nvPr>
        </p:nvSpPr>
        <p:spPr>
          <a:xfrm>
            <a:off x="8290560" y="2852928"/>
            <a:ext cx="2182400" cy="117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8" name="Google Shape;758;p16"/>
          <p:cNvSpPr txBox="1">
            <a:spLocks noGrp="1"/>
          </p:cNvSpPr>
          <p:nvPr>
            <p:ph type="subTitle" idx="5"/>
          </p:nvPr>
        </p:nvSpPr>
        <p:spPr>
          <a:xfrm>
            <a:off x="4998720" y="2109216"/>
            <a:ext cx="2182400" cy="1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59" name="Google Shape;759;p16"/>
          <p:cNvSpPr txBox="1">
            <a:spLocks noGrp="1"/>
          </p:cNvSpPr>
          <p:nvPr>
            <p:ph type="subTitle" idx="6"/>
          </p:nvPr>
        </p:nvSpPr>
        <p:spPr>
          <a:xfrm>
            <a:off x="1719072" y="2852928"/>
            <a:ext cx="2182400" cy="1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047211905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ix columns of text" preserve="1">
  <p:cSld name="Six columns of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17"/>
          <p:cNvSpPr txBox="1">
            <a:spLocks noGrp="1"/>
          </p:cNvSpPr>
          <p:nvPr>
            <p:ph type="title"/>
          </p:nvPr>
        </p:nvSpPr>
        <p:spPr>
          <a:xfrm>
            <a:off x="4120896" y="451104"/>
            <a:ext cx="39504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762" name="Google Shape;762;p17"/>
          <p:cNvSpPr txBox="1">
            <a:spLocks noGrp="1"/>
          </p:cNvSpPr>
          <p:nvPr>
            <p:ph type="subTitle" idx="1"/>
          </p:nvPr>
        </p:nvSpPr>
        <p:spPr>
          <a:xfrm>
            <a:off x="2029900" y="2117781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3" name="Google Shape;763;p17"/>
          <p:cNvSpPr txBox="1">
            <a:spLocks noGrp="1"/>
          </p:cNvSpPr>
          <p:nvPr>
            <p:ph type="subTitle" idx="2"/>
          </p:nvPr>
        </p:nvSpPr>
        <p:spPr>
          <a:xfrm>
            <a:off x="2029900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4" name="Google Shape;764;p17"/>
          <p:cNvSpPr txBox="1">
            <a:spLocks noGrp="1"/>
          </p:cNvSpPr>
          <p:nvPr>
            <p:ph type="subTitle" idx="3"/>
          </p:nvPr>
        </p:nvSpPr>
        <p:spPr>
          <a:xfrm>
            <a:off x="4919403" y="2117781"/>
            <a:ext cx="2353200" cy="6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5" name="Google Shape;765;p17"/>
          <p:cNvSpPr txBox="1">
            <a:spLocks noGrp="1"/>
          </p:cNvSpPr>
          <p:nvPr>
            <p:ph type="subTitle" idx="4"/>
          </p:nvPr>
        </p:nvSpPr>
        <p:spPr>
          <a:xfrm>
            <a:off x="4919403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6" name="Google Shape;766;p17"/>
          <p:cNvSpPr txBox="1">
            <a:spLocks noGrp="1"/>
          </p:cNvSpPr>
          <p:nvPr>
            <p:ph type="subTitle" idx="5"/>
          </p:nvPr>
        </p:nvSpPr>
        <p:spPr>
          <a:xfrm>
            <a:off x="7808900" y="2117781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7" name="Google Shape;767;p17"/>
          <p:cNvSpPr txBox="1">
            <a:spLocks noGrp="1"/>
          </p:cNvSpPr>
          <p:nvPr>
            <p:ph type="subTitle" idx="6"/>
          </p:nvPr>
        </p:nvSpPr>
        <p:spPr>
          <a:xfrm>
            <a:off x="7808900" y="2570892"/>
            <a:ext cx="2353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8" name="Google Shape;768;p17"/>
          <p:cNvSpPr txBox="1">
            <a:spLocks noGrp="1"/>
          </p:cNvSpPr>
          <p:nvPr>
            <p:ph type="subTitle" idx="7"/>
          </p:nvPr>
        </p:nvSpPr>
        <p:spPr>
          <a:xfrm>
            <a:off x="2029900" y="4287944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69" name="Google Shape;769;p17"/>
          <p:cNvSpPr txBox="1">
            <a:spLocks noGrp="1"/>
          </p:cNvSpPr>
          <p:nvPr>
            <p:ph type="subTitle" idx="8"/>
          </p:nvPr>
        </p:nvSpPr>
        <p:spPr>
          <a:xfrm>
            <a:off x="2029900" y="4741356"/>
            <a:ext cx="23532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0" name="Google Shape;770;p17"/>
          <p:cNvSpPr txBox="1">
            <a:spLocks noGrp="1"/>
          </p:cNvSpPr>
          <p:nvPr>
            <p:ph type="subTitle" idx="9"/>
          </p:nvPr>
        </p:nvSpPr>
        <p:spPr>
          <a:xfrm>
            <a:off x="4796600" y="4287948"/>
            <a:ext cx="25988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1" name="Google Shape;771;p17"/>
          <p:cNvSpPr txBox="1">
            <a:spLocks noGrp="1"/>
          </p:cNvSpPr>
          <p:nvPr>
            <p:ph type="subTitle" idx="13"/>
          </p:nvPr>
        </p:nvSpPr>
        <p:spPr>
          <a:xfrm>
            <a:off x="4796667" y="4741356"/>
            <a:ext cx="25988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2" name="Google Shape;772;p17"/>
          <p:cNvSpPr txBox="1">
            <a:spLocks noGrp="1"/>
          </p:cNvSpPr>
          <p:nvPr>
            <p:ph type="subTitle" idx="14"/>
          </p:nvPr>
        </p:nvSpPr>
        <p:spPr>
          <a:xfrm>
            <a:off x="7808900" y="4287944"/>
            <a:ext cx="23532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773" name="Google Shape;773;p17"/>
          <p:cNvSpPr txBox="1">
            <a:spLocks noGrp="1"/>
          </p:cNvSpPr>
          <p:nvPr>
            <p:ph type="subTitle" idx="15"/>
          </p:nvPr>
        </p:nvSpPr>
        <p:spPr>
          <a:xfrm>
            <a:off x="7808900" y="4741356"/>
            <a:ext cx="23532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774" name="Google Shape;774;p17"/>
          <p:cNvCxnSpPr/>
          <p:nvPr/>
        </p:nvCxnSpPr>
        <p:spPr>
          <a:xfrm>
            <a:off x="3872377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5" name="Google Shape;775;p17"/>
          <p:cNvCxnSpPr/>
          <p:nvPr/>
        </p:nvCxnSpPr>
        <p:spPr>
          <a:xfrm rot="10800000" flipH="1">
            <a:off x="2082777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6" name="Google Shape;776;p17"/>
          <p:cNvCxnSpPr/>
          <p:nvPr/>
        </p:nvCxnSpPr>
        <p:spPr>
          <a:xfrm>
            <a:off x="346077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77" name="Google Shape;777;p17"/>
          <p:cNvCxnSpPr/>
          <p:nvPr/>
        </p:nvCxnSpPr>
        <p:spPr>
          <a:xfrm>
            <a:off x="-9156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78" name="Google Shape;778;p17"/>
          <p:cNvGrpSpPr/>
          <p:nvPr/>
        </p:nvGrpSpPr>
        <p:grpSpPr>
          <a:xfrm flipH="1">
            <a:off x="1704444" y="6017433"/>
            <a:ext cx="775733" cy="776467"/>
            <a:chOff x="8064275" y="887850"/>
            <a:chExt cx="581800" cy="582350"/>
          </a:xfrm>
        </p:grpSpPr>
        <p:sp>
          <p:nvSpPr>
            <p:cNvPr id="779" name="Google Shape;779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5" name="Google Shape;785;p17"/>
          <p:cNvGrpSpPr/>
          <p:nvPr/>
        </p:nvGrpSpPr>
        <p:grpSpPr>
          <a:xfrm flipH="1">
            <a:off x="3663478" y="5787285"/>
            <a:ext cx="389367" cy="390100"/>
            <a:chOff x="7353050" y="316275"/>
            <a:chExt cx="292025" cy="292575"/>
          </a:xfrm>
        </p:grpSpPr>
        <p:sp>
          <p:nvSpPr>
            <p:cNvPr id="786" name="Google Shape;786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0" name="Google Shape;790;p17"/>
          <p:cNvGrpSpPr/>
          <p:nvPr/>
        </p:nvGrpSpPr>
        <p:grpSpPr>
          <a:xfrm flipH="1">
            <a:off x="228411" y="5753367"/>
            <a:ext cx="233333" cy="233333"/>
            <a:chOff x="8792300" y="321275"/>
            <a:chExt cx="175000" cy="175000"/>
          </a:xfrm>
        </p:grpSpPr>
        <p:sp>
          <p:nvSpPr>
            <p:cNvPr id="791" name="Google Shape;791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5" name="Google Shape;795;p17"/>
          <p:cNvGrpSpPr/>
          <p:nvPr/>
        </p:nvGrpSpPr>
        <p:grpSpPr>
          <a:xfrm>
            <a:off x="5164263" y="6210067"/>
            <a:ext cx="390815" cy="391184"/>
            <a:chOff x="3164039" y="430875"/>
            <a:chExt cx="293111" cy="293388"/>
          </a:xfrm>
        </p:grpSpPr>
        <p:sp>
          <p:nvSpPr>
            <p:cNvPr id="796" name="Google Shape;796;p1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1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1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1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1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1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02" name="Google Shape;802;p17"/>
          <p:cNvGrpSpPr/>
          <p:nvPr/>
        </p:nvGrpSpPr>
        <p:grpSpPr>
          <a:xfrm flipH="1">
            <a:off x="323027" y="5523233"/>
            <a:ext cx="233351" cy="36000"/>
            <a:chOff x="5662375" y="212375"/>
            <a:chExt cx="175013" cy="27000"/>
          </a:xfrm>
        </p:grpSpPr>
        <p:sp>
          <p:nvSpPr>
            <p:cNvPr id="803" name="Google Shape;80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06" name="Google Shape;806;p17"/>
          <p:cNvCxnSpPr/>
          <p:nvPr/>
        </p:nvCxnSpPr>
        <p:spPr>
          <a:xfrm rot="10800000">
            <a:off x="7993400" y="302133"/>
            <a:ext cx="2006000" cy="299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7" name="Google Shape;807;p17"/>
          <p:cNvCxnSpPr/>
          <p:nvPr/>
        </p:nvCxnSpPr>
        <p:spPr>
          <a:xfrm rot="10800000">
            <a:off x="10017233" y="6104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08" name="Google Shape;808;p17"/>
          <p:cNvCxnSpPr/>
          <p:nvPr/>
        </p:nvCxnSpPr>
        <p:spPr>
          <a:xfrm flipH="1">
            <a:off x="11131967" y="-88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09" name="Google Shape;809;p17"/>
          <p:cNvGrpSpPr/>
          <p:nvPr/>
        </p:nvGrpSpPr>
        <p:grpSpPr>
          <a:xfrm>
            <a:off x="10752367" y="1387000"/>
            <a:ext cx="775733" cy="776467"/>
            <a:chOff x="8064275" y="887850"/>
            <a:chExt cx="581800" cy="582350"/>
          </a:xfrm>
        </p:grpSpPr>
        <p:sp>
          <p:nvSpPr>
            <p:cNvPr id="810" name="Google Shape;810;p1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1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1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1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1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1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6" name="Google Shape;816;p17"/>
          <p:cNvGrpSpPr/>
          <p:nvPr/>
        </p:nvGrpSpPr>
        <p:grpSpPr>
          <a:xfrm>
            <a:off x="9804067" y="421701"/>
            <a:ext cx="389367" cy="390100"/>
            <a:chOff x="7353050" y="316275"/>
            <a:chExt cx="292025" cy="292575"/>
          </a:xfrm>
        </p:grpSpPr>
        <p:sp>
          <p:nvSpPr>
            <p:cNvPr id="817" name="Google Shape;817;p1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1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1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1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1" name="Google Shape;821;p17"/>
          <p:cNvGrpSpPr/>
          <p:nvPr/>
        </p:nvGrpSpPr>
        <p:grpSpPr>
          <a:xfrm>
            <a:off x="11723067" y="428367"/>
            <a:ext cx="233333" cy="233333"/>
            <a:chOff x="8792300" y="321275"/>
            <a:chExt cx="175000" cy="175000"/>
          </a:xfrm>
        </p:grpSpPr>
        <p:sp>
          <p:nvSpPr>
            <p:cNvPr id="822" name="Google Shape;822;p1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1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1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1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6" name="Google Shape;826;p17"/>
          <p:cNvSpPr/>
          <p:nvPr/>
        </p:nvSpPr>
        <p:spPr>
          <a:xfrm>
            <a:off x="7772406" y="916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7" name="Google Shape;827;p17"/>
          <p:cNvSpPr/>
          <p:nvPr/>
        </p:nvSpPr>
        <p:spPr>
          <a:xfrm>
            <a:off x="7769401" y="882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17"/>
          <p:cNvSpPr/>
          <p:nvPr/>
        </p:nvSpPr>
        <p:spPr>
          <a:xfrm>
            <a:off x="7821059" y="1402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17"/>
          <p:cNvSpPr/>
          <p:nvPr/>
        </p:nvSpPr>
        <p:spPr>
          <a:xfrm>
            <a:off x="7818070" y="1369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0" name="Google Shape;830;p17"/>
          <p:cNvSpPr/>
          <p:nvPr/>
        </p:nvSpPr>
        <p:spPr>
          <a:xfrm>
            <a:off x="7873844" y="1930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1" name="Google Shape;831;p17"/>
          <p:cNvSpPr/>
          <p:nvPr/>
        </p:nvSpPr>
        <p:spPr>
          <a:xfrm>
            <a:off x="7870854" y="1900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2" name="Google Shape;832;p17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833" name="Google Shape;833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7"/>
          <p:cNvGrpSpPr/>
          <p:nvPr/>
        </p:nvGrpSpPr>
        <p:grpSpPr>
          <a:xfrm>
            <a:off x="11571134" y="2210667"/>
            <a:ext cx="233351" cy="36000"/>
            <a:chOff x="5662375" y="212375"/>
            <a:chExt cx="175013" cy="27000"/>
          </a:xfrm>
        </p:grpSpPr>
        <p:sp>
          <p:nvSpPr>
            <p:cNvPr id="837" name="Google Shape;837;p1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897814166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 preserve="1">
  <p:cSld name="Title and body 2"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18"/>
          <p:cNvSpPr txBox="1">
            <a:spLocks noGrp="1"/>
          </p:cNvSpPr>
          <p:nvPr>
            <p:ph type="title"/>
          </p:nvPr>
        </p:nvSpPr>
        <p:spPr>
          <a:xfrm>
            <a:off x="1694688" y="451104"/>
            <a:ext cx="8814800" cy="7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842" name="Google Shape;842;p18"/>
          <p:cNvSpPr txBox="1">
            <a:spLocks noGrp="1"/>
          </p:cNvSpPr>
          <p:nvPr>
            <p:ph type="subTitle" idx="1"/>
          </p:nvPr>
        </p:nvSpPr>
        <p:spPr>
          <a:xfrm>
            <a:off x="6254500" y="1988468"/>
            <a:ext cx="4742800" cy="35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843" name="Google Shape;843;p18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4" name="Google Shape;844;p18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45" name="Google Shape;845;p18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46" name="Google Shape;846;p18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847" name="Google Shape;847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1" name="Google Shape;851;p18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852" name="Google Shape;852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8" name="Google Shape;858;p18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859" name="Google Shape;859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62" name="Google Shape;862;p18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63" name="Google Shape;863;p18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864" name="Google Shape;86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" name="Google Shape;86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70" name="Google Shape;870;p18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871" name="Google Shape;87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" name="Google Shape;87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" name="Google Shape;87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" name="Google Shape;87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75" name="Google Shape;875;p18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876" name="Google Shape;876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" name="Google Shape;877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879" name="Google Shape;879;p18"/>
          <p:cNvCxnSpPr/>
          <p:nvPr/>
        </p:nvCxnSpPr>
        <p:spPr>
          <a:xfrm flipH="1">
            <a:off x="6802272" y="60174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0" name="Google Shape;880;p18"/>
          <p:cNvCxnSpPr/>
          <p:nvPr/>
        </p:nvCxnSpPr>
        <p:spPr>
          <a:xfrm rot="10800000">
            <a:off x="8313072" y="5989767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1" name="Google Shape;881;p18"/>
          <p:cNvCxnSpPr/>
          <p:nvPr/>
        </p:nvCxnSpPr>
        <p:spPr>
          <a:xfrm flipH="1">
            <a:off x="10063372" y="58773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2" name="Google Shape;882;p18"/>
          <p:cNvCxnSpPr/>
          <p:nvPr/>
        </p:nvCxnSpPr>
        <p:spPr>
          <a:xfrm flipH="1">
            <a:off x="11829405" y="5324733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883" name="Google Shape;883;p18"/>
          <p:cNvGrpSpPr/>
          <p:nvPr/>
        </p:nvGrpSpPr>
        <p:grpSpPr>
          <a:xfrm>
            <a:off x="9705272" y="6017433"/>
            <a:ext cx="775733" cy="776467"/>
            <a:chOff x="8064275" y="887850"/>
            <a:chExt cx="581800" cy="582350"/>
          </a:xfrm>
        </p:grpSpPr>
        <p:sp>
          <p:nvSpPr>
            <p:cNvPr id="884" name="Google Shape;884;p18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18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" name="Google Shape;888;p18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" name="Google Shape;889;p18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90" name="Google Shape;890;p18"/>
          <p:cNvGrpSpPr/>
          <p:nvPr/>
        </p:nvGrpSpPr>
        <p:grpSpPr>
          <a:xfrm>
            <a:off x="8132606" y="5787285"/>
            <a:ext cx="389367" cy="390100"/>
            <a:chOff x="7353050" y="316275"/>
            <a:chExt cx="292025" cy="292575"/>
          </a:xfrm>
        </p:grpSpPr>
        <p:sp>
          <p:nvSpPr>
            <p:cNvPr id="891" name="Google Shape;891;p18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18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18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18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95" name="Google Shape;895;p18"/>
          <p:cNvGrpSpPr/>
          <p:nvPr/>
        </p:nvGrpSpPr>
        <p:grpSpPr>
          <a:xfrm>
            <a:off x="11723706" y="5753367"/>
            <a:ext cx="233333" cy="233333"/>
            <a:chOff x="8792300" y="321275"/>
            <a:chExt cx="175000" cy="175000"/>
          </a:xfrm>
        </p:grpSpPr>
        <p:sp>
          <p:nvSpPr>
            <p:cNvPr id="896" name="Google Shape;896;p18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18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18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18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00" name="Google Shape;900;p18"/>
          <p:cNvGrpSpPr/>
          <p:nvPr/>
        </p:nvGrpSpPr>
        <p:grpSpPr>
          <a:xfrm flipH="1">
            <a:off x="6630373" y="6210067"/>
            <a:ext cx="390815" cy="391184"/>
            <a:chOff x="3164039" y="430875"/>
            <a:chExt cx="293111" cy="293388"/>
          </a:xfrm>
        </p:grpSpPr>
        <p:sp>
          <p:nvSpPr>
            <p:cNvPr id="901" name="Google Shape;901;p18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18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18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18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18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18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07" name="Google Shape;907;p18"/>
          <p:cNvGrpSpPr/>
          <p:nvPr/>
        </p:nvGrpSpPr>
        <p:grpSpPr>
          <a:xfrm>
            <a:off x="11629073" y="5523233"/>
            <a:ext cx="233351" cy="36000"/>
            <a:chOff x="5662375" y="212375"/>
            <a:chExt cx="175013" cy="27000"/>
          </a:xfrm>
        </p:grpSpPr>
        <p:sp>
          <p:nvSpPr>
            <p:cNvPr id="908" name="Google Shape;908;p18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18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18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23494833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 preserve="1">
  <p:cSld name="Thanks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19"/>
          <p:cNvSpPr txBox="1">
            <a:spLocks noGrp="1"/>
          </p:cNvSpPr>
          <p:nvPr>
            <p:ph type="title"/>
          </p:nvPr>
        </p:nvSpPr>
        <p:spPr>
          <a:xfrm>
            <a:off x="2807233" y="512064"/>
            <a:ext cx="6583600" cy="14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64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913" name="Google Shape;913;p19"/>
          <p:cNvSpPr txBox="1">
            <a:spLocks noGrp="1"/>
          </p:cNvSpPr>
          <p:nvPr>
            <p:ph type="subTitle" idx="1"/>
          </p:nvPr>
        </p:nvSpPr>
        <p:spPr>
          <a:xfrm>
            <a:off x="4023360" y="2279904"/>
            <a:ext cx="4133200" cy="191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33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14" name="Google Shape;914;p19"/>
          <p:cNvSpPr txBox="1"/>
          <p:nvPr/>
        </p:nvSpPr>
        <p:spPr>
          <a:xfrm>
            <a:off x="3319167" y="4885600"/>
            <a:ext cx="5548800" cy="1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67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CREDITS: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This presentation template was created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including icons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infographics &amp; images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467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and illustrations by </a:t>
            </a:r>
            <a:r>
              <a:rPr lang="en" sz="1467">
                <a:solidFill>
                  <a:schemeClr val="accent1"/>
                </a:solidFill>
                <a:uFill>
                  <a:noFill/>
                </a:u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Stories</a:t>
            </a:r>
            <a:endParaRPr sz="2400">
              <a:solidFill>
                <a:schemeClr val="dk2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2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cxnSp>
        <p:nvCxnSpPr>
          <p:cNvPr id="915" name="Google Shape;915;p19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6" name="Google Shape;916;p19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7" name="Google Shape;917;p19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8" name="Google Shape;918;p19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19" name="Google Shape;919;p19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20" name="Google Shape;920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26" name="Google Shape;926;p19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927" name="Google Shape;927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1" name="Google Shape;931;p19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932" name="Google Shape;932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6" name="Google Shape;936;p19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937" name="Google Shape;937;p19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9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9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9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9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9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9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944" name="Google Shape;94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947" name="Google Shape;947;p19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8" name="Google Shape;948;p19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9" name="Google Shape;949;p19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50" name="Google Shape;950;p19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951" name="Google Shape;951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57" name="Google Shape;957;p19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958" name="Google Shape;958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62" name="Google Shape;962;p19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963" name="Google Shape;963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67" name="Google Shape;967;p19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8" name="Google Shape;968;p19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9" name="Google Shape;969;p19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0" name="Google Shape;970;p19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1" name="Google Shape;971;p19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2" name="Google Shape;972;p19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73" name="Google Shape;973;p19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974" name="Google Shape;97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7" name="Google Shape;977;p19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978" name="Google Shape;978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81" name="Google Shape;981;p19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982" name="Google Shape;982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87048277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ighlighted numbers" preserve="1">
  <p:cSld name="Highlighted numbers">
    <p:spTree>
      <p:nvGrpSpPr>
        <p:cNvPr id="1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20"/>
          <p:cNvSpPr txBox="1">
            <a:spLocks noGrp="1"/>
          </p:cNvSpPr>
          <p:nvPr>
            <p:ph type="title" hasCustomPrompt="1"/>
          </p:nvPr>
        </p:nvSpPr>
        <p:spPr>
          <a:xfrm>
            <a:off x="3767328" y="938784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7" name="Google Shape;987;p20"/>
          <p:cNvSpPr txBox="1">
            <a:spLocks noGrp="1"/>
          </p:cNvSpPr>
          <p:nvPr>
            <p:ph type="subTitle" idx="1"/>
          </p:nvPr>
        </p:nvSpPr>
        <p:spPr>
          <a:xfrm>
            <a:off x="3767328" y="1633728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88" name="Google Shape;988;p20"/>
          <p:cNvSpPr txBox="1">
            <a:spLocks noGrp="1"/>
          </p:cNvSpPr>
          <p:nvPr>
            <p:ph type="title" idx="2" hasCustomPrompt="1"/>
          </p:nvPr>
        </p:nvSpPr>
        <p:spPr>
          <a:xfrm>
            <a:off x="3767328" y="291388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9" name="Google Shape;989;p20"/>
          <p:cNvSpPr txBox="1">
            <a:spLocks noGrp="1"/>
          </p:cNvSpPr>
          <p:nvPr>
            <p:ph type="subTitle" idx="3"/>
          </p:nvPr>
        </p:nvSpPr>
        <p:spPr>
          <a:xfrm>
            <a:off x="3767328" y="3596640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990" name="Google Shape;990;p20"/>
          <p:cNvSpPr txBox="1">
            <a:spLocks noGrp="1"/>
          </p:cNvSpPr>
          <p:nvPr>
            <p:ph type="title" idx="4" hasCustomPrompt="1"/>
          </p:nvPr>
        </p:nvSpPr>
        <p:spPr>
          <a:xfrm>
            <a:off x="3767328" y="4864608"/>
            <a:ext cx="4645200" cy="7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48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1" name="Google Shape;991;p20"/>
          <p:cNvSpPr txBox="1">
            <a:spLocks noGrp="1"/>
          </p:cNvSpPr>
          <p:nvPr>
            <p:ph type="subTitle" idx="5"/>
          </p:nvPr>
        </p:nvSpPr>
        <p:spPr>
          <a:xfrm>
            <a:off x="3779520" y="5559552"/>
            <a:ext cx="4645200" cy="3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cxnSp>
        <p:nvCxnSpPr>
          <p:cNvPr id="992" name="Google Shape;992;p20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3" name="Google Shape;993;p20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4" name="Google Shape;994;p20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95" name="Google Shape;995;p20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96" name="Google Shape;996;p20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97" name="Google Shape;997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03" name="Google Shape;1003;p20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004" name="Google Shape;1004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08" name="Google Shape;1008;p20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009" name="Google Shape;1009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13" name="Google Shape;1013;p20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014" name="Google Shape;1014;p20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20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20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20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20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20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20" name="Google Shape;1020;p20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021" name="Google Shape;102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024" name="Google Shape;1024;p20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5" name="Google Shape;1025;p20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26" name="Google Shape;1026;p20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27" name="Google Shape;1027;p20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028" name="Google Shape;1028;p20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20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20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20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20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20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4" name="Google Shape;1034;p20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035" name="Google Shape;1035;p20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20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20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20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9" name="Google Shape;1039;p20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040" name="Google Shape;1040;p20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20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20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20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44" name="Google Shape;1044;p20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5" name="Google Shape;1045;p20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20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20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8" name="Google Shape;1048;p20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9" name="Google Shape;1049;p20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50" name="Google Shape;1050;p20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051" name="Google Shape;1051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54" name="Google Shape;1054;p20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055" name="Google Shape;1055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58" name="Google Shape;1058;p20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059" name="Google Shape;1059;p20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01060302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3" preserve="1">
  <p:cSld name="Three columns of text 3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1"/>
          <p:cNvSpPr txBox="1">
            <a:spLocks noGrp="1"/>
          </p:cNvSpPr>
          <p:nvPr>
            <p:ph type="title"/>
          </p:nvPr>
        </p:nvSpPr>
        <p:spPr>
          <a:xfrm>
            <a:off x="3950208" y="451104"/>
            <a:ext cx="4291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064" name="Google Shape;1064;p21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065" name="Google Shape;1065;p21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067" name="Google Shape;1067;p21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068" name="Google Shape;1068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9" name="Google Shape;1069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0" name="Google Shape;1070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1" name="Google Shape;1071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2" name="Google Shape;1072;p21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073" name="Google Shape;1073;p2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2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2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2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7" name="Google Shape;1077;p21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078" name="Google Shape;1078;p2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9" name="Google Shape;1079;p2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0" name="Google Shape;1080;p2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1" name="Google Shape;1081;p2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2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2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084" name="Google Shape;1084;p21"/>
          <p:cNvSpPr txBox="1">
            <a:spLocks noGrp="1"/>
          </p:cNvSpPr>
          <p:nvPr>
            <p:ph type="subTitle" idx="1"/>
          </p:nvPr>
        </p:nvSpPr>
        <p:spPr>
          <a:xfrm>
            <a:off x="1877567" y="1380372"/>
            <a:ext cx="2912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5" name="Google Shape;1085;p21"/>
          <p:cNvSpPr txBox="1">
            <a:spLocks noGrp="1"/>
          </p:cNvSpPr>
          <p:nvPr>
            <p:ph type="subTitle" idx="2"/>
          </p:nvPr>
        </p:nvSpPr>
        <p:spPr>
          <a:xfrm>
            <a:off x="1877567" y="1782608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6" name="Google Shape;1086;p21"/>
          <p:cNvSpPr txBox="1">
            <a:spLocks noGrp="1"/>
          </p:cNvSpPr>
          <p:nvPr>
            <p:ph type="subTitle" idx="3"/>
          </p:nvPr>
        </p:nvSpPr>
        <p:spPr>
          <a:xfrm>
            <a:off x="1877567" y="3079301"/>
            <a:ext cx="2912000" cy="6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7" name="Google Shape;1087;p21"/>
          <p:cNvSpPr txBox="1">
            <a:spLocks noGrp="1"/>
          </p:cNvSpPr>
          <p:nvPr>
            <p:ph type="subTitle" idx="4"/>
          </p:nvPr>
        </p:nvSpPr>
        <p:spPr>
          <a:xfrm>
            <a:off x="1877567" y="3479972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8" name="Google Shape;1088;p21"/>
          <p:cNvSpPr txBox="1">
            <a:spLocks noGrp="1"/>
          </p:cNvSpPr>
          <p:nvPr>
            <p:ph type="subTitle" idx="5"/>
          </p:nvPr>
        </p:nvSpPr>
        <p:spPr>
          <a:xfrm>
            <a:off x="1877567" y="4783527"/>
            <a:ext cx="2912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089" name="Google Shape;1089;p21"/>
          <p:cNvSpPr txBox="1">
            <a:spLocks noGrp="1"/>
          </p:cNvSpPr>
          <p:nvPr>
            <p:ph type="subTitle" idx="6"/>
          </p:nvPr>
        </p:nvSpPr>
        <p:spPr>
          <a:xfrm>
            <a:off x="1877567" y="5185756"/>
            <a:ext cx="2912000" cy="8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073057242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 of text 4" preserve="1">
  <p:cSld name="Three columns of text 4"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91" name="Google Shape;1091;p22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092" name="Google Shape;1092;p22"/>
          <p:cNvSpPr txBox="1">
            <a:spLocks noGrp="1"/>
          </p:cNvSpPr>
          <p:nvPr>
            <p:ph type="title"/>
          </p:nvPr>
        </p:nvSpPr>
        <p:spPr>
          <a:xfrm>
            <a:off x="2944233" y="457033"/>
            <a:ext cx="6303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093" name="Google Shape;1093;p22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094" name="Google Shape;1094;p22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095" name="Google Shape;1095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99" name="Google Shape;1099;p22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00" name="Google Shape;1100;p22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22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22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22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22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22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06" name="Google Shape;1106;p22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07" name="Google Shape;1107;p22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08" name="Google Shape;1108;p22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09" name="Google Shape;1109;p22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22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22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22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22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22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5" name="Google Shape;1115;p22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16" name="Google Shape;1116;p22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22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22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22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0" name="Google Shape;1120;p22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21" name="Google Shape;1121;p22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22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22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22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5" name="Google Shape;1125;p22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26" name="Google Shape;1126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9" name="Google Shape;1129;p22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30" name="Google Shape;1130;p22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22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22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33" name="Google Shape;1133;p22"/>
          <p:cNvSpPr txBox="1">
            <a:spLocks noGrp="1"/>
          </p:cNvSpPr>
          <p:nvPr>
            <p:ph type="subTitle" idx="1"/>
          </p:nvPr>
        </p:nvSpPr>
        <p:spPr>
          <a:xfrm>
            <a:off x="7522464" y="3657600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4" name="Google Shape;1134;p22"/>
          <p:cNvSpPr txBox="1">
            <a:spLocks noGrp="1"/>
          </p:cNvSpPr>
          <p:nvPr>
            <p:ph type="subTitle" idx="2"/>
          </p:nvPr>
        </p:nvSpPr>
        <p:spPr>
          <a:xfrm>
            <a:off x="4852416" y="2182368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5" name="Google Shape;1135;p22"/>
          <p:cNvSpPr txBox="1">
            <a:spLocks noGrp="1"/>
          </p:cNvSpPr>
          <p:nvPr>
            <p:ph type="subTitle" idx="3"/>
          </p:nvPr>
        </p:nvSpPr>
        <p:spPr>
          <a:xfrm>
            <a:off x="2182368" y="2999232"/>
            <a:ext cx="2487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accent1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6" name="Google Shape;1136;p22"/>
          <p:cNvSpPr txBox="1">
            <a:spLocks noGrp="1"/>
          </p:cNvSpPr>
          <p:nvPr>
            <p:ph type="subTitle" idx="4"/>
          </p:nvPr>
        </p:nvSpPr>
        <p:spPr>
          <a:xfrm>
            <a:off x="7522464" y="4108704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7" name="Google Shape;1137;p22"/>
          <p:cNvSpPr txBox="1">
            <a:spLocks noGrp="1"/>
          </p:cNvSpPr>
          <p:nvPr>
            <p:ph type="subTitle" idx="5"/>
          </p:nvPr>
        </p:nvSpPr>
        <p:spPr>
          <a:xfrm>
            <a:off x="4852416" y="2633472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  <p:sp>
        <p:nvSpPr>
          <p:cNvPr id="1138" name="Google Shape;1138;p22"/>
          <p:cNvSpPr txBox="1">
            <a:spLocks noGrp="1"/>
          </p:cNvSpPr>
          <p:nvPr>
            <p:ph type="subTitle" idx="6"/>
          </p:nvPr>
        </p:nvSpPr>
        <p:spPr>
          <a:xfrm>
            <a:off x="2182368" y="3462528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666568579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 preserve="1">
  <p:cSld name="Title and body 3">
    <p:spTree>
      <p:nvGrpSpPr>
        <p:cNvPr id="1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p23"/>
          <p:cNvSpPr txBox="1">
            <a:spLocks noGrp="1"/>
          </p:cNvSpPr>
          <p:nvPr>
            <p:ph type="title"/>
          </p:nvPr>
        </p:nvSpPr>
        <p:spPr>
          <a:xfrm>
            <a:off x="3377184" y="451104"/>
            <a:ext cx="54500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1141" name="Google Shape;1141;p23"/>
          <p:cNvSpPr txBox="1">
            <a:spLocks noGrp="1"/>
          </p:cNvSpPr>
          <p:nvPr>
            <p:ph type="body" idx="1"/>
          </p:nvPr>
        </p:nvSpPr>
        <p:spPr>
          <a:xfrm>
            <a:off x="952867" y="1536200"/>
            <a:ext cx="10274000" cy="470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Medium"/>
              <a:buAutoNum type="arabicPeriod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142" name="Google Shape;1142;p23"/>
          <p:cNvCxnSpPr/>
          <p:nvPr/>
        </p:nvCxnSpPr>
        <p:spPr>
          <a:xfrm rot="10800000">
            <a:off x="404000" y="4479167"/>
            <a:ext cx="202400" cy="127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43" name="Google Shape;1143;p23"/>
          <p:cNvCxnSpPr/>
          <p:nvPr/>
        </p:nvCxnSpPr>
        <p:spPr>
          <a:xfrm rot="10800000" flipH="1">
            <a:off x="0" y="5776733"/>
            <a:ext cx="595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44" name="Google Shape;1144;p23"/>
          <p:cNvGrpSpPr/>
          <p:nvPr/>
        </p:nvGrpSpPr>
        <p:grpSpPr>
          <a:xfrm flipH="1">
            <a:off x="400985" y="5557067"/>
            <a:ext cx="389367" cy="390100"/>
            <a:chOff x="7353050" y="316275"/>
            <a:chExt cx="292025" cy="292575"/>
          </a:xfrm>
        </p:grpSpPr>
        <p:sp>
          <p:nvSpPr>
            <p:cNvPr id="1145" name="Google Shape;1145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49" name="Google Shape;1149;p23"/>
          <p:cNvGrpSpPr/>
          <p:nvPr/>
        </p:nvGrpSpPr>
        <p:grpSpPr>
          <a:xfrm>
            <a:off x="198386" y="4299067"/>
            <a:ext cx="390815" cy="391184"/>
            <a:chOff x="3164039" y="430875"/>
            <a:chExt cx="293111" cy="293388"/>
          </a:xfrm>
        </p:grpSpPr>
        <p:sp>
          <p:nvSpPr>
            <p:cNvPr id="1150" name="Google Shape;1150;p23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23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23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23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23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23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56" name="Google Shape;1156;p23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57" name="Google Shape;1157;p23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58" name="Google Shape;1158;p23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159" name="Google Shape;1159;p23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23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23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23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23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23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65" name="Google Shape;1165;p23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166" name="Google Shape;1166;p23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23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23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23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0" name="Google Shape;1170;p23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171" name="Google Shape;1171;p23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23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23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23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5" name="Google Shape;1175;p23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176" name="Google Shape;1176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9" name="Google Shape;1179;p23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180" name="Google Shape;1180;p23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23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23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656086172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 preserve="1">
  <p:cSld name="Title only 2"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24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185" name="Google Shape;1185;p24"/>
          <p:cNvCxnSpPr/>
          <p:nvPr/>
        </p:nvCxnSpPr>
        <p:spPr>
          <a:xfrm>
            <a:off x="787267" y="5787467"/>
            <a:ext cx="893600" cy="564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86" name="Google Shape;1186;p24"/>
          <p:cNvCxnSpPr/>
          <p:nvPr/>
        </p:nvCxnSpPr>
        <p:spPr>
          <a:xfrm rot="10800000" flipH="1">
            <a:off x="0" y="5776733"/>
            <a:ext cx="787600" cy="885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187" name="Google Shape;1187;p24"/>
          <p:cNvGrpSpPr/>
          <p:nvPr/>
        </p:nvGrpSpPr>
        <p:grpSpPr>
          <a:xfrm flipH="1">
            <a:off x="575634" y="5578367"/>
            <a:ext cx="389367" cy="390100"/>
            <a:chOff x="7353050" y="316275"/>
            <a:chExt cx="292025" cy="292575"/>
          </a:xfrm>
        </p:grpSpPr>
        <p:sp>
          <p:nvSpPr>
            <p:cNvPr id="1188" name="Google Shape;1188;p24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24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24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24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92" name="Google Shape;1192;p24"/>
          <p:cNvGrpSpPr/>
          <p:nvPr/>
        </p:nvGrpSpPr>
        <p:grpSpPr>
          <a:xfrm>
            <a:off x="1434386" y="6139567"/>
            <a:ext cx="390815" cy="391184"/>
            <a:chOff x="3164039" y="430875"/>
            <a:chExt cx="293111" cy="293388"/>
          </a:xfrm>
        </p:grpSpPr>
        <p:sp>
          <p:nvSpPr>
            <p:cNvPr id="1193" name="Google Shape;1193;p24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24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24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24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24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24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199" name="Google Shape;1199;p24"/>
          <p:cNvCxnSpPr/>
          <p:nvPr/>
        </p:nvCxnSpPr>
        <p:spPr>
          <a:xfrm rot="10800000">
            <a:off x="9595967" y="393467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00" name="Google Shape;1200;p24"/>
          <p:cNvCxnSpPr/>
          <p:nvPr/>
        </p:nvCxnSpPr>
        <p:spPr>
          <a:xfrm flipH="1">
            <a:off x="11138767" y="-88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01" name="Google Shape;1201;p24"/>
          <p:cNvGrpSpPr/>
          <p:nvPr/>
        </p:nvGrpSpPr>
        <p:grpSpPr>
          <a:xfrm>
            <a:off x="10752367" y="702567"/>
            <a:ext cx="775733" cy="776467"/>
            <a:chOff x="8064275" y="887850"/>
            <a:chExt cx="581800" cy="582350"/>
          </a:xfrm>
        </p:grpSpPr>
        <p:sp>
          <p:nvSpPr>
            <p:cNvPr id="1202" name="Google Shape;1202;p24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24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24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24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24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24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08" name="Google Shape;1208;p24"/>
          <p:cNvGrpSpPr/>
          <p:nvPr/>
        </p:nvGrpSpPr>
        <p:grpSpPr>
          <a:xfrm>
            <a:off x="9378501" y="227834"/>
            <a:ext cx="389367" cy="390100"/>
            <a:chOff x="7353050" y="316275"/>
            <a:chExt cx="292025" cy="292575"/>
          </a:xfrm>
        </p:grpSpPr>
        <p:sp>
          <p:nvSpPr>
            <p:cNvPr id="1209" name="Google Shape;1209;p24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24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24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24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13" name="Google Shape;1213;p24"/>
          <p:cNvGrpSpPr/>
          <p:nvPr/>
        </p:nvGrpSpPr>
        <p:grpSpPr>
          <a:xfrm>
            <a:off x="11677267" y="306200"/>
            <a:ext cx="233333" cy="233333"/>
            <a:chOff x="8792300" y="321275"/>
            <a:chExt cx="175000" cy="175000"/>
          </a:xfrm>
        </p:grpSpPr>
        <p:sp>
          <p:nvSpPr>
            <p:cNvPr id="1214" name="Google Shape;1214;p24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24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24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24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18" name="Google Shape;1218;p24"/>
          <p:cNvGrpSpPr/>
          <p:nvPr/>
        </p:nvGrpSpPr>
        <p:grpSpPr>
          <a:xfrm>
            <a:off x="11320067" y="227833"/>
            <a:ext cx="233351" cy="36000"/>
            <a:chOff x="5662375" y="212375"/>
            <a:chExt cx="175013" cy="27000"/>
          </a:xfrm>
        </p:grpSpPr>
        <p:sp>
          <p:nvSpPr>
            <p:cNvPr id="1219" name="Google Shape;1219;p2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2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2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22" name="Google Shape;1222;p24"/>
          <p:cNvGrpSpPr/>
          <p:nvPr/>
        </p:nvGrpSpPr>
        <p:grpSpPr>
          <a:xfrm>
            <a:off x="10555134" y="1499467"/>
            <a:ext cx="233351" cy="36000"/>
            <a:chOff x="5662375" y="212375"/>
            <a:chExt cx="175013" cy="27000"/>
          </a:xfrm>
        </p:grpSpPr>
        <p:sp>
          <p:nvSpPr>
            <p:cNvPr id="1223" name="Google Shape;1223;p24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24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24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44662615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 preserve="1">
  <p:cSld name="Title only 3">
    <p:spTree>
      <p:nvGrpSpPr>
        <p:cNvPr id="1" name="Shape 1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27" name="Google Shape;1227;p25"/>
          <p:cNvCxnSpPr/>
          <p:nvPr/>
        </p:nvCxnSpPr>
        <p:spPr>
          <a:xfrm>
            <a:off x="2194567" y="697500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8" name="Google Shape;1228;p25"/>
          <p:cNvCxnSpPr/>
          <p:nvPr/>
        </p:nvCxnSpPr>
        <p:spPr>
          <a:xfrm rot="10800000" flipH="1">
            <a:off x="1070733" y="706233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9" name="Google Shape;1229;p25"/>
          <p:cNvCxnSpPr/>
          <p:nvPr/>
        </p:nvCxnSpPr>
        <p:spPr>
          <a:xfrm>
            <a:off x="0" y="86933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30" name="Google Shape;1230;p25"/>
          <p:cNvGrpSpPr/>
          <p:nvPr/>
        </p:nvGrpSpPr>
        <p:grpSpPr>
          <a:xfrm flipH="1">
            <a:off x="665867" y="1279567"/>
            <a:ext cx="775733" cy="776467"/>
            <a:chOff x="8064275" y="887850"/>
            <a:chExt cx="581800" cy="582350"/>
          </a:xfrm>
        </p:grpSpPr>
        <p:sp>
          <p:nvSpPr>
            <p:cNvPr id="1231" name="Google Shape;1231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37" name="Google Shape;1237;p25"/>
          <p:cNvGrpSpPr/>
          <p:nvPr/>
        </p:nvGrpSpPr>
        <p:grpSpPr>
          <a:xfrm flipH="1">
            <a:off x="2000534" y="517467"/>
            <a:ext cx="389367" cy="390100"/>
            <a:chOff x="7353050" y="316275"/>
            <a:chExt cx="292025" cy="292575"/>
          </a:xfrm>
        </p:grpSpPr>
        <p:sp>
          <p:nvSpPr>
            <p:cNvPr id="1238" name="Google Shape;1238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42" name="Google Shape;1242;p25"/>
          <p:cNvSpPr/>
          <p:nvPr/>
        </p:nvSpPr>
        <p:spPr>
          <a:xfrm flipH="1">
            <a:off x="4221708" y="66351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3" name="Google Shape;1243;p25"/>
          <p:cNvSpPr/>
          <p:nvPr/>
        </p:nvSpPr>
        <p:spPr>
          <a:xfrm flipH="1">
            <a:off x="4218719" y="660133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4" name="Google Shape;1244;p25"/>
          <p:cNvSpPr/>
          <p:nvPr/>
        </p:nvSpPr>
        <p:spPr>
          <a:xfrm flipH="1">
            <a:off x="4270374" y="71217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5" name="Google Shape;1245;p25"/>
          <p:cNvSpPr/>
          <p:nvPr/>
        </p:nvSpPr>
        <p:spPr>
          <a:xfrm flipH="1">
            <a:off x="4267368" y="70880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25"/>
          <p:cNvSpPr/>
          <p:nvPr/>
        </p:nvSpPr>
        <p:spPr>
          <a:xfrm flipH="1">
            <a:off x="4323522" y="764946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25"/>
          <p:cNvSpPr/>
          <p:nvPr/>
        </p:nvSpPr>
        <p:spPr>
          <a:xfrm flipH="1">
            <a:off x="4320146" y="76195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48" name="Google Shape;1248;p25"/>
          <p:cNvGrpSpPr/>
          <p:nvPr/>
        </p:nvGrpSpPr>
        <p:grpSpPr>
          <a:xfrm flipH="1">
            <a:off x="4702817" y="481467"/>
            <a:ext cx="233351" cy="36000"/>
            <a:chOff x="5662375" y="212375"/>
            <a:chExt cx="175013" cy="27000"/>
          </a:xfrm>
        </p:grpSpPr>
        <p:sp>
          <p:nvSpPr>
            <p:cNvPr id="1249" name="Google Shape;1249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2" name="Google Shape;1252;p25"/>
          <p:cNvGrpSpPr/>
          <p:nvPr/>
        </p:nvGrpSpPr>
        <p:grpSpPr>
          <a:xfrm flipH="1">
            <a:off x="640550" y="323600"/>
            <a:ext cx="233351" cy="36000"/>
            <a:chOff x="5662375" y="212375"/>
            <a:chExt cx="175013" cy="27000"/>
          </a:xfrm>
        </p:grpSpPr>
        <p:sp>
          <p:nvSpPr>
            <p:cNvPr id="1253" name="Google Shape;1253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6" name="Google Shape;1256;p25"/>
          <p:cNvGrpSpPr/>
          <p:nvPr/>
        </p:nvGrpSpPr>
        <p:grpSpPr>
          <a:xfrm flipH="1">
            <a:off x="1202283" y="2204833"/>
            <a:ext cx="233351" cy="36000"/>
            <a:chOff x="5662375" y="212375"/>
            <a:chExt cx="175013" cy="27000"/>
          </a:xfrm>
        </p:grpSpPr>
        <p:sp>
          <p:nvSpPr>
            <p:cNvPr id="1257" name="Google Shape;1257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260" name="Google Shape;1260;p25"/>
          <p:cNvCxnSpPr/>
          <p:nvPr/>
        </p:nvCxnSpPr>
        <p:spPr>
          <a:xfrm>
            <a:off x="1055200" y="5616533"/>
            <a:ext cx="1542800" cy="72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61" name="Google Shape;1261;p25"/>
          <p:cNvCxnSpPr/>
          <p:nvPr/>
        </p:nvCxnSpPr>
        <p:spPr>
          <a:xfrm rot="10800000" flipH="1">
            <a:off x="0" y="5627233"/>
            <a:ext cx="1055200" cy="1115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62" name="Google Shape;1262;p25"/>
          <p:cNvGrpSpPr/>
          <p:nvPr/>
        </p:nvGrpSpPr>
        <p:grpSpPr>
          <a:xfrm rot="10800000">
            <a:off x="665867" y="5254567"/>
            <a:ext cx="775733" cy="776467"/>
            <a:chOff x="8064275" y="887850"/>
            <a:chExt cx="581800" cy="582350"/>
          </a:xfrm>
        </p:grpSpPr>
        <p:sp>
          <p:nvSpPr>
            <p:cNvPr id="1263" name="Google Shape;1263;p2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2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2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2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2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2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69" name="Google Shape;1269;p25"/>
          <p:cNvGrpSpPr/>
          <p:nvPr/>
        </p:nvGrpSpPr>
        <p:grpSpPr>
          <a:xfrm rot="10800000">
            <a:off x="2426101" y="6115667"/>
            <a:ext cx="389367" cy="390100"/>
            <a:chOff x="7353050" y="316275"/>
            <a:chExt cx="292025" cy="292575"/>
          </a:xfrm>
        </p:grpSpPr>
        <p:sp>
          <p:nvSpPr>
            <p:cNvPr id="1270" name="Google Shape;1270;p2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2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2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2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74" name="Google Shape;1274;p25"/>
          <p:cNvGrpSpPr/>
          <p:nvPr/>
        </p:nvGrpSpPr>
        <p:grpSpPr>
          <a:xfrm rot="10800000">
            <a:off x="283367" y="6194067"/>
            <a:ext cx="233333" cy="233333"/>
            <a:chOff x="8792300" y="321275"/>
            <a:chExt cx="175000" cy="175000"/>
          </a:xfrm>
        </p:grpSpPr>
        <p:sp>
          <p:nvSpPr>
            <p:cNvPr id="1275" name="Google Shape;1275;p25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25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25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25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79" name="Google Shape;1279;p25"/>
          <p:cNvGrpSpPr/>
          <p:nvPr/>
        </p:nvGrpSpPr>
        <p:grpSpPr>
          <a:xfrm rot="10800000">
            <a:off x="640550" y="6469767"/>
            <a:ext cx="233351" cy="36000"/>
            <a:chOff x="5662375" y="212375"/>
            <a:chExt cx="175013" cy="27000"/>
          </a:xfrm>
        </p:grpSpPr>
        <p:sp>
          <p:nvSpPr>
            <p:cNvPr id="1280" name="Google Shape;1280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83" name="Google Shape;1283;p25"/>
          <p:cNvGrpSpPr/>
          <p:nvPr/>
        </p:nvGrpSpPr>
        <p:grpSpPr>
          <a:xfrm rot="10800000">
            <a:off x="1405483" y="5198133"/>
            <a:ext cx="233351" cy="36000"/>
            <a:chOff x="5662375" y="212375"/>
            <a:chExt cx="175013" cy="27000"/>
          </a:xfrm>
        </p:grpSpPr>
        <p:sp>
          <p:nvSpPr>
            <p:cNvPr id="1284" name="Google Shape;1284;p2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2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2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87" name="Google Shape;1287;p25"/>
          <p:cNvSpPr txBox="1">
            <a:spLocks noGrp="1"/>
          </p:cNvSpPr>
          <p:nvPr>
            <p:ph type="title"/>
          </p:nvPr>
        </p:nvSpPr>
        <p:spPr>
          <a:xfrm>
            <a:off x="1194800" y="2645933"/>
            <a:ext cx="4609600" cy="172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175851025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 preserve="1">
  <p:cSld name="Title only 4">
    <p:spTree>
      <p:nvGrpSpPr>
        <p:cNvPr id="1" name="Shape 1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" name="Google Shape;1289;p26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1290" name="Google Shape;1290;p26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91" name="Google Shape;1291;p26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92" name="Google Shape;1292;p26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293" name="Google Shape;1293;p26"/>
          <p:cNvGrpSpPr/>
          <p:nvPr/>
        </p:nvGrpSpPr>
        <p:grpSpPr>
          <a:xfrm flipH="1">
            <a:off x="565001" y="167151"/>
            <a:ext cx="389367" cy="390100"/>
            <a:chOff x="7353050" y="316275"/>
            <a:chExt cx="292025" cy="292575"/>
          </a:xfrm>
        </p:grpSpPr>
        <p:sp>
          <p:nvSpPr>
            <p:cNvPr id="1294" name="Google Shape;1294;p2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2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2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2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8" name="Google Shape;1298;p26"/>
          <p:cNvGrpSpPr/>
          <p:nvPr/>
        </p:nvGrpSpPr>
        <p:grpSpPr>
          <a:xfrm>
            <a:off x="2184986" y="744217"/>
            <a:ext cx="390815" cy="391184"/>
            <a:chOff x="3164039" y="430875"/>
            <a:chExt cx="293111" cy="293388"/>
          </a:xfrm>
        </p:grpSpPr>
        <p:sp>
          <p:nvSpPr>
            <p:cNvPr id="1299" name="Google Shape;1299;p26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26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26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26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26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26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05" name="Google Shape;1305;p26"/>
          <p:cNvGrpSpPr/>
          <p:nvPr/>
        </p:nvGrpSpPr>
        <p:grpSpPr>
          <a:xfrm>
            <a:off x="2122334" y="483467"/>
            <a:ext cx="233351" cy="36000"/>
            <a:chOff x="5662375" y="212375"/>
            <a:chExt cx="175013" cy="27000"/>
          </a:xfrm>
        </p:grpSpPr>
        <p:sp>
          <p:nvSpPr>
            <p:cNvPr id="1306" name="Google Shape;1306;p2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2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2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09" name="Google Shape;1309;p26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10" name="Google Shape;1310;p26"/>
          <p:cNvGrpSpPr/>
          <p:nvPr/>
        </p:nvGrpSpPr>
        <p:grpSpPr>
          <a:xfrm>
            <a:off x="10431834" y="269833"/>
            <a:ext cx="775733" cy="776467"/>
            <a:chOff x="8064275" y="887850"/>
            <a:chExt cx="581800" cy="582350"/>
          </a:xfrm>
        </p:grpSpPr>
        <p:sp>
          <p:nvSpPr>
            <p:cNvPr id="1311" name="Google Shape;1311;p26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26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26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6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6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6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17" name="Google Shape;1317;p26"/>
          <p:cNvGrpSpPr/>
          <p:nvPr/>
        </p:nvGrpSpPr>
        <p:grpSpPr>
          <a:xfrm flipH="1">
            <a:off x="11598201" y="1489985"/>
            <a:ext cx="389367" cy="390100"/>
            <a:chOff x="7353050" y="316275"/>
            <a:chExt cx="292025" cy="292575"/>
          </a:xfrm>
        </p:grpSpPr>
        <p:sp>
          <p:nvSpPr>
            <p:cNvPr id="1318" name="Google Shape;1318;p26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6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6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6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22" name="Google Shape;1322;p26"/>
          <p:cNvGrpSpPr/>
          <p:nvPr/>
        </p:nvGrpSpPr>
        <p:grpSpPr>
          <a:xfrm>
            <a:off x="11571134" y="2109067"/>
            <a:ext cx="233351" cy="36000"/>
            <a:chOff x="5662375" y="212375"/>
            <a:chExt cx="175013" cy="27000"/>
          </a:xfrm>
        </p:grpSpPr>
        <p:sp>
          <p:nvSpPr>
            <p:cNvPr id="1323" name="Google Shape;1323;p26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26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26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2153437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 preserve="1">
  <p:cSld name="Background 1">
    <p:spTree>
      <p:nvGrpSpPr>
        <p:cNvPr id="1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27" name="Google Shape;1327;p27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8" name="Google Shape;1328;p27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29" name="Google Shape;1329;p27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30" name="Google Shape;1330;p27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31" name="Google Shape;1331;p27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1332" name="Google Shape;1332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38" name="Google Shape;1338;p27"/>
          <p:cNvGrpSpPr/>
          <p:nvPr/>
        </p:nvGrpSpPr>
        <p:grpSpPr>
          <a:xfrm rot="5400000" flipH="1">
            <a:off x="10492961" y="3672267"/>
            <a:ext cx="389367" cy="390100"/>
            <a:chOff x="7353050" y="316275"/>
            <a:chExt cx="292025" cy="292575"/>
          </a:xfrm>
        </p:grpSpPr>
        <p:sp>
          <p:nvSpPr>
            <p:cNvPr id="1339" name="Google Shape;1339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3" name="Google Shape;1343;p27"/>
          <p:cNvGrpSpPr/>
          <p:nvPr/>
        </p:nvGrpSpPr>
        <p:grpSpPr>
          <a:xfrm rot="5400000" flipH="1">
            <a:off x="10683278" y="237567"/>
            <a:ext cx="233333" cy="233333"/>
            <a:chOff x="8792300" y="321275"/>
            <a:chExt cx="175000" cy="175000"/>
          </a:xfrm>
        </p:grpSpPr>
        <p:sp>
          <p:nvSpPr>
            <p:cNvPr id="1344" name="Google Shape;1344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8" name="Google Shape;1348;p27"/>
          <p:cNvGrpSpPr/>
          <p:nvPr/>
        </p:nvGrpSpPr>
        <p:grpSpPr>
          <a:xfrm rot="5400000">
            <a:off x="10068911" y="5173235"/>
            <a:ext cx="390815" cy="391184"/>
            <a:chOff x="3164039" y="430875"/>
            <a:chExt cx="293111" cy="293388"/>
          </a:xfrm>
        </p:grpSpPr>
        <p:sp>
          <p:nvSpPr>
            <p:cNvPr id="1349" name="Google Shape;1349;p27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27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27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27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27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27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5" name="Google Shape;1355;p27"/>
          <p:cNvGrpSpPr/>
          <p:nvPr/>
        </p:nvGrpSpPr>
        <p:grpSpPr>
          <a:xfrm rot="5400000" flipH="1">
            <a:off x="11012070" y="430859"/>
            <a:ext cx="233351" cy="36000"/>
            <a:chOff x="5662375" y="212375"/>
            <a:chExt cx="175013" cy="27000"/>
          </a:xfrm>
        </p:grpSpPr>
        <p:sp>
          <p:nvSpPr>
            <p:cNvPr id="1356" name="Google Shape;135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cxnSp>
        <p:nvCxnSpPr>
          <p:cNvPr id="1359" name="Google Shape;1359;p27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0" name="Google Shape;1360;p27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61" name="Google Shape;1361;p27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rgbClr val="1A2E35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362" name="Google Shape;1362;p27"/>
          <p:cNvGrpSpPr/>
          <p:nvPr/>
        </p:nvGrpSpPr>
        <p:grpSpPr>
          <a:xfrm rot="5400000">
            <a:off x="828634" y="5416033"/>
            <a:ext cx="775733" cy="776467"/>
            <a:chOff x="8064275" y="887850"/>
            <a:chExt cx="581800" cy="582350"/>
          </a:xfrm>
        </p:grpSpPr>
        <p:sp>
          <p:nvSpPr>
            <p:cNvPr id="1363" name="Google Shape;1363;p27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27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27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27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27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27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69" name="Google Shape;1369;p27"/>
          <p:cNvGrpSpPr/>
          <p:nvPr/>
        </p:nvGrpSpPr>
        <p:grpSpPr>
          <a:xfrm rot="5400000">
            <a:off x="1977101" y="4467734"/>
            <a:ext cx="389367" cy="390100"/>
            <a:chOff x="7353050" y="316275"/>
            <a:chExt cx="292025" cy="292575"/>
          </a:xfrm>
        </p:grpSpPr>
        <p:sp>
          <p:nvSpPr>
            <p:cNvPr id="1370" name="Google Shape;1370;p27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27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27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27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74" name="Google Shape;1374;p27"/>
          <p:cNvGrpSpPr/>
          <p:nvPr/>
        </p:nvGrpSpPr>
        <p:grpSpPr>
          <a:xfrm rot="5400000">
            <a:off x="2126834" y="6387100"/>
            <a:ext cx="233333" cy="233333"/>
            <a:chOff x="8792300" y="321275"/>
            <a:chExt cx="175000" cy="175000"/>
          </a:xfrm>
        </p:grpSpPr>
        <p:sp>
          <p:nvSpPr>
            <p:cNvPr id="1375" name="Google Shape;1375;p27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27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27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27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9" name="Google Shape;1379;p27"/>
          <p:cNvSpPr/>
          <p:nvPr/>
        </p:nvSpPr>
        <p:spPr>
          <a:xfrm rot="5400000">
            <a:off x="1836156" y="2251658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0" name="Google Shape;1380;p27"/>
          <p:cNvSpPr/>
          <p:nvPr/>
        </p:nvSpPr>
        <p:spPr>
          <a:xfrm rot="5400000">
            <a:off x="1833168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1" name="Google Shape;1381;p27"/>
          <p:cNvSpPr/>
          <p:nvPr/>
        </p:nvSpPr>
        <p:spPr>
          <a:xfrm rot="5400000">
            <a:off x="1884814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2" name="Google Shape;1382;p27"/>
          <p:cNvSpPr/>
          <p:nvPr/>
        </p:nvSpPr>
        <p:spPr>
          <a:xfrm rot="5400000">
            <a:off x="1881817" y="2296952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3" name="Google Shape;1383;p27"/>
          <p:cNvSpPr/>
          <p:nvPr/>
        </p:nvSpPr>
        <p:spPr>
          <a:xfrm rot="5400000">
            <a:off x="1937786" y="2352910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27"/>
          <p:cNvSpPr/>
          <p:nvPr/>
        </p:nvSpPr>
        <p:spPr>
          <a:xfrm rot="5400000">
            <a:off x="1934595" y="2350106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85" name="Google Shape;1385;p27"/>
          <p:cNvGrpSpPr/>
          <p:nvPr/>
        </p:nvGrpSpPr>
        <p:grpSpPr>
          <a:xfrm rot="5400000">
            <a:off x="2268159" y="2020508"/>
            <a:ext cx="233351" cy="36000"/>
            <a:chOff x="5662375" y="212375"/>
            <a:chExt cx="175013" cy="27000"/>
          </a:xfrm>
        </p:grpSpPr>
        <p:sp>
          <p:nvSpPr>
            <p:cNvPr id="1386" name="Google Shape;1386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89" name="Google Shape;1389;p27"/>
          <p:cNvGrpSpPr/>
          <p:nvPr/>
        </p:nvGrpSpPr>
        <p:grpSpPr>
          <a:xfrm rot="5400000">
            <a:off x="2426026" y="6082775"/>
            <a:ext cx="233351" cy="36000"/>
            <a:chOff x="5662375" y="212375"/>
            <a:chExt cx="175013" cy="27000"/>
          </a:xfrm>
        </p:grpSpPr>
        <p:sp>
          <p:nvSpPr>
            <p:cNvPr id="1390" name="Google Shape;1390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93" name="Google Shape;1393;p27"/>
          <p:cNvGrpSpPr/>
          <p:nvPr/>
        </p:nvGrpSpPr>
        <p:grpSpPr>
          <a:xfrm rot="5400000">
            <a:off x="544793" y="5521041"/>
            <a:ext cx="233351" cy="36000"/>
            <a:chOff x="5662375" y="212375"/>
            <a:chExt cx="175013" cy="27000"/>
          </a:xfrm>
        </p:grpSpPr>
        <p:sp>
          <p:nvSpPr>
            <p:cNvPr id="1394" name="Google Shape;1394;p27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27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27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51004421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 preserve="1">
  <p:cSld name="Background 2"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" name="Google Shape;1398;p28"/>
          <p:cNvGrpSpPr/>
          <p:nvPr/>
        </p:nvGrpSpPr>
        <p:grpSpPr>
          <a:xfrm>
            <a:off x="348948" y="-1544"/>
            <a:ext cx="11400435" cy="5308800"/>
            <a:chOff x="261711" y="-1158"/>
            <a:chExt cx="8550326" cy="3981600"/>
          </a:xfrm>
        </p:grpSpPr>
        <p:cxnSp>
          <p:nvCxnSpPr>
            <p:cNvPr id="1399" name="Google Shape;1399;p28"/>
            <p:cNvCxnSpPr/>
            <p:nvPr/>
          </p:nvCxnSpPr>
          <p:spPr>
            <a:xfrm>
              <a:off x="515925" y="-1158"/>
              <a:ext cx="0" cy="39816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8666025" y="-1158"/>
              <a:ext cx="0" cy="1902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01" name="Google Shape;1401;p28"/>
            <p:cNvGrpSpPr/>
            <p:nvPr/>
          </p:nvGrpSpPr>
          <p:grpSpPr>
            <a:xfrm rot="10800000">
              <a:off x="343275" y="3300779"/>
              <a:ext cx="344736" cy="345385"/>
              <a:chOff x="7353050" y="316275"/>
              <a:chExt cx="292025" cy="292575"/>
            </a:xfrm>
          </p:grpSpPr>
          <p:sp>
            <p:nvSpPr>
              <p:cNvPr id="1402" name="Google Shape;1402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3" name="Google Shape;1403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4" name="Google Shape;1404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5" name="Google Shape;1405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06" name="Google Shape;1406;p28"/>
            <p:cNvGrpSpPr/>
            <p:nvPr/>
          </p:nvGrpSpPr>
          <p:grpSpPr>
            <a:xfrm rot="10800000">
              <a:off x="8520013" y="714742"/>
              <a:ext cx="292025" cy="292575"/>
              <a:chOff x="7353050" y="316275"/>
              <a:chExt cx="292025" cy="292575"/>
            </a:xfrm>
          </p:grpSpPr>
          <p:sp>
            <p:nvSpPr>
              <p:cNvPr id="1407" name="Google Shape;1407;p28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8" name="Google Shape;1408;p28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9" name="Google Shape;1409;p28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0" name="Google Shape;1410;p28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11" name="Google Shape;1411;p28"/>
            <p:cNvGrpSpPr/>
            <p:nvPr/>
          </p:nvGrpSpPr>
          <p:grpSpPr>
            <a:xfrm rot="10800000">
              <a:off x="261711" y="465077"/>
              <a:ext cx="507562" cy="507984"/>
              <a:chOff x="8064275" y="887850"/>
              <a:chExt cx="581800" cy="582350"/>
            </a:xfrm>
          </p:grpSpPr>
          <p:sp>
            <p:nvSpPr>
              <p:cNvPr id="1412" name="Google Shape;1412;p28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3" name="Google Shape;1413;p28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4" name="Google Shape;1414;p28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5" name="Google Shape;1415;p28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8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8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14107923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 preserve="1">
  <p:cSld name="Background 3">
    <p:spTree>
      <p:nvGrpSpPr>
        <p:cNvPr id="1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" name="Google Shape;1419;p29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420" name="Google Shape;1420;p29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21" name="Google Shape;1421;p29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422" name="Google Shape;1422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3" name="Google Shape;1423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4" name="Google Shape;1424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5" name="Google Shape;1425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28" name="Google Shape;1428;p29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429" name="Google Shape;1429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2" name="Google Shape;1432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3" name="Google Shape;1433;p29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434" name="Google Shape;1434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5" name="Google Shape;1435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38" name="Google Shape;1438;p29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39" name="Google Shape;1439;p29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440" name="Google Shape;1440;p29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9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2" name="Google Shape;1442;p29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3" name="Google Shape;1443;p29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4" name="Google Shape;1444;p29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5" name="Google Shape;1445;p29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46" name="Google Shape;1446;p29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447" name="Google Shape;1447;p29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9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9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9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1" name="Google Shape;1451;p29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452" name="Google Shape;1452;p29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3" name="Google Shape;1453;p29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4" name="Google Shape;1454;p29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5" name="Google Shape;1455;p29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56" name="Google Shape;1456;p29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457" name="Google Shape;1457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0" name="Google Shape;1460;p29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461" name="Google Shape;1461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2" name="Google Shape;1462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3" name="Google Shape;1463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4" name="Google Shape;1464;p29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465" name="Google Shape;1465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68" name="Google Shape;1468;p29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469" name="Google Shape;1469;p29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9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9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472" name="Google Shape;1472;p29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74" name="Google Shape;1474;p29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9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9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9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rgbClr val="595959"/>
            </a:solidFill>
            <a:ln w="9525" cap="flat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82027823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 preserve="1">
  <p:cSld name="Background 4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9" name="Google Shape;1479;p30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480" name="Google Shape;1480;p30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30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30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30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484" name="Google Shape;1484;p30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485" name="Google Shape;1485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6" name="Google Shape;1486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7" name="Google Shape;1487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91" name="Google Shape;1491;p30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96" name="Google Shape;1496;p30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497" name="Google Shape;1497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01" name="Google Shape;1501;p30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02" name="Google Shape;1502;p30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30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30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30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08" name="Google Shape;1508;p30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09" name="Google Shape;150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512" name="Google Shape;1512;p30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15" name="Google Shape;1515;p30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16" name="Google Shape;1516;p30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30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30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30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30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30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2" name="Google Shape;1522;p30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23" name="Google Shape;1523;p30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4" name="Google Shape;1524;p30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5" name="Google Shape;1525;p30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6" name="Google Shape;1526;p30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7" name="Google Shape;1527;p30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528" name="Google Shape;1528;p30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9" name="Google Shape;1529;p30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532" name="Google Shape;1532;p30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30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30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30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30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30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538" name="Google Shape;1538;p30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539" name="Google Shape;1539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0" name="Google Shape;1540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2" name="Google Shape;1542;p30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543" name="Google Shape;1543;p30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30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30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69003952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 preserve="1">
  <p:cSld name="Main point 2">
    <p:spTree>
      <p:nvGrpSpPr>
        <p:cNvPr id="1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7" name="Google Shape;1547;p31"/>
          <p:cNvGrpSpPr/>
          <p:nvPr/>
        </p:nvGrpSpPr>
        <p:grpSpPr>
          <a:xfrm>
            <a:off x="1799502" y="797889"/>
            <a:ext cx="8604973" cy="4841515"/>
            <a:chOff x="365750" y="1285025"/>
            <a:chExt cx="6934275" cy="3315500"/>
          </a:xfrm>
        </p:grpSpPr>
        <p:sp>
          <p:nvSpPr>
            <p:cNvPr id="1548" name="Google Shape;1548;p31"/>
            <p:cNvSpPr/>
            <p:nvPr/>
          </p:nvSpPr>
          <p:spPr>
            <a:xfrm>
              <a:off x="365750" y="1285025"/>
              <a:ext cx="6934275" cy="3315500"/>
            </a:xfrm>
            <a:custGeom>
              <a:avLst/>
              <a:gdLst/>
              <a:ahLst/>
              <a:cxnLst/>
              <a:rect l="l" t="t" r="r" b="b"/>
              <a:pathLst>
                <a:path w="277371" h="132620" extrusionOk="0">
                  <a:moveTo>
                    <a:pt x="139292" y="1"/>
                  </a:moveTo>
                  <a:cubicBezTo>
                    <a:pt x="131931" y="1"/>
                    <a:pt x="124510" y="530"/>
                    <a:pt x="116820" y="2020"/>
                  </a:cubicBezTo>
                  <a:cubicBezTo>
                    <a:pt x="97286" y="5794"/>
                    <a:pt x="78528" y="13563"/>
                    <a:pt x="62212" y="24940"/>
                  </a:cubicBezTo>
                  <a:cubicBezTo>
                    <a:pt x="40180" y="40312"/>
                    <a:pt x="16039" y="63953"/>
                    <a:pt x="5883" y="89204"/>
                  </a:cubicBezTo>
                  <a:cubicBezTo>
                    <a:pt x="2054" y="98638"/>
                    <a:pt x="1" y="109904"/>
                    <a:pt x="5162" y="118672"/>
                  </a:cubicBezTo>
                  <a:cubicBezTo>
                    <a:pt x="10878" y="128329"/>
                    <a:pt x="23309" y="131547"/>
                    <a:pt x="34519" y="132324"/>
                  </a:cubicBezTo>
                  <a:cubicBezTo>
                    <a:pt x="37485" y="132528"/>
                    <a:pt x="40447" y="132620"/>
                    <a:pt x="43408" y="132620"/>
                  </a:cubicBezTo>
                  <a:cubicBezTo>
                    <a:pt x="64717" y="132620"/>
                    <a:pt x="85919" y="127832"/>
                    <a:pt x="107164" y="125054"/>
                  </a:cubicBezTo>
                  <a:cubicBezTo>
                    <a:pt x="121795" y="123154"/>
                    <a:pt x="136548" y="122208"/>
                    <a:pt x="151300" y="122208"/>
                  </a:cubicBezTo>
                  <a:cubicBezTo>
                    <a:pt x="172303" y="122208"/>
                    <a:pt x="193303" y="124126"/>
                    <a:pt x="213939" y="127940"/>
                  </a:cubicBezTo>
                  <a:cubicBezTo>
                    <a:pt x="222522" y="129553"/>
                    <a:pt x="231673" y="131360"/>
                    <a:pt x="240407" y="131360"/>
                  </a:cubicBezTo>
                  <a:cubicBezTo>
                    <a:pt x="248501" y="131360"/>
                    <a:pt x="256237" y="129808"/>
                    <a:pt x="262831" y="125110"/>
                  </a:cubicBezTo>
                  <a:cubicBezTo>
                    <a:pt x="276372" y="115454"/>
                    <a:pt x="277371" y="99138"/>
                    <a:pt x="274429" y="84431"/>
                  </a:cubicBezTo>
                  <a:cubicBezTo>
                    <a:pt x="271488" y="69670"/>
                    <a:pt x="264329" y="59902"/>
                    <a:pt x="257059" y="47305"/>
                  </a:cubicBezTo>
                  <a:cubicBezTo>
                    <a:pt x="252786" y="39868"/>
                    <a:pt x="247736" y="33098"/>
                    <a:pt x="241798" y="27215"/>
                  </a:cubicBezTo>
                  <a:cubicBezTo>
                    <a:pt x="234972" y="20500"/>
                    <a:pt x="226925" y="14951"/>
                    <a:pt x="217768" y="11177"/>
                  </a:cubicBezTo>
                  <a:cubicBezTo>
                    <a:pt x="203783" y="5350"/>
                    <a:pt x="188521" y="3407"/>
                    <a:pt x="173482" y="2186"/>
                  </a:cubicBezTo>
                  <a:cubicBezTo>
                    <a:pt x="161726" y="1246"/>
                    <a:pt x="150579" y="1"/>
                    <a:pt x="1392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31"/>
            <p:cNvSpPr/>
            <p:nvPr/>
          </p:nvSpPr>
          <p:spPr>
            <a:xfrm>
              <a:off x="417100" y="1285575"/>
              <a:ext cx="6842700" cy="3314500"/>
            </a:xfrm>
            <a:custGeom>
              <a:avLst/>
              <a:gdLst/>
              <a:ahLst/>
              <a:cxnLst/>
              <a:rect l="l" t="t" r="r" b="b"/>
              <a:pathLst>
                <a:path w="273708" h="132580" extrusionOk="0">
                  <a:moveTo>
                    <a:pt x="137298" y="0"/>
                  </a:moveTo>
                  <a:cubicBezTo>
                    <a:pt x="129917" y="0"/>
                    <a:pt x="122480" y="500"/>
                    <a:pt x="114766" y="1998"/>
                  </a:cubicBezTo>
                  <a:cubicBezTo>
                    <a:pt x="95232" y="5772"/>
                    <a:pt x="76474" y="13541"/>
                    <a:pt x="60158" y="24918"/>
                  </a:cubicBezTo>
                  <a:cubicBezTo>
                    <a:pt x="38126" y="40290"/>
                    <a:pt x="13985" y="63931"/>
                    <a:pt x="3829" y="89182"/>
                  </a:cubicBezTo>
                  <a:cubicBezTo>
                    <a:pt x="1609" y="94621"/>
                    <a:pt x="0" y="100614"/>
                    <a:pt x="56" y="106386"/>
                  </a:cubicBezTo>
                  <a:cubicBezTo>
                    <a:pt x="56" y="110715"/>
                    <a:pt x="943" y="114877"/>
                    <a:pt x="3108" y="118650"/>
                  </a:cubicBezTo>
                  <a:cubicBezTo>
                    <a:pt x="8824" y="128307"/>
                    <a:pt x="21255" y="131525"/>
                    <a:pt x="32465" y="132302"/>
                  </a:cubicBezTo>
                  <a:cubicBezTo>
                    <a:pt x="35407" y="132469"/>
                    <a:pt x="38403" y="132580"/>
                    <a:pt x="41345" y="132580"/>
                  </a:cubicBezTo>
                  <a:cubicBezTo>
                    <a:pt x="62655" y="132580"/>
                    <a:pt x="83855" y="127807"/>
                    <a:pt x="105110" y="125032"/>
                  </a:cubicBezTo>
                  <a:cubicBezTo>
                    <a:pt x="119761" y="123146"/>
                    <a:pt x="134523" y="122202"/>
                    <a:pt x="149340" y="122202"/>
                  </a:cubicBezTo>
                  <a:cubicBezTo>
                    <a:pt x="170318" y="122202"/>
                    <a:pt x="191240" y="124089"/>
                    <a:pt x="211885" y="127918"/>
                  </a:cubicBezTo>
                  <a:cubicBezTo>
                    <a:pt x="220486" y="129528"/>
                    <a:pt x="229643" y="131359"/>
                    <a:pt x="238412" y="131359"/>
                  </a:cubicBezTo>
                  <a:cubicBezTo>
                    <a:pt x="246459" y="131359"/>
                    <a:pt x="254173" y="129805"/>
                    <a:pt x="260777" y="125088"/>
                  </a:cubicBezTo>
                  <a:cubicBezTo>
                    <a:pt x="270433" y="118206"/>
                    <a:pt x="273707" y="107884"/>
                    <a:pt x="273707" y="97229"/>
                  </a:cubicBezTo>
                  <a:cubicBezTo>
                    <a:pt x="273707" y="92956"/>
                    <a:pt x="273208" y="88627"/>
                    <a:pt x="272375" y="84409"/>
                  </a:cubicBezTo>
                  <a:cubicBezTo>
                    <a:pt x="269434" y="69648"/>
                    <a:pt x="262275" y="59880"/>
                    <a:pt x="255005" y="47283"/>
                  </a:cubicBezTo>
                  <a:cubicBezTo>
                    <a:pt x="250732" y="39846"/>
                    <a:pt x="245682" y="33076"/>
                    <a:pt x="239744" y="27193"/>
                  </a:cubicBezTo>
                  <a:cubicBezTo>
                    <a:pt x="232918" y="20478"/>
                    <a:pt x="224871" y="14929"/>
                    <a:pt x="215714" y="11155"/>
                  </a:cubicBezTo>
                  <a:cubicBezTo>
                    <a:pt x="201729" y="5328"/>
                    <a:pt x="186467" y="3385"/>
                    <a:pt x="171428" y="2164"/>
                  </a:cubicBezTo>
                  <a:cubicBezTo>
                    <a:pt x="159663" y="1221"/>
                    <a:pt x="148563" y="0"/>
                    <a:pt x="137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50" name="Google Shape;1550;p31"/>
          <p:cNvSpPr txBox="1">
            <a:spLocks noGrp="1"/>
          </p:cNvSpPr>
          <p:nvPr>
            <p:ph type="title"/>
          </p:nvPr>
        </p:nvSpPr>
        <p:spPr>
          <a:xfrm>
            <a:off x="3499104" y="1358037"/>
            <a:ext cx="5206000" cy="25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551" name="Google Shape;1551;p31"/>
          <p:cNvGrpSpPr/>
          <p:nvPr/>
        </p:nvGrpSpPr>
        <p:grpSpPr>
          <a:xfrm>
            <a:off x="-9156" y="-8833"/>
            <a:ext cx="12203123" cy="6802733"/>
            <a:chOff x="-6867" y="-6625"/>
            <a:chExt cx="9152342" cy="5102050"/>
          </a:xfrm>
        </p:grpSpPr>
        <p:cxnSp>
          <p:nvCxnSpPr>
            <p:cNvPr id="1552" name="Google Shape;1552;p31"/>
            <p:cNvCxnSpPr/>
            <p:nvPr/>
          </p:nvCxnSpPr>
          <p:spPr>
            <a:xfrm>
              <a:off x="2904283" y="4513075"/>
              <a:ext cx="1133100" cy="306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3" name="Google Shape;1553;p31"/>
            <p:cNvCxnSpPr/>
            <p:nvPr/>
          </p:nvCxnSpPr>
          <p:spPr>
            <a:xfrm rot="10800000" flipH="1">
              <a:off x="1562083" y="4492325"/>
              <a:ext cx="1342200" cy="3153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4" name="Google Shape;1554;p31"/>
            <p:cNvCxnSpPr/>
            <p:nvPr/>
          </p:nvCxnSpPr>
          <p:spPr>
            <a:xfrm>
              <a:off x="259558" y="4408000"/>
              <a:ext cx="1332000" cy="392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5" name="Google Shape;1555;p31"/>
            <p:cNvCxnSpPr/>
            <p:nvPr/>
          </p:nvCxnSpPr>
          <p:spPr>
            <a:xfrm>
              <a:off x="-6867" y="3993550"/>
              <a:ext cx="273900" cy="4071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56" name="Google Shape;1556;p31"/>
            <p:cNvGrpSpPr/>
            <p:nvPr/>
          </p:nvGrpSpPr>
          <p:grpSpPr>
            <a:xfrm flipH="1">
              <a:off x="1278333" y="4513075"/>
              <a:ext cx="581800" cy="582350"/>
              <a:chOff x="8064275" y="887850"/>
              <a:chExt cx="581800" cy="582350"/>
            </a:xfrm>
          </p:grpSpPr>
          <p:sp>
            <p:nvSpPr>
              <p:cNvPr id="1557" name="Google Shape;1557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2" name="Google Shape;1562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3" name="Google Shape;1563;p31"/>
            <p:cNvGrpSpPr/>
            <p:nvPr/>
          </p:nvGrpSpPr>
          <p:grpSpPr>
            <a:xfrm flipH="1">
              <a:off x="2747608" y="4340463"/>
              <a:ext cx="292025" cy="292575"/>
              <a:chOff x="7353050" y="316275"/>
              <a:chExt cx="292025" cy="292575"/>
            </a:xfrm>
          </p:grpSpPr>
          <p:sp>
            <p:nvSpPr>
              <p:cNvPr id="1564" name="Google Shape;1564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5" name="Google Shape;1565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8" name="Google Shape;1568;p31"/>
            <p:cNvGrpSpPr/>
            <p:nvPr/>
          </p:nvGrpSpPr>
          <p:grpSpPr>
            <a:xfrm flipH="1">
              <a:off x="171308" y="4315025"/>
              <a:ext cx="175000" cy="175000"/>
              <a:chOff x="8792300" y="321275"/>
              <a:chExt cx="175000" cy="175000"/>
            </a:xfrm>
          </p:grpSpPr>
          <p:sp>
            <p:nvSpPr>
              <p:cNvPr id="1569" name="Google Shape;1569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2" name="Google Shape;1572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73" name="Google Shape;1573;p31"/>
            <p:cNvGrpSpPr/>
            <p:nvPr/>
          </p:nvGrpSpPr>
          <p:grpSpPr>
            <a:xfrm>
              <a:off x="3873197" y="4657550"/>
              <a:ext cx="293111" cy="293388"/>
              <a:chOff x="3164039" y="430875"/>
              <a:chExt cx="293111" cy="293388"/>
            </a:xfrm>
          </p:grpSpPr>
          <p:sp>
            <p:nvSpPr>
              <p:cNvPr id="1574" name="Google Shape;1574;p31"/>
              <p:cNvSpPr/>
              <p:nvPr/>
            </p:nvSpPr>
            <p:spPr>
              <a:xfrm flipH="1">
                <a:off x="3166281" y="433407"/>
                <a:ext cx="288614" cy="288337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5" name="Google Shape;1575;p31"/>
              <p:cNvSpPr/>
              <p:nvPr/>
            </p:nvSpPr>
            <p:spPr>
              <a:xfrm flipH="1">
                <a:off x="3164039" y="430875"/>
                <a:ext cx="293111" cy="293388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31"/>
              <p:cNvSpPr/>
              <p:nvPr/>
            </p:nvSpPr>
            <p:spPr>
              <a:xfrm flipH="1">
                <a:off x="3202780" y="469909"/>
                <a:ext cx="215626" cy="215337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31"/>
              <p:cNvSpPr/>
              <p:nvPr/>
            </p:nvSpPr>
            <p:spPr>
              <a:xfrm flipH="1">
                <a:off x="3200525" y="467377"/>
                <a:ext cx="220123" cy="220400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31"/>
              <p:cNvSpPr/>
              <p:nvPr/>
            </p:nvSpPr>
            <p:spPr>
              <a:xfrm flipH="1">
                <a:off x="3242641" y="509484"/>
                <a:ext cx="136177" cy="136177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31"/>
              <p:cNvSpPr/>
              <p:nvPr/>
            </p:nvSpPr>
            <p:spPr>
              <a:xfrm flipH="1">
                <a:off x="3240109" y="507242"/>
                <a:ext cx="140951" cy="140674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80" name="Google Shape;1580;p31"/>
            <p:cNvGrpSpPr/>
            <p:nvPr/>
          </p:nvGrpSpPr>
          <p:grpSpPr>
            <a:xfrm flipH="1">
              <a:off x="242270" y="4142425"/>
              <a:ext cx="175013" cy="27000"/>
              <a:chOff x="5662375" y="212375"/>
              <a:chExt cx="175013" cy="27000"/>
            </a:xfrm>
          </p:grpSpPr>
          <p:sp>
            <p:nvSpPr>
              <p:cNvPr id="1581" name="Google Shape;158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2" name="Google Shape;158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3" name="Google Shape;158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584" name="Google Shape;1584;p31"/>
            <p:cNvCxnSpPr/>
            <p:nvPr/>
          </p:nvCxnSpPr>
          <p:spPr>
            <a:xfrm rot="10800000">
              <a:off x="5995050" y="226600"/>
              <a:ext cx="1504500" cy="2247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5" name="Google Shape;1585;p31"/>
            <p:cNvCxnSpPr/>
            <p:nvPr/>
          </p:nvCxnSpPr>
          <p:spPr>
            <a:xfrm rot="10800000">
              <a:off x="7512925" y="457850"/>
              <a:ext cx="829500" cy="7434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31"/>
            <p:cNvCxnSpPr/>
            <p:nvPr/>
          </p:nvCxnSpPr>
          <p:spPr>
            <a:xfrm flipH="1">
              <a:off x="8348975" y="-6625"/>
              <a:ext cx="796500" cy="1188000"/>
            </a:xfrm>
            <a:prstGeom prst="straightConnector1">
              <a:avLst/>
            </a:prstGeom>
            <a:noFill/>
            <a:ln w="9525" cap="flat" cmpd="sng">
              <a:solidFill>
                <a:srgbClr val="59595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587" name="Google Shape;1587;p31"/>
            <p:cNvGrpSpPr/>
            <p:nvPr/>
          </p:nvGrpSpPr>
          <p:grpSpPr>
            <a:xfrm>
              <a:off x="8064275" y="1040250"/>
              <a:ext cx="581800" cy="582350"/>
              <a:chOff x="8064275" y="887850"/>
              <a:chExt cx="581800" cy="582350"/>
            </a:xfrm>
          </p:grpSpPr>
          <p:sp>
            <p:nvSpPr>
              <p:cNvPr id="1588" name="Google Shape;1588;p31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31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31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31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2" name="Google Shape;1592;p31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3" name="Google Shape;1593;p31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4" name="Google Shape;1594;p31"/>
            <p:cNvGrpSpPr/>
            <p:nvPr/>
          </p:nvGrpSpPr>
          <p:grpSpPr>
            <a:xfrm>
              <a:off x="7353050" y="316275"/>
              <a:ext cx="292025" cy="292575"/>
              <a:chOff x="7353050" y="316275"/>
              <a:chExt cx="292025" cy="292575"/>
            </a:xfrm>
          </p:grpSpPr>
          <p:sp>
            <p:nvSpPr>
              <p:cNvPr id="1595" name="Google Shape;1595;p31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31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31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31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9" name="Google Shape;1599;p31"/>
            <p:cNvGrpSpPr/>
            <p:nvPr/>
          </p:nvGrpSpPr>
          <p:grpSpPr>
            <a:xfrm>
              <a:off x="8792300" y="321275"/>
              <a:ext cx="175000" cy="175000"/>
              <a:chOff x="8792300" y="321275"/>
              <a:chExt cx="175000" cy="175000"/>
            </a:xfrm>
          </p:grpSpPr>
          <p:sp>
            <p:nvSpPr>
              <p:cNvPr id="1600" name="Google Shape;1600;p31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31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2" name="Google Shape;1602;p31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3" name="Google Shape;1603;p31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604" name="Google Shape;1604;p31"/>
            <p:cNvSpPr/>
            <p:nvPr/>
          </p:nvSpPr>
          <p:spPr>
            <a:xfrm>
              <a:off x="5829305" y="687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31"/>
            <p:cNvSpPr/>
            <p:nvPr/>
          </p:nvSpPr>
          <p:spPr>
            <a:xfrm>
              <a:off x="5827050" y="661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31"/>
            <p:cNvSpPr/>
            <p:nvPr/>
          </p:nvSpPr>
          <p:spPr>
            <a:xfrm>
              <a:off x="5865794" y="1052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31"/>
            <p:cNvSpPr/>
            <p:nvPr/>
          </p:nvSpPr>
          <p:spPr>
            <a:xfrm>
              <a:off x="5863552" y="1026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31"/>
            <p:cNvSpPr/>
            <p:nvPr/>
          </p:nvSpPr>
          <p:spPr>
            <a:xfrm>
              <a:off x="5905382" y="1447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31"/>
            <p:cNvSpPr/>
            <p:nvPr/>
          </p:nvSpPr>
          <p:spPr>
            <a:xfrm>
              <a:off x="5903140" y="1425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10" name="Google Shape;1610;p31"/>
            <p:cNvGrpSpPr/>
            <p:nvPr/>
          </p:nvGrpSpPr>
          <p:grpSpPr>
            <a:xfrm>
              <a:off x="8490050" y="170875"/>
              <a:ext cx="175013" cy="27000"/>
              <a:chOff x="5662375" y="212375"/>
              <a:chExt cx="175013" cy="27000"/>
            </a:xfrm>
          </p:grpSpPr>
          <p:sp>
            <p:nvSpPr>
              <p:cNvPr id="1611" name="Google Shape;1611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2" name="Google Shape;1612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" name="Google Shape;1613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14" name="Google Shape;1614;p31"/>
            <p:cNvGrpSpPr/>
            <p:nvPr/>
          </p:nvGrpSpPr>
          <p:grpSpPr>
            <a:xfrm>
              <a:off x="8678350" y="1658000"/>
              <a:ext cx="175013" cy="27000"/>
              <a:chOff x="5662375" y="212375"/>
              <a:chExt cx="175013" cy="27000"/>
            </a:xfrm>
          </p:grpSpPr>
          <p:sp>
            <p:nvSpPr>
              <p:cNvPr id="1615" name="Google Shape;1615;p31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" name="Google Shape;1616;p31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" name="Google Shape;1617;p31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618" name="Google Shape;1618;p31"/>
          <p:cNvSpPr txBox="1">
            <a:spLocks noGrp="1"/>
          </p:cNvSpPr>
          <p:nvPr>
            <p:ph type="subTitle" idx="1"/>
          </p:nvPr>
        </p:nvSpPr>
        <p:spPr>
          <a:xfrm>
            <a:off x="4852400" y="3462528"/>
            <a:ext cx="24872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166427799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 preserve="1">
  <p:cSld name="Title and two columns 1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32"/>
          <p:cNvSpPr txBox="1">
            <a:spLocks noGrp="1"/>
          </p:cNvSpPr>
          <p:nvPr>
            <p:ph type="body" idx="1"/>
          </p:nvPr>
        </p:nvSpPr>
        <p:spPr>
          <a:xfrm>
            <a:off x="2508467" y="1662467"/>
            <a:ext cx="28444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1" name="Google Shape;1621;p32"/>
          <p:cNvSpPr txBox="1">
            <a:spLocks noGrp="1"/>
          </p:cNvSpPr>
          <p:nvPr>
            <p:ph type="body" idx="2"/>
          </p:nvPr>
        </p:nvSpPr>
        <p:spPr>
          <a:xfrm>
            <a:off x="5627100" y="1662467"/>
            <a:ext cx="4133200" cy="46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22" name="Google Shape;1622;p32"/>
          <p:cNvSpPr txBox="1">
            <a:spLocks noGrp="1"/>
          </p:cNvSpPr>
          <p:nvPr>
            <p:ph type="title"/>
          </p:nvPr>
        </p:nvSpPr>
        <p:spPr>
          <a:xfrm>
            <a:off x="3377184" y="451104"/>
            <a:ext cx="5450000" cy="7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grpSp>
        <p:nvGrpSpPr>
          <p:cNvPr id="1623" name="Google Shape;1623;p32"/>
          <p:cNvGrpSpPr/>
          <p:nvPr/>
        </p:nvGrpSpPr>
        <p:grpSpPr>
          <a:xfrm>
            <a:off x="577134" y="0"/>
            <a:ext cx="11037733" cy="6887600"/>
            <a:chOff x="432850" y="0"/>
            <a:chExt cx="8278300" cy="5165700"/>
          </a:xfrm>
        </p:grpSpPr>
        <p:cxnSp>
          <p:nvCxnSpPr>
            <p:cNvPr id="1624" name="Google Shape;1624;p32"/>
            <p:cNvCxnSpPr/>
            <p:nvPr/>
          </p:nvCxnSpPr>
          <p:spPr>
            <a:xfrm rot="10800000">
              <a:off x="8420275" y="2664300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25" name="Google Shape;1625;p32"/>
            <p:cNvGrpSpPr/>
            <p:nvPr/>
          </p:nvGrpSpPr>
          <p:grpSpPr>
            <a:xfrm>
              <a:off x="8129350" y="4292175"/>
              <a:ext cx="581800" cy="582350"/>
              <a:chOff x="8064275" y="887850"/>
              <a:chExt cx="581800" cy="582350"/>
            </a:xfrm>
          </p:grpSpPr>
          <p:sp>
            <p:nvSpPr>
              <p:cNvPr id="1626" name="Google Shape;1626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32" name="Google Shape;1632;p32"/>
            <p:cNvGrpSpPr/>
            <p:nvPr/>
          </p:nvGrpSpPr>
          <p:grpSpPr>
            <a:xfrm>
              <a:off x="8274238" y="3720600"/>
              <a:ext cx="292025" cy="292575"/>
              <a:chOff x="7353050" y="316275"/>
              <a:chExt cx="292025" cy="292575"/>
            </a:xfrm>
          </p:grpSpPr>
          <p:sp>
            <p:nvSpPr>
              <p:cNvPr id="1633" name="Google Shape;1633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37" name="Google Shape;1637;p32"/>
            <p:cNvGrpSpPr/>
            <p:nvPr/>
          </p:nvGrpSpPr>
          <p:grpSpPr>
            <a:xfrm>
              <a:off x="8332763" y="3212475"/>
              <a:ext cx="175000" cy="175000"/>
              <a:chOff x="8792300" y="321275"/>
              <a:chExt cx="175000" cy="175000"/>
            </a:xfrm>
          </p:grpSpPr>
          <p:sp>
            <p:nvSpPr>
              <p:cNvPr id="1638" name="Google Shape;1638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42" name="Google Shape;1642;p32"/>
            <p:cNvCxnSpPr/>
            <p:nvPr/>
          </p:nvCxnSpPr>
          <p:spPr>
            <a:xfrm>
              <a:off x="723725" y="613"/>
              <a:ext cx="0" cy="2501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643" name="Google Shape;1643;p32"/>
            <p:cNvGrpSpPr/>
            <p:nvPr/>
          </p:nvGrpSpPr>
          <p:grpSpPr>
            <a:xfrm rot="10800000">
              <a:off x="432850" y="291788"/>
              <a:ext cx="581800" cy="582350"/>
              <a:chOff x="8064275" y="887850"/>
              <a:chExt cx="581800" cy="582350"/>
            </a:xfrm>
          </p:grpSpPr>
          <p:sp>
            <p:nvSpPr>
              <p:cNvPr id="1644" name="Google Shape;1644;p32"/>
              <p:cNvSpPr/>
              <p:nvPr/>
            </p:nvSpPr>
            <p:spPr>
              <a:xfrm>
                <a:off x="8068750" y="892875"/>
                <a:ext cx="572875" cy="572325"/>
              </a:xfrm>
              <a:custGeom>
                <a:avLst/>
                <a:gdLst/>
                <a:ahLst/>
                <a:cxnLst/>
                <a:rect l="l" t="t" r="r" b="b"/>
                <a:pathLst>
                  <a:path w="22915" h="22893" extrusionOk="0">
                    <a:moveTo>
                      <a:pt x="11457" y="0"/>
                    </a:moveTo>
                    <a:cubicBezTo>
                      <a:pt x="5127" y="0"/>
                      <a:pt x="0" y="5127"/>
                      <a:pt x="0" y="11435"/>
                    </a:cubicBezTo>
                    <a:cubicBezTo>
                      <a:pt x="0" y="17766"/>
                      <a:pt x="5127" y="22892"/>
                      <a:pt x="11457" y="22892"/>
                    </a:cubicBezTo>
                    <a:cubicBezTo>
                      <a:pt x="17788" y="22892"/>
                      <a:pt x="22914" y="17766"/>
                      <a:pt x="22914" y="11435"/>
                    </a:cubicBezTo>
                    <a:cubicBezTo>
                      <a:pt x="22914" y="5127"/>
                      <a:pt x="17788" y="0"/>
                      <a:pt x="11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" name="Google Shape;1645;p32"/>
              <p:cNvSpPr/>
              <p:nvPr/>
            </p:nvSpPr>
            <p:spPr>
              <a:xfrm>
                <a:off x="8064275" y="887850"/>
                <a:ext cx="581800" cy="582350"/>
              </a:xfrm>
              <a:custGeom>
                <a:avLst/>
                <a:gdLst/>
                <a:ahLst/>
                <a:cxnLst/>
                <a:rect l="l" t="t" r="r" b="b"/>
                <a:pathLst>
                  <a:path w="23272" h="23294" extrusionOk="0">
                    <a:moveTo>
                      <a:pt x="11636" y="380"/>
                    </a:moveTo>
                    <a:cubicBezTo>
                      <a:pt x="14757" y="380"/>
                      <a:pt x="17566" y="1628"/>
                      <a:pt x="19594" y="3679"/>
                    </a:cubicBezTo>
                    <a:cubicBezTo>
                      <a:pt x="21645" y="5707"/>
                      <a:pt x="22893" y="8538"/>
                      <a:pt x="22893" y="11636"/>
                    </a:cubicBezTo>
                    <a:cubicBezTo>
                      <a:pt x="22893" y="14757"/>
                      <a:pt x="21645" y="17565"/>
                      <a:pt x="19594" y="19616"/>
                    </a:cubicBezTo>
                    <a:cubicBezTo>
                      <a:pt x="17566" y="21644"/>
                      <a:pt x="14757" y="22915"/>
                      <a:pt x="11636" y="22915"/>
                    </a:cubicBezTo>
                    <a:cubicBezTo>
                      <a:pt x="8516" y="22915"/>
                      <a:pt x="5707" y="21644"/>
                      <a:pt x="3657" y="19616"/>
                    </a:cubicBezTo>
                    <a:cubicBezTo>
                      <a:pt x="1628" y="17565"/>
                      <a:pt x="358" y="14757"/>
                      <a:pt x="358" y="11636"/>
                    </a:cubicBezTo>
                    <a:cubicBezTo>
                      <a:pt x="358" y="8538"/>
                      <a:pt x="1628" y="5707"/>
                      <a:pt x="3657" y="3679"/>
                    </a:cubicBezTo>
                    <a:cubicBezTo>
                      <a:pt x="5707" y="1628"/>
                      <a:pt x="8516" y="380"/>
                      <a:pt x="11636" y="380"/>
                    </a:cubicBezTo>
                    <a:close/>
                    <a:moveTo>
                      <a:pt x="11636" y="1"/>
                    </a:moveTo>
                    <a:cubicBezTo>
                      <a:pt x="5217" y="1"/>
                      <a:pt x="1" y="5217"/>
                      <a:pt x="1" y="11636"/>
                    </a:cubicBezTo>
                    <a:cubicBezTo>
                      <a:pt x="1" y="18078"/>
                      <a:pt x="5217" y="23294"/>
                      <a:pt x="11636" y="23294"/>
                    </a:cubicBezTo>
                    <a:cubicBezTo>
                      <a:pt x="18056" y="23294"/>
                      <a:pt x="23272" y="18078"/>
                      <a:pt x="23272" y="11636"/>
                    </a:cubicBezTo>
                    <a:cubicBezTo>
                      <a:pt x="23272" y="5217"/>
                      <a:pt x="18056" y="1"/>
                      <a:pt x="11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" name="Google Shape;1646;p32"/>
              <p:cNvSpPr/>
              <p:nvPr/>
            </p:nvSpPr>
            <p:spPr>
              <a:xfrm>
                <a:off x="8141175" y="965325"/>
                <a:ext cx="428000" cy="427425"/>
              </a:xfrm>
              <a:custGeom>
                <a:avLst/>
                <a:gdLst/>
                <a:ahLst/>
                <a:cxnLst/>
                <a:rect l="l" t="t" r="r" b="b"/>
                <a:pathLst>
                  <a:path w="17120" h="17097" extrusionOk="0">
                    <a:moveTo>
                      <a:pt x="8560" y="0"/>
                    </a:moveTo>
                    <a:cubicBezTo>
                      <a:pt x="3835" y="0"/>
                      <a:pt x="1" y="3812"/>
                      <a:pt x="1" y="8537"/>
                    </a:cubicBezTo>
                    <a:cubicBezTo>
                      <a:pt x="1" y="13263"/>
                      <a:pt x="3835" y="17097"/>
                      <a:pt x="8560" y="17097"/>
                    </a:cubicBezTo>
                    <a:cubicBezTo>
                      <a:pt x="13286" y="17097"/>
                      <a:pt x="17120" y="13263"/>
                      <a:pt x="17120" y="8537"/>
                    </a:cubicBezTo>
                    <a:cubicBezTo>
                      <a:pt x="17120" y="3812"/>
                      <a:pt x="13286" y="0"/>
                      <a:pt x="8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" name="Google Shape;1647;p32"/>
              <p:cNvSpPr/>
              <p:nvPr/>
            </p:nvSpPr>
            <p:spPr>
              <a:xfrm>
                <a:off x="8136725" y="960300"/>
                <a:ext cx="436925" cy="437475"/>
              </a:xfrm>
              <a:custGeom>
                <a:avLst/>
                <a:gdLst/>
                <a:ahLst/>
                <a:cxnLst/>
                <a:rect l="l" t="t" r="r" b="b"/>
                <a:pathLst>
                  <a:path w="17477" h="17499" extrusionOk="0">
                    <a:moveTo>
                      <a:pt x="8738" y="379"/>
                    </a:moveTo>
                    <a:cubicBezTo>
                      <a:pt x="11057" y="379"/>
                      <a:pt x="13130" y="1316"/>
                      <a:pt x="14645" y="2831"/>
                    </a:cubicBezTo>
                    <a:cubicBezTo>
                      <a:pt x="16161" y="4347"/>
                      <a:pt x="17097" y="6442"/>
                      <a:pt x="17097" y="8738"/>
                    </a:cubicBezTo>
                    <a:cubicBezTo>
                      <a:pt x="17097" y="11056"/>
                      <a:pt x="16161" y="13152"/>
                      <a:pt x="14645" y="14667"/>
                    </a:cubicBezTo>
                    <a:cubicBezTo>
                      <a:pt x="13130" y="16183"/>
                      <a:pt x="11057" y="17119"/>
                      <a:pt x="8738" y="17119"/>
                    </a:cubicBezTo>
                    <a:cubicBezTo>
                      <a:pt x="6420" y="17119"/>
                      <a:pt x="4325" y="16183"/>
                      <a:pt x="2809" y="14667"/>
                    </a:cubicBezTo>
                    <a:cubicBezTo>
                      <a:pt x="1293" y="13152"/>
                      <a:pt x="357" y="11056"/>
                      <a:pt x="357" y="8738"/>
                    </a:cubicBezTo>
                    <a:cubicBezTo>
                      <a:pt x="357" y="6442"/>
                      <a:pt x="1293" y="4347"/>
                      <a:pt x="2809" y="2831"/>
                    </a:cubicBezTo>
                    <a:cubicBezTo>
                      <a:pt x="4325" y="1316"/>
                      <a:pt x="6420" y="379"/>
                      <a:pt x="8738" y="379"/>
                    </a:cubicBezTo>
                    <a:close/>
                    <a:moveTo>
                      <a:pt x="8738" y="0"/>
                    </a:moveTo>
                    <a:cubicBezTo>
                      <a:pt x="3901" y="0"/>
                      <a:pt x="1" y="3924"/>
                      <a:pt x="1" y="8738"/>
                    </a:cubicBezTo>
                    <a:cubicBezTo>
                      <a:pt x="1" y="13575"/>
                      <a:pt x="3901" y="17498"/>
                      <a:pt x="8738" y="17498"/>
                    </a:cubicBezTo>
                    <a:cubicBezTo>
                      <a:pt x="13553" y="17498"/>
                      <a:pt x="17476" y="13575"/>
                      <a:pt x="17476" y="8738"/>
                    </a:cubicBezTo>
                    <a:cubicBezTo>
                      <a:pt x="17476" y="3924"/>
                      <a:pt x="13553" y="0"/>
                      <a:pt x="8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" name="Google Shape;1648;p32"/>
              <p:cNvSpPr/>
              <p:nvPr/>
            </p:nvSpPr>
            <p:spPr>
              <a:xfrm>
                <a:off x="8219750" y="1043875"/>
                <a:ext cx="270300" cy="270300"/>
              </a:xfrm>
              <a:custGeom>
                <a:avLst/>
                <a:gdLst/>
                <a:ahLst/>
                <a:cxnLst/>
                <a:rect l="l" t="t" r="r" b="b"/>
                <a:pathLst>
                  <a:path w="10812" h="10812" extrusionOk="0">
                    <a:moveTo>
                      <a:pt x="5417" y="1"/>
                    </a:moveTo>
                    <a:cubicBezTo>
                      <a:pt x="2430" y="1"/>
                      <a:pt x="1" y="2431"/>
                      <a:pt x="1" y="5395"/>
                    </a:cubicBezTo>
                    <a:cubicBezTo>
                      <a:pt x="1" y="8382"/>
                      <a:pt x="2430" y="10812"/>
                      <a:pt x="5417" y="10812"/>
                    </a:cubicBezTo>
                    <a:cubicBezTo>
                      <a:pt x="8404" y="10812"/>
                      <a:pt x="10812" y="8382"/>
                      <a:pt x="10812" y="5395"/>
                    </a:cubicBezTo>
                    <a:cubicBezTo>
                      <a:pt x="10812" y="2431"/>
                      <a:pt x="8404" y="1"/>
                      <a:pt x="5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" name="Google Shape;1649;p32"/>
              <p:cNvSpPr/>
              <p:nvPr/>
            </p:nvSpPr>
            <p:spPr>
              <a:xfrm>
                <a:off x="8215300" y="1039425"/>
                <a:ext cx="279775" cy="279225"/>
              </a:xfrm>
              <a:custGeom>
                <a:avLst/>
                <a:gdLst/>
                <a:ahLst/>
                <a:cxnLst/>
                <a:rect l="l" t="t" r="r" b="b"/>
                <a:pathLst>
                  <a:path w="11191" h="11169" extrusionOk="0">
                    <a:moveTo>
                      <a:pt x="5595" y="357"/>
                    </a:moveTo>
                    <a:cubicBezTo>
                      <a:pt x="7044" y="357"/>
                      <a:pt x="8337" y="937"/>
                      <a:pt x="9273" y="1895"/>
                    </a:cubicBezTo>
                    <a:cubicBezTo>
                      <a:pt x="10232" y="2832"/>
                      <a:pt x="10811" y="4147"/>
                      <a:pt x="10811" y="5573"/>
                    </a:cubicBezTo>
                    <a:cubicBezTo>
                      <a:pt x="10811" y="7022"/>
                      <a:pt x="10232" y="8337"/>
                      <a:pt x="9273" y="9273"/>
                    </a:cubicBezTo>
                    <a:cubicBezTo>
                      <a:pt x="8337" y="10210"/>
                      <a:pt x="7044" y="10789"/>
                      <a:pt x="5595" y="10789"/>
                    </a:cubicBezTo>
                    <a:cubicBezTo>
                      <a:pt x="4147" y="10789"/>
                      <a:pt x="2854" y="10210"/>
                      <a:pt x="1895" y="9273"/>
                    </a:cubicBezTo>
                    <a:cubicBezTo>
                      <a:pt x="959" y="8337"/>
                      <a:pt x="379" y="7022"/>
                      <a:pt x="379" y="5573"/>
                    </a:cubicBezTo>
                    <a:cubicBezTo>
                      <a:pt x="379" y="4147"/>
                      <a:pt x="959" y="2832"/>
                      <a:pt x="1895" y="1895"/>
                    </a:cubicBezTo>
                    <a:cubicBezTo>
                      <a:pt x="2854" y="937"/>
                      <a:pt x="4147" y="357"/>
                      <a:pt x="5595" y="357"/>
                    </a:cubicBezTo>
                    <a:close/>
                    <a:moveTo>
                      <a:pt x="5595" y="1"/>
                    </a:moveTo>
                    <a:cubicBezTo>
                      <a:pt x="2497" y="1"/>
                      <a:pt x="1" y="2497"/>
                      <a:pt x="1" y="5573"/>
                    </a:cubicBezTo>
                    <a:cubicBezTo>
                      <a:pt x="1" y="8672"/>
                      <a:pt x="2497" y="11168"/>
                      <a:pt x="5595" y="11168"/>
                    </a:cubicBezTo>
                    <a:cubicBezTo>
                      <a:pt x="8671" y="11168"/>
                      <a:pt x="11190" y="8672"/>
                      <a:pt x="11190" y="5573"/>
                    </a:cubicBezTo>
                    <a:cubicBezTo>
                      <a:pt x="11190" y="2497"/>
                      <a:pt x="8671" y="1"/>
                      <a:pt x="5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0" name="Google Shape;1650;p32"/>
            <p:cNvGrpSpPr/>
            <p:nvPr/>
          </p:nvGrpSpPr>
          <p:grpSpPr>
            <a:xfrm rot="10800000">
              <a:off x="577738" y="1153138"/>
              <a:ext cx="292025" cy="292575"/>
              <a:chOff x="7353050" y="316275"/>
              <a:chExt cx="292025" cy="292575"/>
            </a:xfrm>
          </p:grpSpPr>
          <p:sp>
            <p:nvSpPr>
              <p:cNvPr id="1651" name="Google Shape;1651;p32"/>
              <p:cNvSpPr/>
              <p:nvPr/>
            </p:nvSpPr>
            <p:spPr>
              <a:xfrm>
                <a:off x="7358075" y="321275"/>
                <a:ext cx="282550" cy="282550"/>
              </a:xfrm>
              <a:custGeom>
                <a:avLst/>
                <a:gdLst/>
                <a:ahLst/>
                <a:cxnLst/>
                <a:rect l="l" t="t" r="r" b="b"/>
                <a:pathLst>
                  <a:path w="11302" h="11302" extrusionOk="0">
                    <a:moveTo>
                      <a:pt x="5640" y="1"/>
                    </a:moveTo>
                    <a:cubicBezTo>
                      <a:pt x="2519" y="1"/>
                      <a:pt x="0" y="2520"/>
                      <a:pt x="0" y="5640"/>
                    </a:cubicBezTo>
                    <a:cubicBezTo>
                      <a:pt x="0" y="8783"/>
                      <a:pt x="2519" y="11302"/>
                      <a:pt x="5640" y="11302"/>
                    </a:cubicBezTo>
                    <a:cubicBezTo>
                      <a:pt x="8783" y="11302"/>
                      <a:pt x="11301" y="8783"/>
                      <a:pt x="11301" y="5640"/>
                    </a:cubicBezTo>
                    <a:cubicBezTo>
                      <a:pt x="11301" y="2520"/>
                      <a:pt x="8783" y="1"/>
                      <a:pt x="5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" name="Google Shape;1652;p32"/>
              <p:cNvSpPr/>
              <p:nvPr/>
            </p:nvSpPr>
            <p:spPr>
              <a:xfrm>
                <a:off x="7353050" y="316275"/>
                <a:ext cx="292025" cy="292575"/>
              </a:xfrm>
              <a:custGeom>
                <a:avLst/>
                <a:gdLst/>
                <a:ahLst/>
                <a:cxnLst/>
                <a:rect l="l" t="t" r="r" b="b"/>
                <a:pathLst>
                  <a:path w="11681" h="11703" extrusionOk="0">
                    <a:moveTo>
                      <a:pt x="5841" y="379"/>
                    </a:moveTo>
                    <a:cubicBezTo>
                      <a:pt x="7356" y="379"/>
                      <a:pt x="8716" y="981"/>
                      <a:pt x="9719" y="1984"/>
                    </a:cubicBezTo>
                    <a:cubicBezTo>
                      <a:pt x="10700" y="2965"/>
                      <a:pt x="11324" y="4347"/>
                      <a:pt x="11324" y="5840"/>
                    </a:cubicBezTo>
                    <a:cubicBezTo>
                      <a:pt x="11324" y="7356"/>
                      <a:pt x="10700" y="8738"/>
                      <a:pt x="9719" y="9719"/>
                    </a:cubicBezTo>
                    <a:cubicBezTo>
                      <a:pt x="8716" y="10699"/>
                      <a:pt x="7356" y="11324"/>
                      <a:pt x="5841" y="11324"/>
                    </a:cubicBezTo>
                    <a:cubicBezTo>
                      <a:pt x="4347" y="11324"/>
                      <a:pt x="2965" y="10699"/>
                      <a:pt x="1984" y="9719"/>
                    </a:cubicBezTo>
                    <a:cubicBezTo>
                      <a:pt x="981" y="8738"/>
                      <a:pt x="380" y="7356"/>
                      <a:pt x="380" y="5840"/>
                    </a:cubicBezTo>
                    <a:cubicBezTo>
                      <a:pt x="380" y="4347"/>
                      <a:pt x="981" y="2965"/>
                      <a:pt x="1984" y="1984"/>
                    </a:cubicBezTo>
                    <a:cubicBezTo>
                      <a:pt x="2965" y="981"/>
                      <a:pt x="4347" y="379"/>
                      <a:pt x="5841" y="379"/>
                    </a:cubicBezTo>
                    <a:close/>
                    <a:moveTo>
                      <a:pt x="5841" y="0"/>
                    </a:moveTo>
                    <a:cubicBezTo>
                      <a:pt x="2631" y="0"/>
                      <a:pt x="1" y="2630"/>
                      <a:pt x="1" y="5840"/>
                    </a:cubicBezTo>
                    <a:cubicBezTo>
                      <a:pt x="1" y="9072"/>
                      <a:pt x="2631" y="11703"/>
                      <a:pt x="5841" y="11703"/>
                    </a:cubicBezTo>
                    <a:cubicBezTo>
                      <a:pt x="9073" y="11703"/>
                      <a:pt x="11681" y="9072"/>
                      <a:pt x="11681" y="5840"/>
                    </a:cubicBezTo>
                    <a:cubicBezTo>
                      <a:pt x="11681" y="2630"/>
                      <a:pt x="9073" y="0"/>
                      <a:pt x="5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" name="Google Shape;1653;p32"/>
              <p:cNvSpPr/>
              <p:nvPr/>
            </p:nvSpPr>
            <p:spPr>
              <a:xfrm>
                <a:off x="7419925" y="383125"/>
                <a:ext cx="158275" cy="158300"/>
              </a:xfrm>
              <a:custGeom>
                <a:avLst/>
                <a:gdLst/>
                <a:ahLst/>
                <a:cxnLst/>
                <a:rect l="l" t="t" r="r" b="b"/>
                <a:pathLst>
                  <a:path w="6331" h="6332" extrusionOk="0">
                    <a:moveTo>
                      <a:pt x="3166" y="1"/>
                    </a:moveTo>
                    <a:cubicBezTo>
                      <a:pt x="1427" y="1"/>
                      <a:pt x="0" y="1428"/>
                      <a:pt x="0" y="3166"/>
                    </a:cubicBezTo>
                    <a:cubicBezTo>
                      <a:pt x="0" y="4927"/>
                      <a:pt x="1427" y="6331"/>
                      <a:pt x="3166" y="6331"/>
                    </a:cubicBezTo>
                    <a:cubicBezTo>
                      <a:pt x="4927" y="6331"/>
                      <a:pt x="6331" y="4927"/>
                      <a:pt x="6331" y="3166"/>
                    </a:cubicBezTo>
                    <a:cubicBezTo>
                      <a:pt x="6331" y="1428"/>
                      <a:pt x="4927" y="1"/>
                      <a:pt x="3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" name="Google Shape;1654;p32"/>
              <p:cNvSpPr/>
              <p:nvPr/>
            </p:nvSpPr>
            <p:spPr>
              <a:xfrm>
                <a:off x="7415475" y="378675"/>
                <a:ext cx="167750" cy="167775"/>
              </a:xfrm>
              <a:custGeom>
                <a:avLst/>
                <a:gdLst/>
                <a:ahLst/>
                <a:cxnLst/>
                <a:rect l="l" t="t" r="r" b="b"/>
                <a:pathLst>
                  <a:path w="6710" h="6711" extrusionOk="0">
                    <a:moveTo>
                      <a:pt x="3344" y="380"/>
                    </a:moveTo>
                    <a:cubicBezTo>
                      <a:pt x="4168" y="380"/>
                      <a:pt x="4926" y="714"/>
                      <a:pt x="5461" y="1249"/>
                    </a:cubicBezTo>
                    <a:cubicBezTo>
                      <a:pt x="5996" y="1784"/>
                      <a:pt x="6330" y="2519"/>
                      <a:pt x="6330" y="3344"/>
                    </a:cubicBezTo>
                    <a:cubicBezTo>
                      <a:pt x="6330" y="4169"/>
                      <a:pt x="5996" y="4927"/>
                      <a:pt x="5461" y="5462"/>
                    </a:cubicBezTo>
                    <a:cubicBezTo>
                      <a:pt x="4926" y="5997"/>
                      <a:pt x="4168" y="6331"/>
                      <a:pt x="3344" y="6331"/>
                    </a:cubicBezTo>
                    <a:cubicBezTo>
                      <a:pt x="2519" y="6331"/>
                      <a:pt x="1783" y="5997"/>
                      <a:pt x="1248" y="5462"/>
                    </a:cubicBezTo>
                    <a:cubicBezTo>
                      <a:pt x="713" y="4927"/>
                      <a:pt x="379" y="4169"/>
                      <a:pt x="379" y="3344"/>
                    </a:cubicBezTo>
                    <a:cubicBezTo>
                      <a:pt x="379" y="2519"/>
                      <a:pt x="713" y="1784"/>
                      <a:pt x="1248" y="1249"/>
                    </a:cubicBezTo>
                    <a:cubicBezTo>
                      <a:pt x="1783" y="714"/>
                      <a:pt x="2519" y="380"/>
                      <a:pt x="3344" y="380"/>
                    </a:cubicBezTo>
                    <a:close/>
                    <a:moveTo>
                      <a:pt x="3344" y="1"/>
                    </a:moveTo>
                    <a:cubicBezTo>
                      <a:pt x="1494" y="1"/>
                      <a:pt x="0" y="1494"/>
                      <a:pt x="0" y="3344"/>
                    </a:cubicBezTo>
                    <a:cubicBezTo>
                      <a:pt x="0" y="5194"/>
                      <a:pt x="1494" y="6710"/>
                      <a:pt x="3344" y="6710"/>
                    </a:cubicBezTo>
                    <a:cubicBezTo>
                      <a:pt x="5194" y="6710"/>
                      <a:pt x="6709" y="5194"/>
                      <a:pt x="6709" y="3344"/>
                    </a:cubicBezTo>
                    <a:cubicBezTo>
                      <a:pt x="6709" y="1494"/>
                      <a:pt x="5194" y="1"/>
                      <a:pt x="3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55" name="Google Shape;1655;p32"/>
            <p:cNvGrpSpPr/>
            <p:nvPr/>
          </p:nvGrpSpPr>
          <p:grpSpPr>
            <a:xfrm rot="10800000">
              <a:off x="636238" y="1778838"/>
              <a:ext cx="175000" cy="175000"/>
              <a:chOff x="8792300" y="321275"/>
              <a:chExt cx="175000" cy="175000"/>
            </a:xfrm>
          </p:grpSpPr>
          <p:sp>
            <p:nvSpPr>
              <p:cNvPr id="1656" name="Google Shape;1656;p32"/>
              <p:cNvSpPr/>
              <p:nvPr/>
            </p:nvSpPr>
            <p:spPr>
              <a:xfrm>
                <a:off x="8796750" y="326300"/>
                <a:ext cx="166100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6644" h="6621" extrusionOk="0">
                    <a:moveTo>
                      <a:pt x="3322" y="0"/>
                    </a:moveTo>
                    <a:cubicBezTo>
                      <a:pt x="1494" y="0"/>
                      <a:pt x="1" y="1471"/>
                      <a:pt x="1" y="3299"/>
                    </a:cubicBezTo>
                    <a:cubicBezTo>
                      <a:pt x="1" y="5127"/>
                      <a:pt x="1494" y="6620"/>
                      <a:pt x="3322" y="6620"/>
                    </a:cubicBezTo>
                    <a:cubicBezTo>
                      <a:pt x="5150" y="6620"/>
                      <a:pt x="6643" y="5127"/>
                      <a:pt x="6643" y="3299"/>
                    </a:cubicBezTo>
                    <a:cubicBezTo>
                      <a:pt x="6643" y="1471"/>
                      <a:pt x="5150" y="0"/>
                      <a:pt x="33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" name="Google Shape;1657;p32"/>
              <p:cNvSpPr/>
              <p:nvPr/>
            </p:nvSpPr>
            <p:spPr>
              <a:xfrm>
                <a:off x="8792300" y="321275"/>
                <a:ext cx="175000" cy="175000"/>
              </a:xfrm>
              <a:custGeom>
                <a:avLst/>
                <a:gdLst/>
                <a:ahLst/>
                <a:cxnLst/>
                <a:rect l="l" t="t" r="r" b="b"/>
                <a:pathLst>
                  <a:path w="7000" h="7000" extrusionOk="0">
                    <a:moveTo>
                      <a:pt x="3500" y="380"/>
                    </a:moveTo>
                    <a:cubicBezTo>
                      <a:pt x="4369" y="380"/>
                      <a:pt x="5149" y="736"/>
                      <a:pt x="5707" y="1293"/>
                    </a:cubicBezTo>
                    <a:cubicBezTo>
                      <a:pt x="6286" y="1873"/>
                      <a:pt x="6621" y="2653"/>
                      <a:pt x="6621" y="3500"/>
                    </a:cubicBezTo>
                    <a:cubicBezTo>
                      <a:pt x="6621" y="4370"/>
                      <a:pt x="6286" y="5150"/>
                      <a:pt x="5707" y="5729"/>
                    </a:cubicBezTo>
                    <a:cubicBezTo>
                      <a:pt x="5149" y="6286"/>
                      <a:pt x="4369" y="6643"/>
                      <a:pt x="3500" y="6643"/>
                    </a:cubicBezTo>
                    <a:cubicBezTo>
                      <a:pt x="2631" y="6643"/>
                      <a:pt x="1851" y="6286"/>
                      <a:pt x="1293" y="5729"/>
                    </a:cubicBezTo>
                    <a:cubicBezTo>
                      <a:pt x="714" y="5150"/>
                      <a:pt x="379" y="4370"/>
                      <a:pt x="379" y="3500"/>
                    </a:cubicBezTo>
                    <a:cubicBezTo>
                      <a:pt x="379" y="2653"/>
                      <a:pt x="714" y="1873"/>
                      <a:pt x="1293" y="1293"/>
                    </a:cubicBezTo>
                    <a:cubicBezTo>
                      <a:pt x="1851" y="736"/>
                      <a:pt x="2631" y="380"/>
                      <a:pt x="3500" y="380"/>
                    </a:cubicBezTo>
                    <a:close/>
                    <a:moveTo>
                      <a:pt x="3500" y="1"/>
                    </a:moveTo>
                    <a:cubicBezTo>
                      <a:pt x="1561" y="1"/>
                      <a:pt x="0" y="1583"/>
                      <a:pt x="0" y="3500"/>
                    </a:cubicBezTo>
                    <a:cubicBezTo>
                      <a:pt x="0" y="5439"/>
                      <a:pt x="1561" y="7000"/>
                      <a:pt x="3500" y="7000"/>
                    </a:cubicBezTo>
                    <a:cubicBezTo>
                      <a:pt x="5439" y="7000"/>
                      <a:pt x="7000" y="5439"/>
                      <a:pt x="7000" y="3500"/>
                    </a:cubicBezTo>
                    <a:cubicBezTo>
                      <a:pt x="7000" y="1583"/>
                      <a:pt x="5439" y="1"/>
                      <a:pt x="3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" name="Google Shape;1658;p32"/>
              <p:cNvSpPr/>
              <p:nvPr/>
            </p:nvSpPr>
            <p:spPr>
              <a:xfrm>
                <a:off x="8833525" y="362525"/>
                <a:ext cx="92550" cy="93075"/>
              </a:xfrm>
              <a:custGeom>
                <a:avLst/>
                <a:gdLst/>
                <a:ahLst/>
                <a:cxnLst/>
                <a:rect l="l" t="t" r="r" b="b"/>
                <a:pathLst>
                  <a:path w="3702" h="3723" extrusionOk="0">
                    <a:moveTo>
                      <a:pt x="1851" y="0"/>
                    </a:moveTo>
                    <a:cubicBezTo>
                      <a:pt x="826" y="0"/>
                      <a:pt x="1" y="825"/>
                      <a:pt x="1" y="1850"/>
                    </a:cubicBezTo>
                    <a:cubicBezTo>
                      <a:pt x="1" y="2876"/>
                      <a:pt x="826" y="3723"/>
                      <a:pt x="1851" y="3723"/>
                    </a:cubicBezTo>
                    <a:cubicBezTo>
                      <a:pt x="2876" y="3723"/>
                      <a:pt x="3701" y="2876"/>
                      <a:pt x="3701" y="1850"/>
                    </a:cubicBezTo>
                    <a:cubicBezTo>
                      <a:pt x="3701" y="825"/>
                      <a:pt x="2876" y="0"/>
                      <a:pt x="18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" name="Google Shape;1659;p32"/>
              <p:cNvSpPr/>
              <p:nvPr/>
            </p:nvSpPr>
            <p:spPr>
              <a:xfrm>
                <a:off x="8828525" y="358050"/>
                <a:ext cx="102550" cy="102000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4080" extrusionOk="0">
                    <a:moveTo>
                      <a:pt x="2051" y="357"/>
                    </a:moveTo>
                    <a:cubicBezTo>
                      <a:pt x="2519" y="357"/>
                      <a:pt x="2920" y="558"/>
                      <a:pt x="3232" y="848"/>
                    </a:cubicBezTo>
                    <a:cubicBezTo>
                      <a:pt x="3544" y="1160"/>
                      <a:pt x="3723" y="1583"/>
                      <a:pt x="3723" y="2029"/>
                    </a:cubicBezTo>
                    <a:cubicBezTo>
                      <a:pt x="3723" y="2497"/>
                      <a:pt x="3544" y="2921"/>
                      <a:pt x="3232" y="3211"/>
                    </a:cubicBezTo>
                    <a:cubicBezTo>
                      <a:pt x="2920" y="3523"/>
                      <a:pt x="2519" y="3701"/>
                      <a:pt x="2051" y="3701"/>
                    </a:cubicBezTo>
                    <a:cubicBezTo>
                      <a:pt x="1583" y="3701"/>
                      <a:pt x="1182" y="3523"/>
                      <a:pt x="870" y="3211"/>
                    </a:cubicBezTo>
                    <a:cubicBezTo>
                      <a:pt x="558" y="2921"/>
                      <a:pt x="379" y="2497"/>
                      <a:pt x="379" y="2029"/>
                    </a:cubicBezTo>
                    <a:cubicBezTo>
                      <a:pt x="379" y="1583"/>
                      <a:pt x="558" y="1160"/>
                      <a:pt x="870" y="848"/>
                    </a:cubicBezTo>
                    <a:cubicBezTo>
                      <a:pt x="1182" y="558"/>
                      <a:pt x="1583" y="357"/>
                      <a:pt x="2051" y="357"/>
                    </a:cubicBezTo>
                    <a:close/>
                    <a:moveTo>
                      <a:pt x="2051" y="1"/>
                    </a:moveTo>
                    <a:cubicBezTo>
                      <a:pt x="914" y="1"/>
                      <a:pt x="0" y="915"/>
                      <a:pt x="0" y="2029"/>
                    </a:cubicBezTo>
                    <a:cubicBezTo>
                      <a:pt x="0" y="3166"/>
                      <a:pt x="914" y="4080"/>
                      <a:pt x="2051" y="4080"/>
                    </a:cubicBezTo>
                    <a:cubicBezTo>
                      <a:pt x="3188" y="4080"/>
                      <a:pt x="4102" y="3166"/>
                      <a:pt x="4102" y="2029"/>
                    </a:cubicBezTo>
                    <a:cubicBezTo>
                      <a:pt x="4102" y="915"/>
                      <a:pt x="3188" y="1"/>
                      <a:pt x="2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0" name="Google Shape;1660;p32"/>
            <p:cNvGrpSpPr/>
            <p:nvPr/>
          </p:nvGrpSpPr>
          <p:grpSpPr>
            <a:xfrm>
              <a:off x="432850" y="2003163"/>
              <a:ext cx="175013" cy="27000"/>
              <a:chOff x="5662375" y="212375"/>
              <a:chExt cx="175013" cy="27000"/>
            </a:xfrm>
          </p:grpSpPr>
          <p:sp>
            <p:nvSpPr>
              <p:cNvPr id="1661" name="Google Shape;1661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4" name="Google Shape;1664;p32"/>
            <p:cNvGrpSpPr/>
            <p:nvPr/>
          </p:nvGrpSpPr>
          <p:grpSpPr>
            <a:xfrm>
              <a:off x="788100" y="208488"/>
              <a:ext cx="175013" cy="27000"/>
              <a:chOff x="5662375" y="212375"/>
              <a:chExt cx="175013" cy="27000"/>
            </a:xfrm>
          </p:grpSpPr>
          <p:sp>
            <p:nvSpPr>
              <p:cNvPr id="1665" name="Google Shape;1665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" name="Google Shape;1667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8" name="Google Shape;1668;p32"/>
            <p:cNvGrpSpPr/>
            <p:nvPr/>
          </p:nvGrpSpPr>
          <p:grpSpPr>
            <a:xfrm>
              <a:off x="8129350" y="4988725"/>
              <a:ext cx="175013" cy="27000"/>
              <a:chOff x="5662375" y="212375"/>
              <a:chExt cx="175013" cy="27000"/>
            </a:xfrm>
          </p:grpSpPr>
          <p:sp>
            <p:nvSpPr>
              <p:cNvPr id="1669" name="Google Shape;1669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" name="Google Shape;1670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72" name="Google Shape;1672;p32"/>
            <p:cNvGrpSpPr/>
            <p:nvPr/>
          </p:nvGrpSpPr>
          <p:grpSpPr>
            <a:xfrm>
              <a:off x="8497550" y="3429425"/>
              <a:ext cx="175013" cy="27000"/>
              <a:chOff x="5662375" y="212375"/>
              <a:chExt cx="175013" cy="27000"/>
            </a:xfrm>
          </p:grpSpPr>
          <p:sp>
            <p:nvSpPr>
              <p:cNvPr id="1673" name="Google Shape;1673;p32"/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32"/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32"/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1676" name="Google Shape;1676;p32"/>
            <p:cNvCxnSpPr/>
            <p:nvPr/>
          </p:nvCxnSpPr>
          <p:spPr>
            <a:xfrm>
              <a:off x="8407225" y="0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7" name="Google Shape;1677;p32"/>
            <p:cNvCxnSpPr/>
            <p:nvPr/>
          </p:nvCxnSpPr>
          <p:spPr>
            <a:xfrm>
              <a:off x="718025" y="2985634"/>
              <a:ext cx="0" cy="2160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678" name="Google Shape;1678;p32"/>
            <p:cNvSpPr/>
            <p:nvPr/>
          </p:nvSpPr>
          <p:spPr>
            <a:xfrm>
              <a:off x="671825" y="458788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671825" y="3940338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8361025" y="1453500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8361025" y="234875"/>
              <a:ext cx="92400" cy="924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62085053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 marL="225420" indent="9525" algn="ctr">
              <a:defRPr sz="2800">
                <a:solidFill>
                  <a:srgbClr val="003300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228594" indent="-228594">
              <a:spcBef>
                <a:spcPts val="600"/>
              </a:spcBef>
              <a:defRPr sz="2000"/>
            </a:lvl1pPr>
            <a:lvl2pPr marL="579424" indent="-230182">
              <a:spcBef>
                <a:spcPts val="600"/>
              </a:spcBef>
              <a:defRPr sz="1800"/>
            </a:lvl2pPr>
            <a:lvl3pPr marL="912791" indent="-228594">
              <a:spcBef>
                <a:spcPts val="600"/>
              </a:spcBef>
              <a:defRPr/>
            </a:lvl3pPr>
            <a:lvl4pPr marL="1263619" indent="-228594">
              <a:spcBef>
                <a:spcPts val="600"/>
              </a:spcBef>
              <a:defRPr sz="1800"/>
            </a:lvl4pPr>
            <a:lvl5pPr marL="1600160" indent="-228594">
              <a:spcBef>
                <a:spcPts val="600"/>
              </a:spcBef>
              <a:defRPr sz="1800"/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9144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id-ID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id-ID"/>
          </a:p>
        </p:txBody>
      </p:sp>
      <p:sp>
        <p:nvSpPr>
          <p:cNvPr id="7" name="Slide Number Placeholder 3">
            <a:extLst>
              <a:ext uri="{FF2B5EF4-FFF2-40B4-BE49-F238E27FC236}">
                <a16:creationId xmlns:a16="http://schemas.microsoft.com/office/drawing/2014/main" id="{03F086DA-37AC-485A-9F46-3CF8BAA0240C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582400" y="6477001"/>
            <a:ext cx="571472" cy="345323"/>
          </a:xfrm>
          <a:prstGeom prst="rect">
            <a:avLst/>
          </a:prstGeom>
        </p:spPr>
        <p:txBody>
          <a:bodyPr/>
          <a:lstStyle/>
          <a:p>
            <a:pPr algn="r"/>
            <a:fld id="{C8917DDB-6779-4320-89F1-0A441ABEDE43}" type="slidenum">
              <a:rPr lang="en-US" sz="1600" b="1"/>
              <a:pPr algn="r"/>
              <a:t>‹#›</a:t>
            </a:fld>
            <a:endParaRPr 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2616917701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3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 noChangeArrowheads="1"/>
          </p:cNvSpPr>
          <p:nvPr>
            <p:ph type="dt" sz="half" idx="10"/>
          </p:nvPr>
        </p:nvSpPr>
        <p:spPr>
          <a:xfrm>
            <a:off x="9144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id-ID"/>
          </a:p>
        </p:txBody>
      </p:sp>
      <p:sp>
        <p:nvSpPr>
          <p:cNvPr id="6" name="Footer Placeholder 5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id-ID"/>
          </a:p>
        </p:txBody>
      </p:sp>
      <p:sp>
        <p:nvSpPr>
          <p:cNvPr id="7" name="Slide Number Placeholder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1280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B9D49A5A-BF6C-431B-B061-05DE9F4EDC4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90F45589-7D8B-41E4-8A68-0CF005A41775}"/>
              </a:ext>
            </a:extLst>
          </p:cNvPr>
          <p:cNvSpPr txBox="1">
            <a:spLocks/>
          </p:cNvSpPr>
          <p:nvPr userDrawn="1"/>
        </p:nvSpPr>
        <p:spPr>
          <a:xfrm>
            <a:off x="11684000" y="6557964"/>
            <a:ext cx="609600" cy="45243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EBE3AD81-3AD4-9C46-856E-C08CF1183C60}" type="slidenum">
              <a:rPr lang="en-US" sz="1400" smtClean="0"/>
              <a:pPr/>
              <a:t>‹#›</a:t>
            </a:fld>
            <a:endParaRPr lang="en-US" sz="1400"/>
          </a:p>
        </p:txBody>
      </p:sp>
    </p:spTree>
    <p:extLst>
      <p:ext uri="{BB962C8B-B14F-4D97-AF65-F5344CB8AC3E}">
        <p14:creationId xmlns:p14="http://schemas.microsoft.com/office/powerpoint/2010/main" val="379340118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9144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id-ID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id-ID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128000" y="6248400"/>
            <a:ext cx="25400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B3AFF862-DB0D-4920-9720-F8F6560E83F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17262586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28601"/>
            <a:ext cx="10972800" cy="563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508000" y="1295400"/>
            <a:ext cx="11074400" cy="4953000"/>
          </a:xfrm>
        </p:spPr>
        <p:txBody>
          <a:bodyPr/>
          <a:lstStyle/>
          <a:p>
            <a:pPr lvl="0"/>
            <a:r>
              <a:rPr lang="en-US" noProof="0"/>
              <a:t>Click icon to add table</a:t>
            </a:r>
            <a:endParaRPr lang="id-ID" noProof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08000" y="6400801"/>
            <a:ext cx="2844800" cy="320675"/>
          </a:xfrm>
          <a:prstGeom prst="rect">
            <a:avLst/>
          </a:prstGeom>
        </p:spPr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5600" y="6400801"/>
            <a:ext cx="3860800" cy="320675"/>
          </a:xfrm>
          <a:prstGeom prst="rect">
            <a:avLst/>
          </a:prstGeom>
        </p:spPr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6720742-8CD7-48F2-86B7-3AF050E033F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4172497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 userDrawn="1">
  <p:cSld name="1_Thanks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19"/>
          <p:cNvSpPr txBox="1">
            <a:spLocks noGrp="1"/>
          </p:cNvSpPr>
          <p:nvPr>
            <p:ph type="title"/>
          </p:nvPr>
        </p:nvSpPr>
        <p:spPr>
          <a:xfrm>
            <a:off x="2510126" y="489333"/>
            <a:ext cx="7171751" cy="79195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267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6400"/>
            </a:lvl9pPr>
          </a:lstStyle>
          <a:p>
            <a:r>
              <a:rPr lang="en-US" dirty="0"/>
              <a:t>Click to edit Master title style</a:t>
            </a:r>
            <a:endParaRPr dirty="0"/>
          </a:p>
        </p:txBody>
      </p:sp>
      <p:cxnSp>
        <p:nvCxnSpPr>
          <p:cNvPr id="915" name="Google Shape;915;p19"/>
          <p:cNvCxnSpPr/>
          <p:nvPr/>
        </p:nvCxnSpPr>
        <p:spPr>
          <a:xfrm rot="5400000">
            <a:off x="9692944" y="4432733"/>
            <a:ext cx="1510800" cy="40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6" name="Google Shape;916;p19"/>
          <p:cNvCxnSpPr/>
          <p:nvPr/>
        </p:nvCxnSpPr>
        <p:spPr>
          <a:xfrm rot="-5400000" flipH="1">
            <a:off x="9575211" y="2776533"/>
            <a:ext cx="1789600" cy="4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7" name="Google Shape;917;p19"/>
          <p:cNvCxnSpPr/>
          <p:nvPr/>
        </p:nvCxnSpPr>
        <p:spPr>
          <a:xfrm rot="5400000">
            <a:off x="9643244" y="981833"/>
            <a:ext cx="1776000" cy="52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8" name="Google Shape;918;p19"/>
          <p:cNvCxnSpPr/>
          <p:nvPr/>
        </p:nvCxnSpPr>
        <p:spPr>
          <a:xfrm rot="5400000">
            <a:off x="10891244" y="-88800"/>
            <a:ext cx="365200" cy="542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19" name="Google Shape;919;p19"/>
          <p:cNvGrpSpPr/>
          <p:nvPr/>
        </p:nvGrpSpPr>
        <p:grpSpPr>
          <a:xfrm rot="5400000" flipH="1">
            <a:off x="9876444" y="1713233"/>
            <a:ext cx="775733" cy="776467"/>
            <a:chOff x="8064275" y="887850"/>
            <a:chExt cx="581800" cy="582350"/>
          </a:xfrm>
        </p:grpSpPr>
        <p:sp>
          <p:nvSpPr>
            <p:cNvPr id="920" name="Google Shape;920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4" name="Google Shape;924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5" name="Google Shape;925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26" name="Google Shape;926;p19"/>
          <p:cNvGrpSpPr/>
          <p:nvPr/>
        </p:nvGrpSpPr>
        <p:grpSpPr>
          <a:xfrm rot="5400000" flipH="1">
            <a:off x="10492962" y="3672267"/>
            <a:ext cx="389367" cy="390100"/>
            <a:chOff x="7353050" y="316275"/>
            <a:chExt cx="292025" cy="292575"/>
          </a:xfrm>
        </p:grpSpPr>
        <p:sp>
          <p:nvSpPr>
            <p:cNvPr id="927" name="Google Shape;927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8" name="Google Shape;928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29" name="Google Shape;929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0" name="Google Shape;930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1" name="Google Shape;931;p19"/>
          <p:cNvGrpSpPr/>
          <p:nvPr/>
        </p:nvGrpSpPr>
        <p:grpSpPr>
          <a:xfrm rot="5400000" flipH="1">
            <a:off x="10683279" y="237568"/>
            <a:ext cx="233333" cy="233333"/>
            <a:chOff x="8792300" y="321275"/>
            <a:chExt cx="175000" cy="175000"/>
          </a:xfrm>
        </p:grpSpPr>
        <p:sp>
          <p:nvSpPr>
            <p:cNvPr id="932" name="Google Shape;932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3" name="Google Shape;933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4" name="Google Shape;934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5" name="Google Shape;935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36" name="Google Shape;936;p19"/>
          <p:cNvGrpSpPr/>
          <p:nvPr/>
        </p:nvGrpSpPr>
        <p:grpSpPr>
          <a:xfrm rot="5400000">
            <a:off x="10068913" y="5173235"/>
            <a:ext cx="390815" cy="391184"/>
            <a:chOff x="3164039" y="430875"/>
            <a:chExt cx="293111" cy="293388"/>
          </a:xfrm>
        </p:grpSpPr>
        <p:sp>
          <p:nvSpPr>
            <p:cNvPr id="937" name="Google Shape;937;p19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8" name="Google Shape;938;p19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39" name="Google Shape;939;p19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0" name="Google Shape;940;p19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1" name="Google Shape;941;p19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2" name="Google Shape;942;p19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43" name="Google Shape;943;p19"/>
          <p:cNvGrpSpPr/>
          <p:nvPr/>
        </p:nvGrpSpPr>
        <p:grpSpPr>
          <a:xfrm rot="5400000" flipH="1">
            <a:off x="11012071" y="430859"/>
            <a:ext cx="233351" cy="36000"/>
            <a:chOff x="5662375" y="212375"/>
            <a:chExt cx="175013" cy="27000"/>
          </a:xfrm>
        </p:grpSpPr>
        <p:sp>
          <p:nvSpPr>
            <p:cNvPr id="944" name="Google Shape;94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5" name="Google Shape;94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46" name="Google Shape;94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947" name="Google Shape;947;p19"/>
          <p:cNvCxnSpPr/>
          <p:nvPr/>
        </p:nvCxnSpPr>
        <p:spPr>
          <a:xfrm rot="5400000" flipH="1">
            <a:off x="987800" y="3464433"/>
            <a:ext cx="2230000" cy="168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8" name="Google Shape;948;p19"/>
          <p:cNvCxnSpPr/>
          <p:nvPr/>
        </p:nvCxnSpPr>
        <p:spPr>
          <a:xfrm rot="-5400000">
            <a:off x="1129467" y="4738667"/>
            <a:ext cx="1106000" cy="991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49" name="Google Shape;949;p19"/>
          <p:cNvCxnSpPr/>
          <p:nvPr/>
        </p:nvCxnSpPr>
        <p:spPr>
          <a:xfrm rot="5400000" flipH="1">
            <a:off x="1474367" y="5535000"/>
            <a:ext cx="1062000" cy="1584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50" name="Google Shape;950;p19"/>
          <p:cNvGrpSpPr/>
          <p:nvPr/>
        </p:nvGrpSpPr>
        <p:grpSpPr>
          <a:xfrm rot="5400000">
            <a:off x="828635" y="5416033"/>
            <a:ext cx="775733" cy="776467"/>
            <a:chOff x="8064275" y="887850"/>
            <a:chExt cx="581800" cy="582350"/>
          </a:xfrm>
        </p:grpSpPr>
        <p:sp>
          <p:nvSpPr>
            <p:cNvPr id="951" name="Google Shape;951;p19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2" name="Google Shape;952;p19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3" name="Google Shape;953;p19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4" name="Google Shape;954;p19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5" name="Google Shape;955;p19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6" name="Google Shape;956;p19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57" name="Google Shape;957;p19"/>
          <p:cNvGrpSpPr/>
          <p:nvPr/>
        </p:nvGrpSpPr>
        <p:grpSpPr>
          <a:xfrm rot="5400000">
            <a:off x="1977102" y="4467735"/>
            <a:ext cx="389367" cy="390100"/>
            <a:chOff x="7353050" y="316275"/>
            <a:chExt cx="292025" cy="292575"/>
          </a:xfrm>
        </p:grpSpPr>
        <p:sp>
          <p:nvSpPr>
            <p:cNvPr id="958" name="Google Shape;958;p19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59" name="Google Shape;959;p19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0" name="Google Shape;960;p19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1" name="Google Shape;961;p19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62" name="Google Shape;962;p19"/>
          <p:cNvGrpSpPr/>
          <p:nvPr/>
        </p:nvGrpSpPr>
        <p:grpSpPr>
          <a:xfrm rot="5400000">
            <a:off x="2126835" y="6387100"/>
            <a:ext cx="233333" cy="233333"/>
            <a:chOff x="8792300" y="321275"/>
            <a:chExt cx="175000" cy="175000"/>
          </a:xfrm>
        </p:grpSpPr>
        <p:sp>
          <p:nvSpPr>
            <p:cNvPr id="963" name="Google Shape;963;p19"/>
            <p:cNvSpPr/>
            <p:nvPr/>
          </p:nvSpPr>
          <p:spPr>
            <a:xfrm>
              <a:off x="8796750" y="326300"/>
              <a:ext cx="166100" cy="165525"/>
            </a:xfrm>
            <a:custGeom>
              <a:avLst/>
              <a:gdLst/>
              <a:ahLst/>
              <a:cxnLst/>
              <a:rect l="l" t="t" r="r" b="b"/>
              <a:pathLst>
                <a:path w="6644" h="6621" extrusionOk="0">
                  <a:moveTo>
                    <a:pt x="3322" y="0"/>
                  </a:moveTo>
                  <a:cubicBezTo>
                    <a:pt x="1494" y="0"/>
                    <a:pt x="1" y="1471"/>
                    <a:pt x="1" y="3299"/>
                  </a:cubicBezTo>
                  <a:cubicBezTo>
                    <a:pt x="1" y="5127"/>
                    <a:pt x="1494" y="6620"/>
                    <a:pt x="3322" y="6620"/>
                  </a:cubicBezTo>
                  <a:cubicBezTo>
                    <a:pt x="5150" y="6620"/>
                    <a:pt x="6643" y="5127"/>
                    <a:pt x="6643" y="3299"/>
                  </a:cubicBezTo>
                  <a:cubicBezTo>
                    <a:pt x="6643" y="1471"/>
                    <a:pt x="5150" y="0"/>
                    <a:pt x="3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4" name="Google Shape;964;p19"/>
            <p:cNvSpPr/>
            <p:nvPr/>
          </p:nvSpPr>
          <p:spPr>
            <a:xfrm>
              <a:off x="8792300" y="321275"/>
              <a:ext cx="175000" cy="175000"/>
            </a:xfrm>
            <a:custGeom>
              <a:avLst/>
              <a:gdLst/>
              <a:ahLst/>
              <a:cxnLst/>
              <a:rect l="l" t="t" r="r" b="b"/>
              <a:pathLst>
                <a:path w="7000" h="7000" extrusionOk="0">
                  <a:moveTo>
                    <a:pt x="3500" y="380"/>
                  </a:moveTo>
                  <a:cubicBezTo>
                    <a:pt x="4369" y="380"/>
                    <a:pt x="5149" y="736"/>
                    <a:pt x="5707" y="1293"/>
                  </a:cubicBezTo>
                  <a:cubicBezTo>
                    <a:pt x="6286" y="1873"/>
                    <a:pt x="6621" y="2653"/>
                    <a:pt x="6621" y="3500"/>
                  </a:cubicBezTo>
                  <a:cubicBezTo>
                    <a:pt x="6621" y="4370"/>
                    <a:pt x="6286" y="5150"/>
                    <a:pt x="5707" y="5729"/>
                  </a:cubicBezTo>
                  <a:cubicBezTo>
                    <a:pt x="5149" y="6286"/>
                    <a:pt x="4369" y="6643"/>
                    <a:pt x="3500" y="6643"/>
                  </a:cubicBezTo>
                  <a:cubicBezTo>
                    <a:pt x="2631" y="6643"/>
                    <a:pt x="1851" y="6286"/>
                    <a:pt x="1293" y="5729"/>
                  </a:cubicBezTo>
                  <a:cubicBezTo>
                    <a:pt x="714" y="5150"/>
                    <a:pt x="379" y="4370"/>
                    <a:pt x="379" y="3500"/>
                  </a:cubicBezTo>
                  <a:cubicBezTo>
                    <a:pt x="379" y="2653"/>
                    <a:pt x="714" y="1873"/>
                    <a:pt x="1293" y="1293"/>
                  </a:cubicBezTo>
                  <a:cubicBezTo>
                    <a:pt x="1851" y="736"/>
                    <a:pt x="2631" y="380"/>
                    <a:pt x="3500" y="380"/>
                  </a:cubicBezTo>
                  <a:close/>
                  <a:moveTo>
                    <a:pt x="3500" y="1"/>
                  </a:moveTo>
                  <a:cubicBezTo>
                    <a:pt x="1561" y="1"/>
                    <a:pt x="0" y="1583"/>
                    <a:pt x="0" y="3500"/>
                  </a:cubicBezTo>
                  <a:cubicBezTo>
                    <a:pt x="0" y="5439"/>
                    <a:pt x="1561" y="7000"/>
                    <a:pt x="3500" y="7000"/>
                  </a:cubicBezTo>
                  <a:cubicBezTo>
                    <a:pt x="5439" y="7000"/>
                    <a:pt x="7000" y="5439"/>
                    <a:pt x="7000" y="3500"/>
                  </a:cubicBezTo>
                  <a:cubicBezTo>
                    <a:pt x="7000" y="1583"/>
                    <a:pt x="5439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5" name="Google Shape;965;p19"/>
            <p:cNvSpPr/>
            <p:nvPr/>
          </p:nvSpPr>
          <p:spPr>
            <a:xfrm>
              <a:off x="8833525" y="362525"/>
              <a:ext cx="92550" cy="93075"/>
            </a:xfrm>
            <a:custGeom>
              <a:avLst/>
              <a:gdLst/>
              <a:ahLst/>
              <a:cxnLst/>
              <a:rect l="l" t="t" r="r" b="b"/>
              <a:pathLst>
                <a:path w="3702" h="3723" extrusionOk="0">
                  <a:moveTo>
                    <a:pt x="1851" y="0"/>
                  </a:moveTo>
                  <a:cubicBezTo>
                    <a:pt x="826" y="0"/>
                    <a:pt x="1" y="825"/>
                    <a:pt x="1" y="1850"/>
                  </a:cubicBezTo>
                  <a:cubicBezTo>
                    <a:pt x="1" y="2876"/>
                    <a:pt x="826" y="3723"/>
                    <a:pt x="1851" y="3723"/>
                  </a:cubicBezTo>
                  <a:cubicBezTo>
                    <a:pt x="2876" y="3723"/>
                    <a:pt x="3701" y="2876"/>
                    <a:pt x="3701" y="1850"/>
                  </a:cubicBezTo>
                  <a:cubicBezTo>
                    <a:pt x="3701" y="825"/>
                    <a:pt x="2876" y="0"/>
                    <a:pt x="18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66" name="Google Shape;966;p19"/>
            <p:cNvSpPr/>
            <p:nvPr/>
          </p:nvSpPr>
          <p:spPr>
            <a:xfrm>
              <a:off x="8828525" y="358050"/>
              <a:ext cx="102550" cy="102000"/>
            </a:xfrm>
            <a:custGeom>
              <a:avLst/>
              <a:gdLst/>
              <a:ahLst/>
              <a:cxnLst/>
              <a:rect l="l" t="t" r="r" b="b"/>
              <a:pathLst>
                <a:path w="4102" h="4080" extrusionOk="0">
                  <a:moveTo>
                    <a:pt x="2051" y="357"/>
                  </a:moveTo>
                  <a:cubicBezTo>
                    <a:pt x="2519" y="357"/>
                    <a:pt x="2920" y="558"/>
                    <a:pt x="3232" y="848"/>
                  </a:cubicBezTo>
                  <a:cubicBezTo>
                    <a:pt x="3544" y="1160"/>
                    <a:pt x="3723" y="1583"/>
                    <a:pt x="3723" y="2029"/>
                  </a:cubicBezTo>
                  <a:cubicBezTo>
                    <a:pt x="3723" y="2497"/>
                    <a:pt x="3544" y="2921"/>
                    <a:pt x="3232" y="3211"/>
                  </a:cubicBezTo>
                  <a:cubicBezTo>
                    <a:pt x="2920" y="3523"/>
                    <a:pt x="2519" y="3701"/>
                    <a:pt x="2051" y="3701"/>
                  </a:cubicBezTo>
                  <a:cubicBezTo>
                    <a:pt x="1583" y="3701"/>
                    <a:pt x="1182" y="3523"/>
                    <a:pt x="870" y="3211"/>
                  </a:cubicBezTo>
                  <a:cubicBezTo>
                    <a:pt x="558" y="2921"/>
                    <a:pt x="379" y="2497"/>
                    <a:pt x="379" y="2029"/>
                  </a:cubicBezTo>
                  <a:cubicBezTo>
                    <a:pt x="379" y="1583"/>
                    <a:pt x="558" y="1160"/>
                    <a:pt x="870" y="848"/>
                  </a:cubicBezTo>
                  <a:cubicBezTo>
                    <a:pt x="1182" y="558"/>
                    <a:pt x="1583" y="357"/>
                    <a:pt x="2051" y="357"/>
                  </a:cubicBezTo>
                  <a:close/>
                  <a:moveTo>
                    <a:pt x="2051" y="1"/>
                  </a:moveTo>
                  <a:cubicBezTo>
                    <a:pt x="914" y="1"/>
                    <a:pt x="0" y="915"/>
                    <a:pt x="0" y="2029"/>
                  </a:cubicBezTo>
                  <a:cubicBezTo>
                    <a:pt x="0" y="3166"/>
                    <a:pt x="914" y="4080"/>
                    <a:pt x="2051" y="4080"/>
                  </a:cubicBezTo>
                  <a:cubicBezTo>
                    <a:pt x="3188" y="4080"/>
                    <a:pt x="4102" y="3166"/>
                    <a:pt x="4102" y="2029"/>
                  </a:cubicBezTo>
                  <a:cubicBezTo>
                    <a:pt x="4102" y="915"/>
                    <a:pt x="3188" y="1"/>
                    <a:pt x="2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967" name="Google Shape;967;p19"/>
          <p:cNvSpPr/>
          <p:nvPr/>
        </p:nvSpPr>
        <p:spPr>
          <a:xfrm rot="5400000">
            <a:off x="1836157" y="2251660"/>
            <a:ext cx="384819" cy="384449"/>
          </a:xfrm>
          <a:custGeom>
            <a:avLst/>
            <a:gdLst/>
            <a:ahLst/>
            <a:cxnLst/>
            <a:rect l="l" t="t" r="r" b="b"/>
            <a:pathLst>
              <a:path w="22915" h="22893" extrusionOk="0">
                <a:moveTo>
                  <a:pt x="11457" y="0"/>
                </a:moveTo>
                <a:cubicBezTo>
                  <a:pt x="5127" y="0"/>
                  <a:pt x="0" y="5127"/>
                  <a:pt x="0" y="11435"/>
                </a:cubicBezTo>
                <a:cubicBezTo>
                  <a:pt x="0" y="17766"/>
                  <a:pt x="5127" y="22892"/>
                  <a:pt x="11457" y="22892"/>
                </a:cubicBezTo>
                <a:cubicBezTo>
                  <a:pt x="17788" y="22892"/>
                  <a:pt x="22914" y="17766"/>
                  <a:pt x="22914" y="11435"/>
                </a:cubicBezTo>
                <a:cubicBezTo>
                  <a:pt x="22914" y="5127"/>
                  <a:pt x="17788" y="0"/>
                  <a:pt x="114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8" name="Google Shape;968;p19"/>
          <p:cNvSpPr/>
          <p:nvPr/>
        </p:nvSpPr>
        <p:spPr>
          <a:xfrm rot="5400000">
            <a:off x="1833170" y="2248281"/>
            <a:ext cx="390815" cy="391184"/>
          </a:xfrm>
          <a:custGeom>
            <a:avLst/>
            <a:gdLst/>
            <a:ahLst/>
            <a:cxnLst/>
            <a:rect l="l" t="t" r="r" b="b"/>
            <a:pathLst>
              <a:path w="23272" h="23294" extrusionOk="0">
                <a:moveTo>
                  <a:pt x="11636" y="380"/>
                </a:moveTo>
                <a:cubicBezTo>
                  <a:pt x="14757" y="380"/>
                  <a:pt x="17566" y="1628"/>
                  <a:pt x="19594" y="3679"/>
                </a:cubicBezTo>
                <a:cubicBezTo>
                  <a:pt x="21645" y="5707"/>
                  <a:pt x="22893" y="8538"/>
                  <a:pt x="22893" y="11636"/>
                </a:cubicBezTo>
                <a:cubicBezTo>
                  <a:pt x="22893" y="14757"/>
                  <a:pt x="21645" y="17565"/>
                  <a:pt x="19594" y="19616"/>
                </a:cubicBezTo>
                <a:cubicBezTo>
                  <a:pt x="17566" y="21644"/>
                  <a:pt x="14757" y="22915"/>
                  <a:pt x="11636" y="22915"/>
                </a:cubicBezTo>
                <a:cubicBezTo>
                  <a:pt x="8516" y="22915"/>
                  <a:pt x="5707" y="21644"/>
                  <a:pt x="3657" y="19616"/>
                </a:cubicBezTo>
                <a:cubicBezTo>
                  <a:pt x="1628" y="17565"/>
                  <a:pt x="358" y="14757"/>
                  <a:pt x="358" y="11636"/>
                </a:cubicBezTo>
                <a:cubicBezTo>
                  <a:pt x="358" y="8538"/>
                  <a:pt x="1628" y="5707"/>
                  <a:pt x="3657" y="3679"/>
                </a:cubicBezTo>
                <a:cubicBezTo>
                  <a:pt x="5707" y="1628"/>
                  <a:pt x="8516" y="380"/>
                  <a:pt x="11636" y="380"/>
                </a:cubicBezTo>
                <a:close/>
                <a:moveTo>
                  <a:pt x="11636" y="1"/>
                </a:moveTo>
                <a:cubicBezTo>
                  <a:pt x="5217" y="1"/>
                  <a:pt x="1" y="5217"/>
                  <a:pt x="1" y="11636"/>
                </a:cubicBezTo>
                <a:cubicBezTo>
                  <a:pt x="1" y="18078"/>
                  <a:pt x="5217" y="23294"/>
                  <a:pt x="11636" y="23294"/>
                </a:cubicBezTo>
                <a:cubicBezTo>
                  <a:pt x="18056" y="23294"/>
                  <a:pt x="23272" y="18078"/>
                  <a:pt x="23272" y="11636"/>
                </a:cubicBezTo>
                <a:cubicBezTo>
                  <a:pt x="23272" y="5217"/>
                  <a:pt x="18056" y="1"/>
                  <a:pt x="1163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69" name="Google Shape;969;p19"/>
          <p:cNvSpPr/>
          <p:nvPr/>
        </p:nvSpPr>
        <p:spPr>
          <a:xfrm rot="5400000">
            <a:off x="1884815" y="2300319"/>
            <a:ext cx="287501" cy="287116"/>
          </a:xfrm>
          <a:custGeom>
            <a:avLst/>
            <a:gdLst/>
            <a:ahLst/>
            <a:cxnLst/>
            <a:rect l="l" t="t" r="r" b="b"/>
            <a:pathLst>
              <a:path w="17120" h="17097" extrusionOk="0">
                <a:moveTo>
                  <a:pt x="8560" y="0"/>
                </a:moveTo>
                <a:cubicBezTo>
                  <a:pt x="3835" y="0"/>
                  <a:pt x="1" y="3812"/>
                  <a:pt x="1" y="8537"/>
                </a:cubicBezTo>
                <a:cubicBezTo>
                  <a:pt x="1" y="13263"/>
                  <a:pt x="3835" y="17097"/>
                  <a:pt x="8560" y="17097"/>
                </a:cubicBezTo>
                <a:cubicBezTo>
                  <a:pt x="13286" y="17097"/>
                  <a:pt x="17120" y="13263"/>
                  <a:pt x="17120" y="8537"/>
                </a:cubicBezTo>
                <a:cubicBezTo>
                  <a:pt x="17120" y="3812"/>
                  <a:pt x="13286" y="0"/>
                  <a:pt x="85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0" name="Google Shape;970;p19"/>
          <p:cNvSpPr/>
          <p:nvPr/>
        </p:nvSpPr>
        <p:spPr>
          <a:xfrm rot="5400000">
            <a:off x="1881818" y="2296953"/>
            <a:ext cx="293497" cy="293867"/>
          </a:xfrm>
          <a:custGeom>
            <a:avLst/>
            <a:gdLst/>
            <a:ahLst/>
            <a:cxnLst/>
            <a:rect l="l" t="t" r="r" b="b"/>
            <a:pathLst>
              <a:path w="17477" h="17499" extrusionOk="0">
                <a:moveTo>
                  <a:pt x="8738" y="379"/>
                </a:moveTo>
                <a:cubicBezTo>
                  <a:pt x="11057" y="379"/>
                  <a:pt x="13130" y="1316"/>
                  <a:pt x="14645" y="2831"/>
                </a:cubicBezTo>
                <a:cubicBezTo>
                  <a:pt x="16161" y="4347"/>
                  <a:pt x="17097" y="6442"/>
                  <a:pt x="17097" y="8738"/>
                </a:cubicBezTo>
                <a:cubicBezTo>
                  <a:pt x="17097" y="11056"/>
                  <a:pt x="16161" y="13152"/>
                  <a:pt x="14645" y="14667"/>
                </a:cubicBezTo>
                <a:cubicBezTo>
                  <a:pt x="13130" y="16183"/>
                  <a:pt x="11057" y="17119"/>
                  <a:pt x="8738" y="17119"/>
                </a:cubicBezTo>
                <a:cubicBezTo>
                  <a:pt x="6420" y="17119"/>
                  <a:pt x="4325" y="16183"/>
                  <a:pt x="2809" y="14667"/>
                </a:cubicBezTo>
                <a:cubicBezTo>
                  <a:pt x="1293" y="13152"/>
                  <a:pt x="357" y="11056"/>
                  <a:pt x="357" y="8738"/>
                </a:cubicBezTo>
                <a:cubicBezTo>
                  <a:pt x="357" y="6442"/>
                  <a:pt x="1293" y="4347"/>
                  <a:pt x="2809" y="2831"/>
                </a:cubicBezTo>
                <a:cubicBezTo>
                  <a:pt x="4325" y="1316"/>
                  <a:pt x="6420" y="379"/>
                  <a:pt x="8738" y="379"/>
                </a:cubicBezTo>
                <a:close/>
                <a:moveTo>
                  <a:pt x="8738" y="0"/>
                </a:moveTo>
                <a:cubicBezTo>
                  <a:pt x="3901" y="0"/>
                  <a:pt x="1" y="3924"/>
                  <a:pt x="1" y="8738"/>
                </a:cubicBezTo>
                <a:cubicBezTo>
                  <a:pt x="1" y="13575"/>
                  <a:pt x="3901" y="17498"/>
                  <a:pt x="8738" y="17498"/>
                </a:cubicBezTo>
                <a:cubicBezTo>
                  <a:pt x="13553" y="17498"/>
                  <a:pt x="17476" y="13575"/>
                  <a:pt x="17476" y="8738"/>
                </a:cubicBezTo>
                <a:cubicBezTo>
                  <a:pt x="17476" y="3924"/>
                  <a:pt x="13553" y="0"/>
                  <a:pt x="87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1" name="Google Shape;971;p19"/>
          <p:cNvSpPr/>
          <p:nvPr/>
        </p:nvSpPr>
        <p:spPr>
          <a:xfrm rot="5400000">
            <a:off x="1937787" y="2352912"/>
            <a:ext cx="181569" cy="181569"/>
          </a:xfrm>
          <a:custGeom>
            <a:avLst/>
            <a:gdLst/>
            <a:ahLst/>
            <a:cxnLst/>
            <a:rect l="l" t="t" r="r" b="b"/>
            <a:pathLst>
              <a:path w="10812" h="10812" extrusionOk="0">
                <a:moveTo>
                  <a:pt x="5417" y="1"/>
                </a:moveTo>
                <a:cubicBezTo>
                  <a:pt x="2430" y="1"/>
                  <a:pt x="1" y="2431"/>
                  <a:pt x="1" y="5395"/>
                </a:cubicBezTo>
                <a:cubicBezTo>
                  <a:pt x="1" y="8382"/>
                  <a:pt x="2430" y="10812"/>
                  <a:pt x="5417" y="10812"/>
                </a:cubicBezTo>
                <a:cubicBezTo>
                  <a:pt x="8404" y="10812"/>
                  <a:pt x="10812" y="8382"/>
                  <a:pt x="10812" y="5395"/>
                </a:cubicBezTo>
                <a:cubicBezTo>
                  <a:pt x="10812" y="2431"/>
                  <a:pt x="8404" y="1"/>
                  <a:pt x="54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972" name="Google Shape;972;p19"/>
          <p:cNvSpPr/>
          <p:nvPr/>
        </p:nvSpPr>
        <p:spPr>
          <a:xfrm rot="5400000">
            <a:off x="1934597" y="2350107"/>
            <a:ext cx="187935" cy="187565"/>
          </a:xfrm>
          <a:custGeom>
            <a:avLst/>
            <a:gdLst/>
            <a:ahLst/>
            <a:cxnLst/>
            <a:rect l="l" t="t" r="r" b="b"/>
            <a:pathLst>
              <a:path w="11191" h="11169" extrusionOk="0">
                <a:moveTo>
                  <a:pt x="5595" y="357"/>
                </a:moveTo>
                <a:cubicBezTo>
                  <a:pt x="7044" y="357"/>
                  <a:pt x="8337" y="937"/>
                  <a:pt x="9273" y="1895"/>
                </a:cubicBezTo>
                <a:cubicBezTo>
                  <a:pt x="10232" y="2832"/>
                  <a:pt x="10811" y="4147"/>
                  <a:pt x="10811" y="5573"/>
                </a:cubicBezTo>
                <a:cubicBezTo>
                  <a:pt x="10811" y="7022"/>
                  <a:pt x="10232" y="8337"/>
                  <a:pt x="9273" y="9273"/>
                </a:cubicBezTo>
                <a:cubicBezTo>
                  <a:pt x="8337" y="10210"/>
                  <a:pt x="7044" y="10789"/>
                  <a:pt x="5595" y="10789"/>
                </a:cubicBezTo>
                <a:cubicBezTo>
                  <a:pt x="4147" y="10789"/>
                  <a:pt x="2854" y="10210"/>
                  <a:pt x="1895" y="9273"/>
                </a:cubicBezTo>
                <a:cubicBezTo>
                  <a:pt x="959" y="8337"/>
                  <a:pt x="379" y="7022"/>
                  <a:pt x="379" y="5573"/>
                </a:cubicBezTo>
                <a:cubicBezTo>
                  <a:pt x="379" y="4147"/>
                  <a:pt x="959" y="2832"/>
                  <a:pt x="1895" y="1895"/>
                </a:cubicBezTo>
                <a:cubicBezTo>
                  <a:pt x="2854" y="937"/>
                  <a:pt x="4147" y="357"/>
                  <a:pt x="5595" y="357"/>
                </a:cubicBezTo>
                <a:close/>
                <a:moveTo>
                  <a:pt x="5595" y="1"/>
                </a:moveTo>
                <a:cubicBezTo>
                  <a:pt x="2497" y="1"/>
                  <a:pt x="1" y="2497"/>
                  <a:pt x="1" y="5573"/>
                </a:cubicBezTo>
                <a:cubicBezTo>
                  <a:pt x="1" y="8672"/>
                  <a:pt x="2497" y="11168"/>
                  <a:pt x="5595" y="11168"/>
                </a:cubicBezTo>
                <a:cubicBezTo>
                  <a:pt x="8671" y="11168"/>
                  <a:pt x="11190" y="8672"/>
                  <a:pt x="11190" y="5573"/>
                </a:cubicBezTo>
                <a:cubicBezTo>
                  <a:pt x="11190" y="2497"/>
                  <a:pt x="8671" y="1"/>
                  <a:pt x="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grpSp>
        <p:nvGrpSpPr>
          <p:cNvPr id="973" name="Google Shape;973;p19"/>
          <p:cNvGrpSpPr/>
          <p:nvPr/>
        </p:nvGrpSpPr>
        <p:grpSpPr>
          <a:xfrm rot="5400000">
            <a:off x="2268161" y="2020508"/>
            <a:ext cx="233351" cy="36000"/>
            <a:chOff x="5662375" y="212375"/>
            <a:chExt cx="175013" cy="27000"/>
          </a:xfrm>
        </p:grpSpPr>
        <p:sp>
          <p:nvSpPr>
            <p:cNvPr id="974" name="Google Shape;974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5" name="Google Shape;975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6" name="Google Shape;976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77" name="Google Shape;977;p19"/>
          <p:cNvGrpSpPr/>
          <p:nvPr/>
        </p:nvGrpSpPr>
        <p:grpSpPr>
          <a:xfrm rot="5400000">
            <a:off x="2426027" y="6082775"/>
            <a:ext cx="233351" cy="36000"/>
            <a:chOff x="5662375" y="212375"/>
            <a:chExt cx="175013" cy="27000"/>
          </a:xfrm>
        </p:grpSpPr>
        <p:sp>
          <p:nvSpPr>
            <p:cNvPr id="978" name="Google Shape;978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79" name="Google Shape;979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0" name="Google Shape;980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981" name="Google Shape;981;p19"/>
          <p:cNvGrpSpPr/>
          <p:nvPr/>
        </p:nvGrpSpPr>
        <p:grpSpPr>
          <a:xfrm rot="5400000">
            <a:off x="544794" y="5521041"/>
            <a:ext cx="233351" cy="36000"/>
            <a:chOff x="5662375" y="212375"/>
            <a:chExt cx="175013" cy="27000"/>
          </a:xfrm>
        </p:grpSpPr>
        <p:sp>
          <p:nvSpPr>
            <p:cNvPr id="982" name="Google Shape;982;p19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3" name="Google Shape;983;p19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984" name="Google Shape;984;p19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74" name="Text Placeholder 2">
            <a:extLst>
              <a:ext uri="{FF2B5EF4-FFF2-40B4-BE49-F238E27FC236}">
                <a16:creationId xmlns:a16="http://schemas.microsoft.com/office/drawing/2014/main" id="{7F6F4B44-3F0F-B040-A26D-E22F61BC6DB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566670" y="1653400"/>
            <a:ext cx="7025929" cy="4838419"/>
          </a:xfrm>
          <a:prstGeom prst="rect">
            <a:avLst/>
          </a:prstGeom>
        </p:spPr>
        <p:txBody>
          <a:bodyPr/>
          <a:lstStyle>
            <a:lvl1pPr marL="302668" indent="-302668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92637" indent="-289970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38158" indent="-245521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068864" indent="-230706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316502" indent="-249754">
              <a:buFont typeface="Arial" panose="020B0604020202020204" pitchFamily="34" charset="0"/>
              <a:buChar char="•"/>
              <a:tabLst/>
              <a:defRPr sz="2133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2440950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of text" userDrawn="1">
  <p:cSld name="1_Four columns of text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5"/>
          <p:cNvSpPr txBox="1">
            <a:spLocks noGrp="1"/>
          </p:cNvSpPr>
          <p:nvPr>
            <p:ph type="title"/>
          </p:nvPr>
        </p:nvSpPr>
        <p:spPr>
          <a:xfrm>
            <a:off x="2091700" y="589800"/>
            <a:ext cx="80084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en-US"/>
              <a:t>Click to edit Master title style</a:t>
            </a:r>
            <a:endParaRPr/>
          </a:p>
        </p:txBody>
      </p:sp>
      <p:cxnSp>
        <p:nvCxnSpPr>
          <p:cNvPr id="675" name="Google Shape;675;p15"/>
          <p:cNvCxnSpPr/>
          <p:nvPr/>
        </p:nvCxnSpPr>
        <p:spPr>
          <a:xfrm rot="10800000">
            <a:off x="10812000" y="668367"/>
            <a:ext cx="983600" cy="98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" name="Google Shape;676;p15"/>
          <p:cNvCxnSpPr/>
          <p:nvPr/>
        </p:nvCxnSpPr>
        <p:spPr>
          <a:xfrm>
            <a:off x="776633" y="376251"/>
            <a:ext cx="1617200" cy="5636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7" name="Google Shape;677;p15"/>
          <p:cNvCxnSpPr/>
          <p:nvPr/>
        </p:nvCxnSpPr>
        <p:spPr>
          <a:xfrm rot="10800000" flipH="1">
            <a:off x="0" y="365584"/>
            <a:ext cx="776800" cy="872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78" name="Google Shape;678;p15"/>
          <p:cNvGrpSpPr/>
          <p:nvPr/>
        </p:nvGrpSpPr>
        <p:grpSpPr>
          <a:xfrm flipH="1">
            <a:off x="565002" y="167151"/>
            <a:ext cx="389367" cy="390100"/>
            <a:chOff x="7353050" y="316275"/>
            <a:chExt cx="292025" cy="292575"/>
          </a:xfrm>
        </p:grpSpPr>
        <p:sp>
          <p:nvSpPr>
            <p:cNvPr id="679" name="Google Shape;679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0" name="Google Shape;680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1" name="Google Shape;681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2" name="Google Shape;682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83" name="Google Shape;683;p15"/>
          <p:cNvGrpSpPr/>
          <p:nvPr/>
        </p:nvGrpSpPr>
        <p:grpSpPr>
          <a:xfrm>
            <a:off x="2184987" y="744217"/>
            <a:ext cx="390815" cy="391184"/>
            <a:chOff x="3164039" y="430875"/>
            <a:chExt cx="293111" cy="293388"/>
          </a:xfrm>
        </p:grpSpPr>
        <p:sp>
          <p:nvSpPr>
            <p:cNvPr id="684" name="Google Shape;684;p15"/>
            <p:cNvSpPr/>
            <p:nvPr/>
          </p:nvSpPr>
          <p:spPr>
            <a:xfrm flipH="1">
              <a:off x="3166281" y="433407"/>
              <a:ext cx="288614" cy="288337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5" name="Google Shape;685;p15"/>
            <p:cNvSpPr/>
            <p:nvPr/>
          </p:nvSpPr>
          <p:spPr>
            <a:xfrm flipH="1">
              <a:off x="3164039" y="430875"/>
              <a:ext cx="293111" cy="293388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6" name="Google Shape;686;p15"/>
            <p:cNvSpPr/>
            <p:nvPr/>
          </p:nvSpPr>
          <p:spPr>
            <a:xfrm flipH="1">
              <a:off x="3202780" y="469909"/>
              <a:ext cx="215626" cy="215337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7" name="Google Shape;687;p15"/>
            <p:cNvSpPr/>
            <p:nvPr/>
          </p:nvSpPr>
          <p:spPr>
            <a:xfrm flipH="1">
              <a:off x="3200525" y="467377"/>
              <a:ext cx="220123" cy="220400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8" name="Google Shape;688;p15"/>
            <p:cNvSpPr/>
            <p:nvPr/>
          </p:nvSpPr>
          <p:spPr>
            <a:xfrm flipH="1">
              <a:off x="3242641" y="509484"/>
              <a:ext cx="136177" cy="136177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89" name="Google Shape;689;p15"/>
            <p:cNvSpPr/>
            <p:nvPr/>
          </p:nvSpPr>
          <p:spPr>
            <a:xfrm flipH="1">
              <a:off x="3240109" y="507242"/>
              <a:ext cx="140951" cy="140674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690" name="Google Shape;690;p15"/>
          <p:cNvGrpSpPr/>
          <p:nvPr/>
        </p:nvGrpSpPr>
        <p:grpSpPr>
          <a:xfrm>
            <a:off x="2122335" y="483467"/>
            <a:ext cx="233351" cy="36000"/>
            <a:chOff x="5662375" y="212375"/>
            <a:chExt cx="175013" cy="27000"/>
          </a:xfrm>
        </p:grpSpPr>
        <p:sp>
          <p:nvSpPr>
            <p:cNvPr id="691" name="Google Shape;691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2" name="Google Shape;692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3" name="Google Shape;693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cxnSp>
        <p:nvCxnSpPr>
          <p:cNvPr id="694" name="Google Shape;694;p15"/>
          <p:cNvCxnSpPr/>
          <p:nvPr/>
        </p:nvCxnSpPr>
        <p:spPr>
          <a:xfrm flipH="1">
            <a:off x="10868433" y="9167"/>
            <a:ext cx="1336800" cy="6592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95" name="Google Shape;695;p15"/>
          <p:cNvGrpSpPr/>
          <p:nvPr/>
        </p:nvGrpSpPr>
        <p:grpSpPr>
          <a:xfrm>
            <a:off x="10431835" y="269833"/>
            <a:ext cx="775733" cy="776467"/>
            <a:chOff x="8064275" y="887850"/>
            <a:chExt cx="581800" cy="582350"/>
          </a:xfrm>
        </p:grpSpPr>
        <p:sp>
          <p:nvSpPr>
            <p:cNvPr id="696" name="Google Shape;696;p15"/>
            <p:cNvSpPr/>
            <p:nvPr/>
          </p:nvSpPr>
          <p:spPr>
            <a:xfrm>
              <a:off x="8068750" y="892875"/>
              <a:ext cx="572875" cy="572325"/>
            </a:xfrm>
            <a:custGeom>
              <a:avLst/>
              <a:gdLst/>
              <a:ahLst/>
              <a:cxnLst/>
              <a:rect l="l" t="t" r="r" b="b"/>
              <a:pathLst>
                <a:path w="22915" h="22893" extrusionOk="0">
                  <a:moveTo>
                    <a:pt x="11457" y="0"/>
                  </a:moveTo>
                  <a:cubicBezTo>
                    <a:pt x="5127" y="0"/>
                    <a:pt x="0" y="5127"/>
                    <a:pt x="0" y="11435"/>
                  </a:cubicBezTo>
                  <a:cubicBezTo>
                    <a:pt x="0" y="17766"/>
                    <a:pt x="5127" y="22892"/>
                    <a:pt x="11457" y="22892"/>
                  </a:cubicBezTo>
                  <a:cubicBezTo>
                    <a:pt x="17788" y="22892"/>
                    <a:pt x="22914" y="17766"/>
                    <a:pt x="22914" y="11435"/>
                  </a:cubicBezTo>
                  <a:cubicBezTo>
                    <a:pt x="22914" y="5127"/>
                    <a:pt x="17788" y="0"/>
                    <a:pt x="11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7" name="Google Shape;697;p15"/>
            <p:cNvSpPr/>
            <p:nvPr/>
          </p:nvSpPr>
          <p:spPr>
            <a:xfrm>
              <a:off x="8064275" y="887850"/>
              <a:ext cx="581800" cy="582350"/>
            </a:xfrm>
            <a:custGeom>
              <a:avLst/>
              <a:gdLst/>
              <a:ahLst/>
              <a:cxnLst/>
              <a:rect l="l" t="t" r="r" b="b"/>
              <a:pathLst>
                <a:path w="23272" h="23294" extrusionOk="0">
                  <a:moveTo>
                    <a:pt x="11636" y="380"/>
                  </a:moveTo>
                  <a:cubicBezTo>
                    <a:pt x="14757" y="380"/>
                    <a:pt x="17566" y="1628"/>
                    <a:pt x="19594" y="3679"/>
                  </a:cubicBezTo>
                  <a:cubicBezTo>
                    <a:pt x="21645" y="5707"/>
                    <a:pt x="22893" y="8538"/>
                    <a:pt x="22893" y="11636"/>
                  </a:cubicBezTo>
                  <a:cubicBezTo>
                    <a:pt x="22893" y="14757"/>
                    <a:pt x="21645" y="17565"/>
                    <a:pt x="19594" y="19616"/>
                  </a:cubicBezTo>
                  <a:cubicBezTo>
                    <a:pt x="17566" y="21644"/>
                    <a:pt x="14757" y="22915"/>
                    <a:pt x="11636" y="22915"/>
                  </a:cubicBezTo>
                  <a:cubicBezTo>
                    <a:pt x="8516" y="22915"/>
                    <a:pt x="5707" y="21644"/>
                    <a:pt x="3657" y="19616"/>
                  </a:cubicBezTo>
                  <a:cubicBezTo>
                    <a:pt x="1628" y="17565"/>
                    <a:pt x="358" y="14757"/>
                    <a:pt x="358" y="11636"/>
                  </a:cubicBezTo>
                  <a:cubicBezTo>
                    <a:pt x="358" y="8538"/>
                    <a:pt x="1628" y="5707"/>
                    <a:pt x="3657" y="3679"/>
                  </a:cubicBezTo>
                  <a:cubicBezTo>
                    <a:pt x="5707" y="1628"/>
                    <a:pt x="8516" y="380"/>
                    <a:pt x="11636" y="380"/>
                  </a:cubicBezTo>
                  <a:close/>
                  <a:moveTo>
                    <a:pt x="11636" y="1"/>
                  </a:moveTo>
                  <a:cubicBezTo>
                    <a:pt x="5217" y="1"/>
                    <a:pt x="1" y="5217"/>
                    <a:pt x="1" y="11636"/>
                  </a:cubicBezTo>
                  <a:cubicBezTo>
                    <a:pt x="1" y="18078"/>
                    <a:pt x="5217" y="23294"/>
                    <a:pt x="11636" y="23294"/>
                  </a:cubicBezTo>
                  <a:cubicBezTo>
                    <a:pt x="18056" y="23294"/>
                    <a:pt x="23272" y="18078"/>
                    <a:pt x="23272" y="11636"/>
                  </a:cubicBezTo>
                  <a:cubicBezTo>
                    <a:pt x="23272" y="5217"/>
                    <a:pt x="18056" y="1"/>
                    <a:pt x="11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8" name="Google Shape;698;p15"/>
            <p:cNvSpPr/>
            <p:nvPr/>
          </p:nvSpPr>
          <p:spPr>
            <a:xfrm>
              <a:off x="8141175" y="965325"/>
              <a:ext cx="428000" cy="427425"/>
            </a:xfrm>
            <a:custGeom>
              <a:avLst/>
              <a:gdLst/>
              <a:ahLst/>
              <a:cxnLst/>
              <a:rect l="l" t="t" r="r" b="b"/>
              <a:pathLst>
                <a:path w="17120" h="17097" extrusionOk="0">
                  <a:moveTo>
                    <a:pt x="8560" y="0"/>
                  </a:moveTo>
                  <a:cubicBezTo>
                    <a:pt x="3835" y="0"/>
                    <a:pt x="1" y="3812"/>
                    <a:pt x="1" y="8537"/>
                  </a:cubicBezTo>
                  <a:cubicBezTo>
                    <a:pt x="1" y="13263"/>
                    <a:pt x="3835" y="17097"/>
                    <a:pt x="8560" y="17097"/>
                  </a:cubicBezTo>
                  <a:cubicBezTo>
                    <a:pt x="13286" y="17097"/>
                    <a:pt x="17120" y="13263"/>
                    <a:pt x="17120" y="8537"/>
                  </a:cubicBezTo>
                  <a:cubicBezTo>
                    <a:pt x="17120" y="3812"/>
                    <a:pt x="13286" y="0"/>
                    <a:pt x="8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699" name="Google Shape;699;p15"/>
            <p:cNvSpPr/>
            <p:nvPr/>
          </p:nvSpPr>
          <p:spPr>
            <a:xfrm>
              <a:off x="8136725" y="960300"/>
              <a:ext cx="436925" cy="437475"/>
            </a:xfrm>
            <a:custGeom>
              <a:avLst/>
              <a:gdLst/>
              <a:ahLst/>
              <a:cxnLst/>
              <a:rect l="l" t="t" r="r" b="b"/>
              <a:pathLst>
                <a:path w="17477" h="17499" extrusionOk="0">
                  <a:moveTo>
                    <a:pt x="8738" y="379"/>
                  </a:moveTo>
                  <a:cubicBezTo>
                    <a:pt x="11057" y="379"/>
                    <a:pt x="13130" y="1316"/>
                    <a:pt x="14645" y="2831"/>
                  </a:cubicBezTo>
                  <a:cubicBezTo>
                    <a:pt x="16161" y="4347"/>
                    <a:pt x="17097" y="6442"/>
                    <a:pt x="17097" y="8738"/>
                  </a:cubicBezTo>
                  <a:cubicBezTo>
                    <a:pt x="17097" y="11056"/>
                    <a:pt x="16161" y="13152"/>
                    <a:pt x="14645" y="14667"/>
                  </a:cubicBezTo>
                  <a:cubicBezTo>
                    <a:pt x="13130" y="16183"/>
                    <a:pt x="11057" y="17119"/>
                    <a:pt x="8738" y="17119"/>
                  </a:cubicBezTo>
                  <a:cubicBezTo>
                    <a:pt x="6420" y="17119"/>
                    <a:pt x="4325" y="16183"/>
                    <a:pt x="2809" y="14667"/>
                  </a:cubicBezTo>
                  <a:cubicBezTo>
                    <a:pt x="1293" y="13152"/>
                    <a:pt x="357" y="11056"/>
                    <a:pt x="357" y="8738"/>
                  </a:cubicBezTo>
                  <a:cubicBezTo>
                    <a:pt x="357" y="6442"/>
                    <a:pt x="1293" y="4347"/>
                    <a:pt x="2809" y="2831"/>
                  </a:cubicBezTo>
                  <a:cubicBezTo>
                    <a:pt x="4325" y="1316"/>
                    <a:pt x="6420" y="379"/>
                    <a:pt x="8738" y="379"/>
                  </a:cubicBezTo>
                  <a:close/>
                  <a:moveTo>
                    <a:pt x="8738" y="0"/>
                  </a:moveTo>
                  <a:cubicBezTo>
                    <a:pt x="3901" y="0"/>
                    <a:pt x="1" y="3924"/>
                    <a:pt x="1" y="8738"/>
                  </a:cubicBezTo>
                  <a:cubicBezTo>
                    <a:pt x="1" y="13575"/>
                    <a:pt x="3901" y="17498"/>
                    <a:pt x="8738" y="17498"/>
                  </a:cubicBezTo>
                  <a:cubicBezTo>
                    <a:pt x="13553" y="17498"/>
                    <a:pt x="17476" y="13575"/>
                    <a:pt x="17476" y="8738"/>
                  </a:cubicBezTo>
                  <a:cubicBezTo>
                    <a:pt x="17476" y="3924"/>
                    <a:pt x="13553" y="0"/>
                    <a:pt x="8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0" name="Google Shape;700;p15"/>
            <p:cNvSpPr/>
            <p:nvPr/>
          </p:nvSpPr>
          <p:spPr>
            <a:xfrm>
              <a:off x="8219750" y="1043875"/>
              <a:ext cx="270300" cy="270300"/>
            </a:xfrm>
            <a:custGeom>
              <a:avLst/>
              <a:gdLst/>
              <a:ahLst/>
              <a:cxnLst/>
              <a:rect l="l" t="t" r="r" b="b"/>
              <a:pathLst>
                <a:path w="10812" h="10812" extrusionOk="0">
                  <a:moveTo>
                    <a:pt x="5417" y="1"/>
                  </a:moveTo>
                  <a:cubicBezTo>
                    <a:pt x="2430" y="1"/>
                    <a:pt x="1" y="2431"/>
                    <a:pt x="1" y="5395"/>
                  </a:cubicBezTo>
                  <a:cubicBezTo>
                    <a:pt x="1" y="8382"/>
                    <a:pt x="2430" y="10812"/>
                    <a:pt x="5417" y="10812"/>
                  </a:cubicBezTo>
                  <a:cubicBezTo>
                    <a:pt x="8404" y="10812"/>
                    <a:pt x="10812" y="8382"/>
                    <a:pt x="10812" y="5395"/>
                  </a:cubicBezTo>
                  <a:cubicBezTo>
                    <a:pt x="10812" y="2431"/>
                    <a:pt x="8404" y="1"/>
                    <a:pt x="54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1" name="Google Shape;701;p15"/>
            <p:cNvSpPr/>
            <p:nvPr/>
          </p:nvSpPr>
          <p:spPr>
            <a:xfrm>
              <a:off x="8215300" y="1039425"/>
              <a:ext cx="279775" cy="279225"/>
            </a:xfrm>
            <a:custGeom>
              <a:avLst/>
              <a:gdLst/>
              <a:ahLst/>
              <a:cxnLst/>
              <a:rect l="l" t="t" r="r" b="b"/>
              <a:pathLst>
                <a:path w="11191" h="11169" extrusionOk="0">
                  <a:moveTo>
                    <a:pt x="5595" y="357"/>
                  </a:moveTo>
                  <a:cubicBezTo>
                    <a:pt x="7044" y="357"/>
                    <a:pt x="8337" y="937"/>
                    <a:pt x="9273" y="1895"/>
                  </a:cubicBezTo>
                  <a:cubicBezTo>
                    <a:pt x="10232" y="2832"/>
                    <a:pt x="10811" y="4147"/>
                    <a:pt x="10811" y="5573"/>
                  </a:cubicBezTo>
                  <a:cubicBezTo>
                    <a:pt x="10811" y="7022"/>
                    <a:pt x="10232" y="8337"/>
                    <a:pt x="9273" y="9273"/>
                  </a:cubicBezTo>
                  <a:cubicBezTo>
                    <a:pt x="8337" y="10210"/>
                    <a:pt x="7044" y="10789"/>
                    <a:pt x="5595" y="10789"/>
                  </a:cubicBezTo>
                  <a:cubicBezTo>
                    <a:pt x="4147" y="10789"/>
                    <a:pt x="2854" y="10210"/>
                    <a:pt x="1895" y="9273"/>
                  </a:cubicBezTo>
                  <a:cubicBezTo>
                    <a:pt x="959" y="8337"/>
                    <a:pt x="379" y="7022"/>
                    <a:pt x="379" y="5573"/>
                  </a:cubicBezTo>
                  <a:cubicBezTo>
                    <a:pt x="379" y="4147"/>
                    <a:pt x="959" y="2832"/>
                    <a:pt x="1895" y="1895"/>
                  </a:cubicBezTo>
                  <a:cubicBezTo>
                    <a:pt x="2854" y="937"/>
                    <a:pt x="4147" y="357"/>
                    <a:pt x="5595" y="357"/>
                  </a:cubicBezTo>
                  <a:close/>
                  <a:moveTo>
                    <a:pt x="5595" y="1"/>
                  </a:moveTo>
                  <a:cubicBezTo>
                    <a:pt x="2497" y="1"/>
                    <a:pt x="1" y="2497"/>
                    <a:pt x="1" y="5573"/>
                  </a:cubicBezTo>
                  <a:cubicBezTo>
                    <a:pt x="1" y="8672"/>
                    <a:pt x="2497" y="11168"/>
                    <a:pt x="5595" y="11168"/>
                  </a:cubicBezTo>
                  <a:cubicBezTo>
                    <a:pt x="8671" y="11168"/>
                    <a:pt x="11190" y="8672"/>
                    <a:pt x="11190" y="5573"/>
                  </a:cubicBezTo>
                  <a:cubicBezTo>
                    <a:pt x="11190" y="2497"/>
                    <a:pt x="8671" y="1"/>
                    <a:pt x="5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2" name="Google Shape;702;p15"/>
          <p:cNvGrpSpPr/>
          <p:nvPr/>
        </p:nvGrpSpPr>
        <p:grpSpPr>
          <a:xfrm flipH="1">
            <a:off x="11598202" y="1489986"/>
            <a:ext cx="389367" cy="390100"/>
            <a:chOff x="7353050" y="316275"/>
            <a:chExt cx="292025" cy="292575"/>
          </a:xfrm>
        </p:grpSpPr>
        <p:sp>
          <p:nvSpPr>
            <p:cNvPr id="703" name="Google Shape;703;p15"/>
            <p:cNvSpPr/>
            <p:nvPr/>
          </p:nvSpPr>
          <p:spPr>
            <a:xfrm>
              <a:off x="7358075" y="321275"/>
              <a:ext cx="282550" cy="282550"/>
            </a:xfrm>
            <a:custGeom>
              <a:avLst/>
              <a:gdLst/>
              <a:ahLst/>
              <a:cxnLst/>
              <a:rect l="l" t="t" r="r" b="b"/>
              <a:pathLst>
                <a:path w="11302" h="11302" extrusionOk="0">
                  <a:moveTo>
                    <a:pt x="5640" y="1"/>
                  </a:moveTo>
                  <a:cubicBezTo>
                    <a:pt x="2519" y="1"/>
                    <a:pt x="0" y="2520"/>
                    <a:pt x="0" y="5640"/>
                  </a:cubicBezTo>
                  <a:cubicBezTo>
                    <a:pt x="0" y="8783"/>
                    <a:pt x="2519" y="11302"/>
                    <a:pt x="5640" y="11302"/>
                  </a:cubicBezTo>
                  <a:cubicBezTo>
                    <a:pt x="8783" y="11302"/>
                    <a:pt x="11301" y="8783"/>
                    <a:pt x="11301" y="5640"/>
                  </a:cubicBezTo>
                  <a:cubicBezTo>
                    <a:pt x="11301" y="2520"/>
                    <a:pt x="8783" y="1"/>
                    <a:pt x="5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4" name="Google Shape;704;p15"/>
            <p:cNvSpPr/>
            <p:nvPr/>
          </p:nvSpPr>
          <p:spPr>
            <a:xfrm>
              <a:off x="7353050" y="316275"/>
              <a:ext cx="292025" cy="292575"/>
            </a:xfrm>
            <a:custGeom>
              <a:avLst/>
              <a:gdLst/>
              <a:ahLst/>
              <a:cxnLst/>
              <a:rect l="l" t="t" r="r" b="b"/>
              <a:pathLst>
                <a:path w="11681" h="11703" extrusionOk="0">
                  <a:moveTo>
                    <a:pt x="5841" y="379"/>
                  </a:moveTo>
                  <a:cubicBezTo>
                    <a:pt x="7356" y="379"/>
                    <a:pt x="8716" y="981"/>
                    <a:pt x="9719" y="1984"/>
                  </a:cubicBezTo>
                  <a:cubicBezTo>
                    <a:pt x="10700" y="2965"/>
                    <a:pt x="11324" y="4347"/>
                    <a:pt x="11324" y="5840"/>
                  </a:cubicBezTo>
                  <a:cubicBezTo>
                    <a:pt x="11324" y="7356"/>
                    <a:pt x="10700" y="8738"/>
                    <a:pt x="9719" y="9719"/>
                  </a:cubicBezTo>
                  <a:cubicBezTo>
                    <a:pt x="8716" y="10699"/>
                    <a:pt x="7356" y="11324"/>
                    <a:pt x="5841" y="11324"/>
                  </a:cubicBezTo>
                  <a:cubicBezTo>
                    <a:pt x="4347" y="11324"/>
                    <a:pt x="2965" y="10699"/>
                    <a:pt x="1984" y="9719"/>
                  </a:cubicBezTo>
                  <a:cubicBezTo>
                    <a:pt x="981" y="8738"/>
                    <a:pt x="380" y="7356"/>
                    <a:pt x="380" y="5840"/>
                  </a:cubicBezTo>
                  <a:cubicBezTo>
                    <a:pt x="380" y="4347"/>
                    <a:pt x="981" y="2965"/>
                    <a:pt x="1984" y="1984"/>
                  </a:cubicBezTo>
                  <a:cubicBezTo>
                    <a:pt x="2965" y="981"/>
                    <a:pt x="4347" y="379"/>
                    <a:pt x="5841" y="379"/>
                  </a:cubicBezTo>
                  <a:close/>
                  <a:moveTo>
                    <a:pt x="5841" y="0"/>
                  </a:moveTo>
                  <a:cubicBezTo>
                    <a:pt x="2631" y="0"/>
                    <a:pt x="1" y="2630"/>
                    <a:pt x="1" y="5840"/>
                  </a:cubicBezTo>
                  <a:cubicBezTo>
                    <a:pt x="1" y="9072"/>
                    <a:pt x="2631" y="11703"/>
                    <a:pt x="5841" y="11703"/>
                  </a:cubicBezTo>
                  <a:cubicBezTo>
                    <a:pt x="9073" y="11703"/>
                    <a:pt x="11681" y="9072"/>
                    <a:pt x="11681" y="5840"/>
                  </a:cubicBezTo>
                  <a:cubicBezTo>
                    <a:pt x="11681" y="2630"/>
                    <a:pt x="9073" y="0"/>
                    <a:pt x="5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5" name="Google Shape;705;p15"/>
            <p:cNvSpPr/>
            <p:nvPr/>
          </p:nvSpPr>
          <p:spPr>
            <a:xfrm>
              <a:off x="7419925" y="383125"/>
              <a:ext cx="158275" cy="158300"/>
            </a:xfrm>
            <a:custGeom>
              <a:avLst/>
              <a:gdLst/>
              <a:ahLst/>
              <a:cxnLst/>
              <a:rect l="l" t="t" r="r" b="b"/>
              <a:pathLst>
                <a:path w="6331" h="6332" extrusionOk="0">
                  <a:moveTo>
                    <a:pt x="3166" y="1"/>
                  </a:moveTo>
                  <a:cubicBezTo>
                    <a:pt x="1427" y="1"/>
                    <a:pt x="0" y="1428"/>
                    <a:pt x="0" y="3166"/>
                  </a:cubicBezTo>
                  <a:cubicBezTo>
                    <a:pt x="0" y="4927"/>
                    <a:pt x="1427" y="6331"/>
                    <a:pt x="3166" y="6331"/>
                  </a:cubicBezTo>
                  <a:cubicBezTo>
                    <a:pt x="4927" y="6331"/>
                    <a:pt x="6331" y="4927"/>
                    <a:pt x="6331" y="3166"/>
                  </a:cubicBezTo>
                  <a:cubicBezTo>
                    <a:pt x="6331" y="1428"/>
                    <a:pt x="4927" y="1"/>
                    <a:pt x="3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6" name="Google Shape;706;p15"/>
            <p:cNvSpPr/>
            <p:nvPr/>
          </p:nvSpPr>
          <p:spPr>
            <a:xfrm>
              <a:off x="7415475" y="378675"/>
              <a:ext cx="167750" cy="167775"/>
            </a:xfrm>
            <a:custGeom>
              <a:avLst/>
              <a:gdLst/>
              <a:ahLst/>
              <a:cxnLst/>
              <a:rect l="l" t="t" r="r" b="b"/>
              <a:pathLst>
                <a:path w="6710" h="6711" extrusionOk="0">
                  <a:moveTo>
                    <a:pt x="3344" y="380"/>
                  </a:moveTo>
                  <a:cubicBezTo>
                    <a:pt x="4168" y="380"/>
                    <a:pt x="4926" y="714"/>
                    <a:pt x="5461" y="1249"/>
                  </a:cubicBezTo>
                  <a:cubicBezTo>
                    <a:pt x="5996" y="1784"/>
                    <a:pt x="6330" y="2519"/>
                    <a:pt x="6330" y="3344"/>
                  </a:cubicBezTo>
                  <a:cubicBezTo>
                    <a:pt x="6330" y="4169"/>
                    <a:pt x="5996" y="4927"/>
                    <a:pt x="5461" y="5462"/>
                  </a:cubicBezTo>
                  <a:cubicBezTo>
                    <a:pt x="4926" y="5997"/>
                    <a:pt x="4168" y="6331"/>
                    <a:pt x="3344" y="6331"/>
                  </a:cubicBezTo>
                  <a:cubicBezTo>
                    <a:pt x="2519" y="6331"/>
                    <a:pt x="1783" y="5997"/>
                    <a:pt x="1248" y="5462"/>
                  </a:cubicBezTo>
                  <a:cubicBezTo>
                    <a:pt x="713" y="4927"/>
                    <a:pt x="379" y="4169"/>
                    <a:pt x="379" y="3344"/>
                  </a:cubicBezTo>
                  <a:cubicBezTo>
                    <a:pt x="379" y="2519"/>
                    <a:pt x="713" y="1784"/>
                    <a:pt x="1248" y="1249"/>
                  </a:cubicBezTo>
                  <a:cubicBezTo>
                    <a:pt x="1783" y="714"/>
                    <a:pt x="2519" y="380"/>
                    <a:pt x="3344" y="380"/>
                  </a:cubicBezTo>
                  <a:close/>
                  <a:moveTo>
                    <a:pt x="3344" y="1"/>
                  </a:moveTo>
                  <a:cubicBezTo>
                    <a:pt x="1494" y="1"/>
                    <a:pt x="0" y="1494"/>
                    <a:pt x="0" y="3344"/>
                  </a:cubicBezTo>
                  <a:cubicBezTo>
                    <a:pt x="0" y="5194"/>
                    <a:pt x="1494" y="6710"/>
                    <a:pt x="3344" y="6710"/>
                  </a:cubicBezTo>
                  <a:cubicBezTo>
                    <a:pt x="5194" y="6710"/>
                    <a:pt x="6709" y="5194"/>
                    <a:pt x="6709" y="3344"/>
                  </a:cubicBezTo>
                  <a:cubicBezTo>
                    <a:pt x="6709" y="1494"/>
                    <a:pt x="5194" y="1"/>
                    <a:pt x="3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grpSp>
        <p:nvGrpSpPr>
          <p:cNvPr id="707" name="Google Shape;707;p15"/>
          <p:cNvGrpSpPr/>
          <p:nvPr/>
        </p:nvGrpSpPr>
        <p:grpSpPr>
          <a:xfrm>
            <a:off x="11571135" y="2109067"/>
            <a:ext cx="233351" cy="36000"/>
            <a:chOff x="5662375" y="212375"/>
            <a:chExt cx="175013" cy="27000"/>
          </a:xfrm>
        </p:grpSpPr>
        <p:sp>
          <p:nvSpPr>
            <p:cNvPr id="708" name="Google Shape;708;p15"/>
            <p:cNvSpPr/>
            <p:nvPr/>
          </p:nvSpPr>
          <p:spPr>
            <a:xfrm>
              <a:off x="5662375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09" name="Google Shape;709;p15"/>
            <p:cNvSpPr/>
            <p:nvPr/>
          </p:nvSpPr>
          <p:spPr>
            <a:xfrm>
              <a:off x="5736381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  <p:sp>
          <p:nvSpPr>
            <p:cNvPr id="710" name="Google Shape;710;p15"/>
            <p:cNvSpPr/>
            <p:nvPr/>
          </p:nvSpPr>
          <p:spPr>
            <a:xfrm>
              <a:off x="5810388" y="212375"/>
              <a:ext cx="270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/>
            </a:p>
          </p:txBody>
        </p:sp>
      </p:grp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7D9E08C-91C4-2047-873E-94C8A5B09A67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251126" y="1537518"/>
            <a:ext cx="9645473" cy="4858583"/>
          </a:xfrm>
          <a:prstGeom prst="rect">
            <a:avLst/>
          </a:prstGeom>
        </p:spPr>
        <p:txBody>
          <a:bodyPr/>
          <a:lstStyle>
            <a:lvl1pPr marL="285744" indent="-285744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1pPr>
            <a:lvl2pPr marL="560374" indent="-285744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738170" indent="-285744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960415" indent="-285744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182657" indent="-285744">
              <a:lnSpc>
                <a:spcPct val="100000"/>
              </a:lnSpc>
              <a:buFont typeface="Arial" panose="020B0604020202020204" pitchFamily="34" charset="0"/>
              <a:buChar char="•"/>
              <a:tabLst/>
              <a:defRPr sz="2000">
                <a:latin typeface="Calibri" panose="020F0502020204030204" pitchFamily="34" charset="0"/>
                <a:cs typeface="Calibri" panose="020F050202020403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655079131"/>
      </p:ext>
    </p:extLst>
  </p:cSld>
  <p:clrMapOvr>
    <a:masterClrMapping/>
  </p:clrMapOvr>
  <p:hf sldNum="0" hdr="0" ftr="0" dt="0"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13" Type="http://schemas.openxmlformats.org/officeDocument/2006/relationships/slideLayout" Target="../slideLayouts/slideLayout28.xml"/><Relationship Id="rId18" Type="http://schemas.openxmlformats.org/officeDocument/2006/relationships/slideLayout" Target="../slideLayouts/slideLayout33.xml"/><Relationship Id="rId3" Type="http://schemas.openxmlformats.org/officeDocument/2006/relationships/slideLayout" Target="../slideLayouts/slideLayout18.xml"/><Relationship Id="rId21" Type="http://schemas.openxmlformats.org/officeDocument/2006/relationships/slideLayout" Target="../slideLayouts/slideLayout36.xml"/><Relationship Id="rId7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7.xml"/><Relationship Id="rId17" Type="http://schemas.openxmlformats.org/officeDocument/2006/relationships/slideLayout" Target="../slideLayouts/slideLayout32.xml"/><Relationship Id="rId2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31.xml"/><Relationship Id="rId20" Type="http://schemas.openxmlformats.org/officeDocument/2006/relationships/slideLayout" Target="../slideLayouts/slideLayout35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6.xml"/><Relationship Id="rId24" Type="http://schemas.openxmlformats.org/officeDocument/2006/relationships/theme" Target="../theme/theme2.xml"/><Relationship Id="rId5" Type="http://schemas.openxmlformats.org/officeDocument/2006/relationships/slideLayout" Target="../slideLayouts/slideLayout20.xml"/><Relationship Id="rId15" Type="http://schemas.openxmlformats.org/officeDocument/2006/relationships/slideLayout" Target="../slideLayouts/slideLayout30.xml"/><Relationship Id="rId23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25.xml"/><Relationship Id="rId19" Type="http://schemas.openxmlformats.org/officeDocument/2006/relationships/slideLayout" Target="../slideLayouts/slideLayout34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Relationship Id="rId14" Type="http://schemas.openxmlformats.org/officeDocument/2006/relationships/slideLayout" Target="../slideLayouts/slideLayout29.xml"/><Relationship Id="rId22" Type="http://schemas.openxmlformats.org/officeDocument/2006/relationships/slideLayout" Target="../slideLayouts/slideLayout37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.xml"/><Relationship Id="rId3" Type="http://schemas.openxmlformats.org/officeDocument/2006/relationships/slideLayout" Target="../slideLayouts/slideLayout41.xml"/><Relationship Id="rId7" Type="http://schemas.openxmlformats.org/officeDocument/2006/relationships/slideLayout" Target="../slideLayouts/slideLayout45.xml"/><Relationship Id="rId2" Type="http://schemas.openxmlformats.org/officeDocument/2006/relationships/slideLayout" Target="../slideLayouts/slideLayout40.xml"/><Relationship Id="rId1" Type="http://schemas.openxmlformats.org/officeDocument/2006/relationships/slideLayout" Target="../slideLayouts/slideLayout39.xml"/><Relationship Id="rId6" Type="http://schemas.openxmlformats.org/officeDocument/2006/relationships/slideLayout" Target="../slideLayouts/slideLayout44.xml"/><Relationship Id="rId11" Type="http://schemas.openxmlformats.org/officeDocument/2006/relationships/theme" Target="../theme/theme3.xml"/><Relationship Id="rId5" Type="http://schemas.openxmlformats.org/officeDocument/2006/relationships/slideLayout" Target="../slideLayouts/slideLayout43.xml"/><Relationship Id="rId10" Type="http://schemas.openxmlformats.org/officeDocument/2006/relationships/slideLayout" Target="../slideLayouts/slideLayout48.xml"/><Relationship Id="rId4" Type="http://schemas.openxmlformats.org/officeDocument/2006/relationships/slideLayout" Target="../slideLayouts/slideLayout42.xml"/><Relationship Id="rId9" Type="http://schemas.openxmlformats.org/officeDocument/2006/relationships/slideLayout" Target="../slideLayouts/slideLayout47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6.xml"/><Relationship Id="rId13" Type="http://schemas.openxmlformats.org/officeDocument/2006/relationships/slideLayout" Target="../slideLayouts/slideLayout61.xml"/><Relationship Id="rId18" Type="http://schemas.openxmlformats.org/officeDocument/2006/relationships/slideLayout" Target="../slideLayouts/slideLayout66.xml"/><Relationship Id="rId26" Type="http://schemas.openxmlformats.org/officeDocument/2006/relationships/slideLayout" Target="../slideLayouts/slideLayout74.xml"/><Relationship Id="rId3" Type="http://schemas.openxmlformats.org/officeDocument/2006/relationships/slideLayout" Target="../slideLayouts/slideLayout51.xml"/><Relationship Id="rId21" Type="http://schemas.openxmlformats.org/officeDocument/2006/relationships/slideLayout" Target="../slideLayouts/slideLayout69.xml"/><Relationship Id="rId7" Type="http://schemas.openxmlformats.org/officeDocument/2006/relationships/slideLayout" Target="../slideLayouts/slideLayout55.xml"/><Relationship Id="rId12" Type="http://schemas.openxmlformats.org/officeDocument/2006/relationships/slideLayout" Target="../slideLayouts/slideLayout60.xml"/><Relationship Id="rId17" Type="http://schemas.openxmlformats.org/officeDocument/2006/relationships/slideLayout" Target="../slideLayouts/slideLayout65.xml"/><Relationship Id="rId25" Type="http://schemas.openxmlformats.org/officeDocument/2006/relationships/slideLayout" Target="../slideLayouts/slideLayout73.xml"/><Relationship Id="rId2" Type="http://schemas.openxmlformats.org/officeDocument/2006/relationships/slideLayout" Target="../slideLayouts/slideLayout50.xml"/><Relationship Id="rId16" Type="http://schemas.openxmlformats.org/officeDocument/2006/relationships/slideLayout" Target="../slideLayouts/slideLayout64.xml"/><Relationship Id="rId20" Type="http://schemas.openxmlformats.org/officeDocument/2006/relationships/slideLayout" Target="../slideLayouts/slideLayout68.xml"/><Relationship Id="rId29" Type="http://schemas.openxmlformats.org/officeDocument/2006/relationships/slideLayout" Target="../slideLayouts/slideLayout77.xml"/><Relationship Id="rId1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4.xml"/><Relationship Id="rId11" Type="http://schemas.openxmlformats.org/officeDocument/2006/relationships/slideLayout" Target="../slideLayouts/slideLayout59.xml"/><Relationship Id="rId24" Type="http://schemas.openxmlformats.org/officeDocument/2006/relationships/slideLayout" Target="../slideLayouts/slideLayout72.xml"/><Relationship Id="rId5" Type="http://schemas.openxmlformats.org/officeDocument/2006/relationships/slideLayout" Target="../slideLayouts/slideLayout53.xml"/><Relationship Id="rId15" Type="http://schemas.openxmlformats.org/officeDocument/2006/relationships/slideLayout" Target="../slideLayouts/slideLayout63.xml"/><Relationship Id="rId23" Type="http://schemas.openxmlformats.org/officeDocument/2006/relationships/slideLayout" Target="../slideLayouts/slideLayout71.xml"/><Relationship Id="rId28" Type="http://schemas.openxmlformats.org/officeDocument/2006/relationships/slideLayout" Target="../slideLayouts/slideLayout76.xml"/><Relationship Id="rId10" Type="http://schemas.openxmlformats.org/officeDocument/2006/relationships/slideLayout" Target="../slideLayouts/slideLayout58.xml"/><Relationship Id="rId19" Type="http://schemas.openxmlformats.org/officeDocument/2006/relationships/slideLayout" Target="../slideLayouts/slideLayout67.xml"/><Relationship Id="rId31" Type="http://schemas.openxmlformats.org/officeDocument/2006/relationships/theme" Target="../theme/theme4.xml"/><Relationship Id="rId4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7.xml"/><Relationship Id="rId14" Type="http://schemas.openxmlformats.org/officeDocument/2006/relationships/slideLayout" Target="../slideLayouts/slideLayout62.xml"/><Relationship Id="rId22" Type="http://schemas.openxmlformats.org/officeDocument/2006/relationships/slideLayout" Target="../slideLayouts/slideLayout70.xml"/><Relationship Id="rId27" Type="http://schemas.openxmlformats.org/officeDocument/2006/relationships/slideLayout" Target="../slideLayouts/slideLayout75.xml"/><Relationship Id="rId30" Type="http://schemas.openxmlformats.org/officeDocument/2006/relationships/slideLayout" Target="../slideLayouts/slideLayout78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6.xml"/><Relationship Id="rId13" Type="http://schemas.openxmlformats.org/officeDocument/2006/relationships/slideLayout" Target="../slideLayouts/slideLayout91.xml"/><Relationship Id="rId18" Type="http://schemas.openxmlformats.org/officeDocument/2006/relationships/slideLayout" Target="../slideLayouts/slideLayout96.xml"/><Relationship Id="rId3" Type="http://schemas.openxmlformats.org/officeDocument/2006/relationships/slideLayout" Target="../slideLayouts/slideLayout81.xml"/><Relationship Id="rId21" Type="http://schemas.openxmlformats.org/officeDocument/2006/relationships/slideLayout" Target="../slideLayouts/slideLayout99.xml"/><Relationship Id="rId7" Type="http://schemas.openxmlformats.org/officeDocument/2006/relationships/slideLayout" Target="../slideLayouts/slideLayout85.xml"/><Relationship Id="rId12" Type="http://schemas.openxmlformats.org/officeDocument/2006/relationships/slideLayout" Target="../slideLayouts/slideLayout90.xml"/><Relationship Id="rId17" Type="http://schemas.openxmlformats.org/officeDocument/2006/relationships/slideLayout" Target="../slideLayouts/slideLayout95.xml"/><Relationship Id="rId2" Type="http://schemas.openxmlformats.org/officeDocument/2006/relationships/slideLayout" Target="../slideLayouts/slideLayout80.xml"/><Relationship Id="rId16" Type="http://schemas.openxmlformats.org/officeDocument/2006/relationships/slideLayout" Target="../slideLayouts/slideLayout94.xml"/><Relationship Id="rId20" Type="http://schemas.openxmlformats.org/officeDocument/2006/relationships/slideLayout" Target="../slideLayouts/slideLayout98.xml"/><Relationship Id="rId1" Type="http://schemas.openxmlformats.org/officeDocument/2006/relationships/slideLayout" Target="../slideLayouts/slideLayout79.xml"/><Relationship Id="rId6" Type="http://schemas.openxmlformats.org/officeDocument/2006/relationships/slideLayout" Target="../slideLayouts/slideLayout84.xml"/><Relationship Id="rId11" Type="http://schemas.openxmlformats.org/officeDocument/2006/relationships/slideLayout" Target="../slideLayouts/slideLayout89.xml"/><Relationship Id="rId5" Type="http://schemas.openxmlformats.org/officeDocument/2006/relationships/slideLayout" Target="../slideLayouts/slideLayout83.xml"/><Relationship Id="rId15" Type="http://schemas.openxmlformats.org/officeDocument/2006/relationships/slideLayout" Target="../slideLayouts/slideLayout93.xml"/><Relationship Id="rId23" Type="http://schemas.openxmlformats.org/officeDocument/2006/relationships/theme" Target="../theme/theme5.xml"/><Relationship Id="rId10" Type="http://schemas.openxmlformats.org/officeDocument/2006/relationships/slideLayout" Target="../slideLayouts/slideLayout88.xml"/><Relationship Id="rId19" Type="http://schemas.openxmlformats.org/officeDocument/2006/relationships/slideLayout" Target="../slideLayouts/slideLayout97.xml"/><Relationship Id="rId4" Type="http://schemas.openxmlformats.org/officeDocument/2006/relationships/slideLayout" Target="../slideLayouts/slideLayout82.xml"/><Relationship Id="rId9" Type="http://schemas.openxmlformats.org/officeDocument/2006/relationships/slideLayout" Target="../slideLayouts/slideLayout87.xml"/><Relationship Id="rId14" Type="http://schemas.openxmlformats.org/officeDocument/2006/relationships/slideLayout" Target="../slideLayouts/slideLayout92.xml"/><Relationship Id="rId22" Type="http://schemas.openxmlformats.org/officeDocument/2006/relationships/slideLayout" Target="../slideLayouts/slideLayout100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8.xml"/><Relationship Id="rId13" Type="http://schemas.openxmlformats.org/officeDocument/2006/relationships/slideLayout" Target="../slideLayouts/slideLayout113.xml"/><Relationship Id="rId18" Type="http://schemas.openxmlformats.org/officeDocument/2006/relationships/slideLayout" Target="../slideLayouts/slideLayout118.xml"/><Relationship Id="rId26" Type="http://schemas.openxmlformats.org/officeDocument/2006/relationships/slideLayout" Target="../slideLayouts/slideLayout126.xml"/><Relationship Id="rId3" Type="http://schemas.openxmlformats.org/officeDocument/2006/relationships/slideLayout" Target="../slideLayouts/slideLayout103.xml"/><Relationship Id="rId21" Type="http://schemas.openxmlformats.org/officeDocument/2006/relationships/slideLayout" Target="../slideLayouts/slideLayout121.xml"/><Relationship Id="rId7" Type="http://schemas.openxmlformats.org/officeDocument/2006/relationships/slideLayout" Target="../slideLayouts/slideLayout107.xml"/><Relationship Id="rId12" Type="http://schemas.openxmlformats.org/officeDocument/2006/relationships/slideLayout" Target="../slideLayouts/slideLayout112.xml"/><Relationship Id="rId17" Type="http://schemas.openxmlformats.org/officeDocument/2006/relationships/slideLayout" Target="../slideLayouts/slideLayout117.xml"/><Relationship Id="rId25" Type="http://schemas.openxmlformats.org/officeDocument/2006/relationships/slideLayout" Target="../slideLayouts/slideLayout125.xml"/><Relationship Id="rId2" Type="http://schemas.openxmlformats.org/officeDocument/2006/relationships/slideLayout" Target="../slideLayouts/slideLayout102.xml"/><Relationship Id="rId16" Type="http://schemas.openxmlformats.org/officeDocument/2006/relationships/slideLayout" Target="../slideLayouts/slideLayout116.xml"/><Relationship Id="rId20" Type="http://schemas.openxmlformats.org/officeDocument/2006/relationships/slideLayout" Target="../slideLayouts/slideLayout120.xml"/><Relationship Id="rId29" Type="http://schemas.openxmlformats.org/officeDocument/2006/relationships/slideLayout" Target="../slideLayouts/slideLayout129.xml"/><Relationship Id="rId1" Type="http://schemas.openxmlformats.org/officeDocument/2006/relationships/slideLayout" Target="../slideLayouts/slideLayout101.xml"/><Relationship Id="rId6" Type="http://schemas.openxmlformats.org/officeDocument/2006/relationships/slideLayout" Target="../slideLayouts/slideLayout106.xml"/><Relationship Id="rId11" Type="http://schemas.openxmlformats.org/officeDocument/2006/relationships/slideLayout" Target="../slideLayouts/slideLayout111.xml"/><Relationship Id="rId24" Type="http://schemas.openxmlformats.org/officeDocument/2006/relationships/slideLayout" Target="../slideLayouts/slideLayout124.xml"/><Relationship Id="rId32" Type="http://schemas.openxmlformats.org/officeDocument/2006/relationships/theme" Target="../theme/theme6.xml"/><Relationship Id="rId5" Type="http://schemas.openxmlformats.org/officeDocument/2006/relationships/slideLayout" Target="../slideLayouts/slideLayout105.xml"/><Relationship Id="rId15" Type="http://schemas.openxmlformats.org/officeDocument/2006/relationships/slideLayout" Target="../slideLayouts/slideLayout115.xml"/><Relationship Id="rId23" Type="http://schemas.openxmlformats.org/officeDocument/2006/relationships/slideLayout" Target="../slideLayouts/slideLayout123.xml"/><Relationship Id="rId28" Type="http://schemas.openxmlformats.org/officeDocument/2006/relationships/slideLayout" Target="../slideLayouts/slideLayout128.xml"/><Relationship Id="rId10" Type="http://schemas.openxmlformats.org/officeDocument/2006/relationships/slideLayout" Target="../slideLayouts/slideLayout110.xml"/><Relationship Id="rId19" Type="http://schemas.openxmlformats.org/officeDocument/2006/relationships/slideLayout" Target="../slideLayouts/slideLayout119.xml"/><Relationship Id="rId31" Type="http://schemas.openxmlformats.org/officeDocument/2006/relationships/slideLayout" Target="../slideLayouts/slideLayout131.xml"/><Relationship Id="rId4" Type="http://schemas.openxmlformats.org/officeDocument/2006/relationships/slideLayout" Target="../slideLayouts/slideLayout104.xml"/><Relationship Id="rId9" Type="http://schemas.openxmlformats.org/officeDocument/2006/relationships/slideLayout" Target="../slideLayouts/slideLayout109.xml"/><Relationship Id="rId14" Type="http://schemas.openxmlformats.org/officeDocument/2006/relationships/slideLayout" Target="../slideLayouts/slideLayout114.xml"/><Relationship Id="rId22" Type="http://schemas.openxmlformats.org/officeDocument/2006/relationships/slideLayout" Target="../slideLayouts/slideLayout122.xml"/><Relationship Id="rId27" Type="http://schemas.openxmlformats.org/officeDocument/2006/relationships/slideLayout" Target="../slideLayouts/slideLayout127.xml"/><Relationship Id="rId30" Type="http://schemas.openxmlformats.org/officeDocument/2006/relationships/slideLayout" Target="../slideLayouts/slideLayout130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9.xml"/><Relationship Id="rId13" Type="http://schemas.openxmlformats.org/officeDocument/2006/relationships/slideLayout" Target="../slideLayouts/slideLayout144.xml"/><Relationship Id="rId18" Type="http://schemas.openxmlformats.org/officeDocument/2006/relationships/slideLayout" Target="../slideLayouts/slideLayout149.xml"/><Relationship Id="rId26" Type="http://schemas.openxmlformats.org/officeDocument/2006/relationships/slideLayout" Target="../slideLayouts/slideLayout157.xml"/><Relationship Id="rId3" Type="http://schemas.openxmlformats.org/officeDocument/2006/relationships/slideLayout" Target="../slideLayouts/slideLayout134.xml"/><Relationship Id="rId21" Type="http://schemas.openxmlformats.org/officeDocument/2006/relationships/slideLayout" Target="../slideLayouts/slideLayout152.xml"/><Relationship Id="rId7" Type="http://schemas.openxmlformats.org/officeDocument/2006/relationships/slideLayout" Target="../slideLayouts/slideLayout138.xml"/><Relationship Id="rId12" Type="http://schemas.openxmlformats.org/officeDocument/2006/relationships/slideLayout" Target="../slideLayouts/slideLayout143.xml"/><Relationship Id="rId17" Type="http://schemas.openxmlformats.org/officeDocument/2006/relationships/slideLayout" Target="../slideLayouts/slideLayout148.xml"/><Relationship Id="rId25" Type="http://schemas.openxmlformats.org/officeDocument/2006/relationships/slideLayout" Target="../slideLayouts/slideLayout156.xml"/><Relationship Id="rId2" Type="http://schemas.openxmlformats.org/officeDocument/2006/relationships/slideLayout" Target="../slideLayouts/slideLayout133.xml"/><Relationship Id="rId16" Type="http://schemas.openxmlformats.org/officeDocument/2006/relationships/slideLayout" Target="../slideLayouts/slideLayout147.xml"/><Relationship Id="rId20" Type="http://schemas.openxmlformats.org/officeDocument/2006/relationships/slideLayout" Target="../slideLayouts/slideLayout151.xml"/><Relationship Id="rId29" Type="http://schemas.openxmlformats.org/officeDocument/2006/relationships/slideLayout" Target="../slideLayouts/slideLayout160.xml"/><Relationship Id="rId1" Type="http://schemas.openxmlformats.org/officeDocument/2006/relationships/slideLayout" Target="../slideLayouts/slideLayout132.xml"/><Relationship Id="rId6" Type="http://schemas.openxmlformats.org/officeDocument/2006/relationships/slideLayout" Target="../slideLayouts/slideLayout137.xml"/><Relationship Id="rId11" Type="http://schemas.openxmlformats.org/officeDocument/2006/relationships/slideLayout" Target="../slideLayouts/slideLayout142.xml"/><Relationship Id="rId24" Type="http://schemas.openxmlformats.org/officeDocument/2006/relationships/slideLayout" Target="../slideLayouts/slideLayout155.xml"/><Relationship Id="rId5" Type="http://schemas.openxmlformats.org/officeDocument/2006/relationships/slideLayout" Target="../slideLayouts/slideLayout136.xml"/><Relationship Id="rId15" Type="http://schemas.openxmlformats.org/officeDocument/2006/relationships/slideLayout" Target="../slideLayouts/slideLayout146.xml"/><Relationship Id="rId23" Type="http://schemas.openxmlformats.org/officeDocument/2006/relationships/slideLayout" Target="../slideLayouts/slideLayout154.xml"/><Relationship Id="rId28" Type="http://schemas.openxmlformats.org/officeDocument/2006/relationships/slideLayout" Target="../slideLayouts/slideLayout159.xml"/><Relationship Id="rId10" Type="http://schemas.openxmlformats.org/officeDocument/2006/relationships/slideLayout" Target="../slideLayouts/slideLayout141.xml"/><Relationship Id="rId19" Type="http://schemas.openxmlformats.org/officeDocument/2006/relationships/slideLayout" Target="../slideLayouts/slideLayout150.xml"/><Relationship Id="rId31" Type="http://schemas.openxmlformats.org/officeDocument/2006/relationships/theme" Target="../theme/theme7.xml"/><Relationship Id="rId4" Type="http://schemas.openxmlformats.org/officeDocument/2006/relationships/slideLayout" Target="../slideLayouts/slideLayout135.xml"/><Relationship Id="rId9" Type="http://schemas.openxmlformats.org/officeDocument/2006/relationships/slideLayout" Target="../slideLayouts/slideLayout140.xml"/><Relationship Id="rId14" Type="http://schemas.openxmlformats.org/officeDocument/2006/relationships/slideLayout" Target="../slideLayouts/slideLayout145.xml"/><Relationship Id="rId22" Type="http://schemas.openxmlformats.org/officeDocument/2006/relationships/slideLayout" Target="../slideLayouts/slideLayout153.xml"/><Relationship Id="rId27" Type="http://schemas.openxmlformats.org/officeDocument/2006/relationships/slideLayout" Target="../slideLayouts/slideLayout158.xml"/><Relationship Id="rId30" Type="http://schemas.openxmlformats.org/officeDocument/2006/relationships/slideLayout" Target="../slideLayouts/slideLayout161.xml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74.xml"/><Relationship Id="rId18" Type="http://schemas.openxmlformats.org/officeDocument/2006/relationships/slideLayout" Target="../slideLayouts/slideLayout179.xml"/><Relationship Id="rId26" Type="http://schemas.openxmlformats.org/officeDocument/2006/relationships/slideLayout" Target="../slideLayouts/slideLayout187.xml"/><Relationship Id="rId21" Type="http://schemas.openxmlformats.org/officeDocument/2006/relationships/slideLayout" Target="../slideLayouts/slideLayout182.xml"/><Relationship Id="rId34" Type="http://schemas.openxmlformats.org/officeDocument/2006/relationships/slideLayout" Target="../slideLayouts/slideLayout195.xml"/><Relationship Id="rId7" Type="http://schemas.openxmlformats.org/officeDocument/2006/relationships/slideLayout" Target="../slideLayouts/slideLayout168.xml"/><Relationship Id="rId12" Type="http://schemas.openxmlformats.org/officeDocument/2006/relationships/slideLayout" Target="../slideLayouts/slideLayout173.xml"/><Relationship Id="rId17" Type="http://schemas.openxmlformats.org/officeDocument/2006/relationships/slideLayout" Target="../slideLayouts/slideLayout178.xml"/><Relationship Id="rId25" Type="http://schemas.openxmlformats.org/officeDocument/2006/relationships/slideLayout" Target="../slideLayouts/slideLayout186.xml"/><Relationship Id="rId33" Type="http://schemas.openxmlformats.org/officeDocument/2006/relationships/slideLayout" Target="../slideLayouts/slideLayout194.xml"/><Relationship Id="rId38" Type="http://schemas.openxmlformats.org/officeDocument/2006/relationships/theme" Target="../theme/theme8.xml"/><Relationship Id="rId2" Type="http://schemas.openxmlformats.org/officeDocument/2006/relationships/slideLayout" Target="../slideLayouts/slideLayout163.xml"/><Relationship Id="rId16" Type="http://schemas.openxmlformats.org/officeDocument/2006/relationships/slideLayout" Target="../slideLayouts/slideLayout177.xml"/><Relationship Id="rId20" Type="http://schemas.openxmlformats.org/officeDocument/2006/relationships/slideLayout" Target="../slideLayouts/slideLayout181.xml"/><Relationship Id="rId29" Type="http://schemas.openxmlformats.org/officeDocument/2006/relationships/slideLayout" Target="../slideLayouts/slideLayout190.xml"/><Relationship Id="rId1" Type="http://schemas.openxmlformats.org/officeDocument/2006/relationships/slideLayout" Target="../slideLayouts/slideLayout162.xml"/><Relationship Id="rId6" Type="http://schemas.openxmlformats.org/officeDocument/2006/relationships/slideLayout" Target="../slideLayouts/slideLayout167.xml"/><Relationship Id="rId11" Type="http://schemas.openxmlformats.org/officeDocument/2006/relationships/slideLayout" Target="../slideLayouts/slideLayout172.xml"/><Relationship Id="rId24" Type="http://schemas.openxmlformats.org/officeDocument/2006/relationships/slideLayout" Target="../slideLayouts/slideLayout185.xml"/><Relationship Id="rId32" Type="http://schemas.openxmlformats.org/officeDocument/2006/relationships/slideLayout" Target="../slideLayouts/slideLayout193.xml"/><Relationship Id="rId37" Type="http://schemas.openxmlformats.org/officeDocument/2006/relationships/slideLayout" Target="../slideLayouts/slideLayout198.xml"/><Relationship Id="rId5" Type="http://schemas.openxmlformats.org/officeDocument/2006/relationships/slideLayout" Target="../slideLayouts/slideLayout166.xml"/><Relationship Id="rId15" Type="http://schemas.openxmlformats.org/officeDocument/2006/relationships/slideLayout" Target="../slideLayouts/slideLayout176.xml"/><Relationship Id="rId23" Type="http://schemas.openxmlformats.org/officeDocument/2006/relationships/slideLayout" Target="../slideLayouts/slideLayout184.xml"/><Relationship Id="rId28" Type="http://schemas.openxmlformats.org/officeDocument/2006/relationships/slideLayout" Target="../slideLayouts/slideLayout189.xml"/><Relationship Id="rId36" Type="http://schemas.openxmlformats.org/officeDocument/2006/relationships/slideLayout" Target="../slideLayouts/slideLayout197.xml"/><Relationship Id="rId10" Type="http://schemas.openxmlformats.org/officeDocument/2006/relationships/slideLayout" Target="../slideLayouts/slideLayout171.xml"/><Relationship Id="rId19" Type="http://schemas.openxmlformats.org/officeDocument/2006/relationships/slideLayout" Target="../slideLayouts/slideLayout180.xml"/><Relationship Id="rId31" Type="http://schemas.openxmlformats.org/officeDocument/2006/relationships/slideLayout" Target="../slideLayouts/slideLayout192.xml"/><Relationship Id="rId4" Type="http://schemas.openxmlformats.org/officeDocument/2006/relationships/slideLayout" Target="../slideLayouts/slideLayout165.xml"/><Relationship Id="rId9" Type="http://schemas.openxmlformats.org/officeDocument/2006/relationships/slideLayout" Target="../slideLayouts/slideLayout170.xml"/><Relationship Id="rId14" Type="http://schemas.openxmlformats.org/officeDocument/2006/relationships/slideLayout" Target="../slideLayouts/slideLayout175.xml"/><Relationship Id="rId22" Type="http://schemas.openxmlformats.org/officeDocument/2006/relationships/slideLayout" Target="../slideLayouts/slideLayout183.xml"/><Relationship Id="rId27" Type="http://schemas.openxmlformats.org/officeDocument/2006/relationships/slideLayout" Target="../slideLayouts/slideLayout188.xml"/><Relationship Id="rId30" Type="http://schemas.openxmlformats.org/officeDocument/2006/relationships/slideLayout" Target="../slideLayouts/slideLayout191.xml"/><Relationship Id="rId35" Type="http://schemas.openxmlformats.org/officeDocument/2006/relationships/slideLayout" Target="../slideLayouts/slideLayout196.xml"/><Relationship Id="rId8" Type="http://schemas.openxmlformats.org/officeDocument/2006/relationships/slideLayout" Target="../slideLayouts/slideLayout169.xml"/><Relationship Id="rId3" Type="http://schemas.openxmlformats.org/officeDocument/2006/relationships/slideLayout" Target="../slideLayouts/slideLayout164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11.xml"/><Relationship Id="rId18" Type="http://schemas.openxmlformats.org/officeDocument/2006/relationships/slideLayout" Target="../slideLayouts/slideLayout216.xml"/><Relationship Id="rId26" Type="http://schemas.openxmlformats.org/officeDocument/2006/relationships/slideLayout" Target="../slideLayouts/slideLayout224.xml"/><Relationship Id="rId21" Type="http://schemas.openxmlformats.org/officeDocument/2006/relationships/slideLayout" Target="../slideLayouts/slideLayout219.xml"/><Relationship Id="rId34" Type="http://schemas.openxmlformats.org/officeDocument/2006/relationships/slideLayout" Target="../slideLayouts/slideLayout232.xml"/><Relationship Id="rId7" Type="http://schemas.openxmlformats.org/officeDocument/2006/relationships/slideLayout" Target="../slideLayouts/slideLayout205.xml"/><Relationship Id="rId12" Type="http://schemas.openxmlformats.org/officeDocument/2006/relationships/slideLayout" Target="../slideLayouts/slideLayout210.xml"/><Relationship Id="rId17" Type="http://schemas.openxmlformats.org/officeDocument/2006/relationships/slideLayout" Target="../slideLayouts/slideLayout215.xml"/><Relationship Id="rId25" Type="http://schemas.openxmlformats.org/officeDocument/2006/relationships/slideLayout" Target="../slideLayouts/slideLayout223.xml"/><Relationship Id="rId33" Type="http://schemas.openxmlformats.org/officeDocument/2006/relationships/slideLayout" Target="../slideLayouts/slideLayout231.xml"/><Relationship Id="rId38" Type="http://schemas.openxmlformats.org/officeDocument/2006/relationships/theme" Target="../theme/theme9.xml"/><Relationship Id="rId2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214.xml"/><Relationship Id="rId20" Type="http://schemas.openxmlformats.org/officeDocument/2006/relationships/slideLayout" Target="../slideLayouts/slideLayout218.xml"/><Relationship Id="rId29" Type="http://schemas.openxmlformats.org/officeDocument/2006/relationships/slideLayout" Target="../slideLayouts/slideLayout227.xml"/><Relationship Id="rId1" Type="http://schemas.openxmlformats.org/officeDocument/2006/relationships/slideLayout" Target="../slideLayouts/slideLayout199.xml"/><Relationship Id="rId6" Type="http://schemas.openxmlformats.org/officeDocument/2006/relationships/slideLayout" Target="../slideLayouts/slideLayout204.xml"/><Relationship Id="rId11" Type="http://schemas.openxmlformats.org/officeDocument/2006/relationships/slideLayout" Target="../slideLayouts/slideLayout209.xml"/><Relationship Id="rId24" Type="http://schemas.openxmlformats.org/officeDocument/2006/relationships/slideLayout" Target="../slideLayouts/slideLayout222.xml"/><Relationship Id="rId32" Type="http://schemas.openxmlformats.org/officeDocument/2006/relationships/slideLayout" Target="../slideLayouts/slideLayout230.xml"/><Relationship Id="rId37" Type="http://schemas.openxmlformats.org/officeDocument/2006/relationships/slideLayout" Target="../slideLayouts/slideLayout235.xml"/><Relationship Id="rId5" Type="http://schemas.openxmlformats.org/officeDocument/2006/relationships/slideLayout" Target="../slideLayouts/slideLayout203.xml"/><Relationship Id="rId15" Type="http://schemas.openxmlformats.org/officeDocument/2006/relationships/slideLayout" Target="../slideLayouts/slideLayout213.xml"/><Relationship Id="rId23" Type="http://schemas.openxmlformats.org/officeDocument/2006/relationships/slideLayout" Target="../slideLayouts/slideLayout221.xml"/><Relationship Id="rId28" Type="http://schemas.openxmlformats.org/officeDocument/2006/relationships/slideLayout" Target="../slideLayouts/slideLayout226.xml"/><Relationship Id="rId36" Type="http://schemas.openxmlformats.org/officeDocument/2006/relationships/slideLayout" Target="../slideLayouts/slideLayout234.xml"/><Relationship Id="rId10" Type="http://schemas.openxmlformats.org/officeDocument/2006/relationships/slideLayout" Target="../slideLayouts/slideLayout208.xml"/><Relationship Id="rId19" Type="http://schemas.openxmlformats.org/officeDocument/2006/relationships/slideLayout" Target="../slideLayouts/slideLayout217.xml"/><Relationship Id="rId31" Type="http://schemas.openxmlformats.org/officeDocument/2006/relationships/slideLayout" Target="../slideLayouts/slideLayout229.xml"/><Relationship Id="rId4" Type="http://schemas.openxmlformats.org/officeDocument/2006/relationships/slideLayout" Target="../slideLayouts/slideLayout202.xml"/><Relationship Id="rId9" Type="http://schemas.openxmlformats.org/officeDocument/2006/relationships/slideLayout" Target="../slideLayouts/slideLayout207.xml"/><Relationship Id="rId14" Type="http://schemas.openxmlformats.org/officeDocument/2006/relationships/slideLayout" Target="../slideLayouts/slideLayout212.xml"/><Relationship Id="rId22" Type="http://schemas.openxmlformats.org/officeDocument/2006/relationships/slideLayout" Target="../slideLayouts/slideLayout220.xml"/><Relationship Id="rId27" Type="http://schemas.openxmlformats.org/officeDocument/2006/relationships/slideLayout" Target="../slideLayouts/slideLayout225.xml"/><Relationship Id="rId30" Type="http://schemas.openxmlformats.org/officeDocument/2006/relationships/slideLayout" Target="../slideLayouts/slideLayout228.xml"/><Relationship Id="rId35" Type="http://schemas.openxmlformats.org/officeDocument/2006/relationships/slideLayout" Target="../slideLayouts/slideLayout233.xml"/><Relationship Id="rId8" Type="http://schemas.openxmlformats.org/officeDocument/2006/relationships/slideLayout" Target="../slideLayouts/slideLayout206.xml"/><Relationship Id="rId3" Type="http://schemas.openxmlformats.org/officeDocument/2006/relationships/slideLayout" Target="../slideLayouts/slideLayout201.xml"/></Relationships>
</file>

<file path=ppt/slideMasters/_rels/slideMaster1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48.xml"/><Relationship Id="rId18" Type="http://schemas.openxmlformats.org/officeDocument/2006/relationships/slideLayout" Target="../slideLayouts/slideLayout253.xml"/><Relationship Id="rId26" Type="http://schemas.openxmlformats.org/officeDocument/2006/relationships/slideLayout" Target="../slideLayouts/slideLayout261.xml"/><Relationship Id="rId21" Type="http://schemas.openxmlformats.org/officeDocument/2006/relationships/slideLayout" Target="../slideLayouts/slideLayout256.xml"/><Relationship Id="rId34" Type="http://schemas.openxmlformats.org/officeDocument/2006/relationships/slideLayout" Target="../slideLayouts/slideLayout269.xml"/><Relationship Id="rId7" Type="http://schemas.openxmlformats.org/officeDocument/2006/relationships/slideLayout" Target="../slideLayouts/slideLayout242.xml"/><Relationship Id="rId12" Type="http://schemas.openxmlformats.org/officeDocument/2006/relationships/slideLayout" Target="../slideLayouts/slideLayout247.xml"/><Relationship Id="rId17" Type="http://schemas.openxmlformats.org/officeDocument/2006/relationships/slideLayout" Target="../slideLayouts/slideLayout252.xml"/><Relationship Id="rId25" Type="http://schemas.openxmlformats.org/officeDocument/2006/relationships/slideLayout" Target="../slideLayouts/slideLayout260.xml"/><Relationship Id="rId33" Type="http://schemas.openxmlformats.org/officeDocument/2006/relationships/slideLayout" Target="../slideLayouts/slideLayout268.xml"/><Relationship Id="rId38" Type="http://schemas.openxmlformats.org/officeDocument/2006/relationships/theme" Target="../theme/theme10.xml"/><Relationship Id="rId2" Type="http://schemas.openxmlformats.org/officeDocument/2006/relationships/slideLayout" Target="../slideLayouts/slideLayout237.xml"/><Relationship Id="rId16" Type="http://schemas.openxmlformats.org/officeDocument/2006/relationships/slideLayout" Target="../slideLayouts/slideLayout251.xml"/><Relationship Id="rId20" Type="http://schemas.openxmlformats.org/officeDocument/2006/relationships/slideLayout" Target="../slideLayouts/slideLayout255.xml"/><Relationship Id="rId29" Type="http://schemas.openxmlformats.org/officeDocument/2006/relationships/slideLayout" Target="../slideLayouts/slideLayout264.xml"/><Relationship Id="rId1" Type="http://schemas.openxmlformats.org/officeDocument/2006/relationships/slideLayout" Target="../slideLayouts/slideLayout236.xml"/><Relationship Id="rId6" Type="http://schemas.openxmlformats.org/officeDocument/2006/relationships/slideLayout" Target="../slideLayouts/slideLayout241.xml"/><Relationship Id="rId11" Type="http://schemas.openxmlformats.org/officeDocument/2006/relationships/slideLayout" Target="../slideLayouts/slideLayout246.xml"/><Relationship Id="rId24" Type="http://schemas.openxmlformats.org/officeDocument/2006/relationships/slideLayout" Target="../slideLayouts/slideLayout259.xml"/><Relationship Id="rId32" Type="http://schemas.openxmlformats.org/officeDocument/2006/relationships/slideLayout" Target="../slideLayouts/slideLayout267.xml"/><Relationship Id="rId37" Type="http://schemas.openxmlformats.org/officeDocument/2006/relationships/slideLayout" Target="../slideLayouts/slideLayout272.xml"/><Relationship Id="rId5" Type="http://schemas.openxmlformats.org/officeDocument/2006/relationships/slideLayout" Target="../slideLayouts/slideLayout240.xml"/><Relationship Id="rId15" Type="http://schemas.openxmlformats.org/officeDocument/2006/relationships/slideLayout" Target="../slideLayouts/slideLayout250.xml"/><Relationship Id="rId23" Type="http://schemas.openxmlformats.org/officeDocument/2006/relationships/slideLayout" Target="../slideLayouts/slideLayout258.xml"/><Relationship Id="rId28" Type="http://schemas.openxmlformats.org/officeDocument/2006/relationships/slideLayout" Target="../slideLayouts/slideLayout263.xml"/><Relationship Id="rId36" Type="http://schemas.openxmlformats.org/officeDocument/2006/relationships/slideLayout" Target="../slideLayouts/slideLayout271.xml"/><Relationship Id="rId10" Type="http://schemas.openxmlformats.org/officeDocument/2006/relationships/slideLayout" Target="../slideLayouts/slideLayout245.xml"/><Relationship Id="rId19" Type="http://schemas.openxmlformats.org/officeDocument/2006/relationships/slideLayout" Target="../slideLayouts/slideLayout254.xml"/><Relationship Id="rId31" Type="http://schemas.openxmlformats.org/officeDocument/2006/relationships/slideLayout" Target="../slideLayouts/slideLayout266.xml"/><Relationship Id="rId4" Type="http://schemas.openxmlformats.org/officeDocument/2006/relationships/slideLayout" Target="../slideLayouts/slideLayout239.xml"/><Relationship Id="rId9" Type="http://schemas.openxmlformats.org/officeDocument/2006/relationships/slideLayout" Target="../slideLayouts/slideLayout244.xml"/><Relationship Id="rId14" Type="http://schemas.openxmlformats.org/officeDocument/2006/relationships/slideLayout" Target="../slideLayouts/slideLayout249.xml"/><Relationship Id="rId22" Type="http://schemas.openxmlformats.org/officeDocument/2006/relationships/slideLayout" Target="../slideLayouts/slideLayout257.xml"/><Relationship Id="rId27" Type="http://schemas.openxmlformats.org/officeDocument/2006/relationships/slideLayout" Target="../slideLayouts/slideLayout262.xml"/><Relationship Id="rId30" Type="http://schemas.openxmlformats.org/officeDocument/2006/relationships/slideLayout" Target="../slideLayouts/slideLayout265.xml"/><Relationship Id="rId35" Type="http://schemas.openxmlformats.org/officeDocument/2006/relationships/slideLayout" Target="../slideLayouts/slideLayout270.xml"/><Relationship Id="rId8" Type="http://schemas.openxmlformats.org/officeDocument/2006/relationships/slideLayout" Target="../slideLayouts/slideLayout243.xml"/><Relationship Id="rId3" Type="http://schemas.openxmlformats.org/officeDocument/2006/relationships/slideLayout" Target="../slideLayouts/slideLayout238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0.xml"/><Relationship Id="rId13" Type="http://schemas.openxmlformats.org/officeDocument/2006/relationships/slideLayout" Target="../slideLayouts/slideLayout285.xml"/><Relationship Id="rId18" Type="http://schemas.openxmlformats.org/officeDocument/2006/relationships/slideLayout" Target="../slideLayouts/slideLayout290.xml"/><Relationship Id="rId26" Type="http://schemas.openxmlformats.org/officeDocument/2006/relationships/slideLayout" Target="../slideLayouts/slideLayout298.xml"/><Relationship Id="rId3" Type="http://schemas.openxmlformats.org/officeDocument/2006/relationships/slideLayout" Target="../slideLayouts/slideLayout275.xml"/><Relationship Id="rId21" Type="http://schemas.openxmlformats.org/officeDocument/2006/relationships/slideLayout" Target="../slideLayouts/slideLayout293.xml"/><Relationship Id="rId7" Type="http://schemas.openxmlformats.org/officeDocument/2006/relationships/slideLayout" Target="../slideLayouts/slideLayout279.xml"/><Relationship Id="rId12" Type="http://schemas.openxmlformats.org/officeDocument/2006/relationships/slideLayout" Target="../slideLayouts/slideLayout284.xml"/><Relationship Id="rId17" Type="http://schemas.openxmlformats.org/officeDocument/2006/relationships/slideLayout" Target="../slideLayouts/slideLayout289.xml"/><Relationship Id="rId25" Type="http://schemas.openxmlformats.org/officeDocument/2006/relationships/slideLayout" Target="../slideLayouts/slideLayout297.xml"/><Relationship Id="rId2" Type="http://schemas.openxmlformats.org/officeDocument/2006/relationships/slideLayout" Target="../slideLayouts/slideLayout274.xml"/><Relationship Id="rId16" Type="http://schemas.openxmlformats.org/officeDocument/2006/relationships/slideLayout" Target="../slideLayouts/slideLayout288.xml"/><Relationship Id="rId20" Type="http://schemas.openxmlformats.org/officeDocument/2006/relationships/slideLayout" Target="../slideLayouts/slideLayout292.xml"/><Relationship Id="rId29" Type="http://schemas.openxmlformats.org/officeDocument/2006/relationships/slideLayout" Target="../slideLayouts/slideLayout301.xml"/><Relationship Id="rId1" Type="http://schemas.openxmlformats.org/officeDocument/2006/relationships/slideLayout" Target="../slideLayouts/slideLayout273.xml"/><Relationship Id="rId6" Type="http://schemas.openxmlformats.org/officeDocument/2006/relationships/slideLayout" Target="../slideLayouts/slideLayout278.xml"/><Relationship Id="rId11" Type="http://schemas.openxmlformats.org/officeDocument/2006/relationships/slideLayout" Target="../slideLayouts/slideLayout283.xml"/><Relationship Id="rId24" Type="http://schemas.openxmlformats.org/officeDocument/2006/relationships/slideLayout" Target="../slideLayouts/slideLayout296.xml"/><Relationship Id="rId5" Type="http://schemas.openxmlformats.org/officeDocument/2006/relationships/slideLayout" Target="../slideLayouts/slideLayout277.xml"/><Relationship Id="rId15" Type="http://schemas.openxmlformats.org/officeDocument/2006/relationships/slideLayout" Target="../slideLayouts/slideLayout287.xml"/><Relationship Id="rId23" Type="http://schemas.openxmlformats.org/officeDocument/2006/relationships/slideLayout" Target="../slideLayouts/slideLayout295.xml"/><Relationship Id="rId28" Type="http://schemas.openxmlformats.org/officeDocument/2006/relationships/slideLayout" Target="../slideLayouts/slideLayout300.xml"/><Relationship Id="rId10" Type="http://schemas.openxmlformats.org/officeDocument/2006/relationships/slideLayout" Target="../slideLayouts/slideLayout282.xml"/><Relationship Id="rId19" Type="http://schemas.openxmlformats.org/officeDocument/2006/relationships/slideLayout" Target="../slideLayouts/slideLayout291.xml"/><Relationship Id="rId4" Type="http://schemas.openxmlformats.org/officeDocument/2006/relationships/slideLayout" Target="../slideLayouts/slideLayout276.xml"/><Relationship Id="rId9" Type="http://schemas.openxmlformats.org/officeDocument/2006/relationships/slideLayout" Target="../slideLayouts/slideLayout281.xml"/><Relationship Id="rId14" Type="http://schemas.openxmlformats.org/officeDocument/2006/relationships/slideLayout" Target="../slideLayouts/slideLayout286.xml"/><Relationship Id="rId22" Type="http://schemas.openxmlformats.org/officeDocument/2006/relationships/slideLayout" Target="../slideLayouts/slideLayout294.xml"/><Relationship Id="rId27" Type="http://schemas.openxmlformats.org/officeDocument/2006/relationships/slideLayout" Target="../slideLayouts/slideLayout299.xml"/><Relationship Id="rId30" Type="http://schemas.openxmlformats.org/officeDocument/2006/relationships/theme" Target="../theme/theme11.xml"/></Relationships>
</file>

<file path=ppt/slideMasters/_rels/slideMaster1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14.xml"/><Relationship Id="rId18" Type="http://schemas.openxmlformats.org/officeDocument/2006/relationships/slideLayout" Target="../slideLayouts/slideLayout319.xml"/><Relationship Id="rId26" Type="http://schemas.openxmlformats.org/officeDocument/2006/relationships/slideLayout" Target="../slideLayouts/slideLayout327.xml"/><Relationship Id="rId21" Type="http://schemas.openxmlformats.org/officeDocument/2006/relationships/slideLayout" Target="../slideLayouts/slideLayout322.xml"/><Relationship Id="rId34" Type="http://schemas.openxmlformats.org/officeDocument/2006/relationships/slideLayout" Target="../slideLayouts/slideLayout335.xml"/><Relationship Id="rId7" Type="http://schemas.openxmlformats.org/officeDocument/2006/relationships/slideLayout" Target="../slideLayouts/slideLayout308.xml"/><Relationship Id="rId12" Type="http://schemas.openxmlformats.org/officeDocument/2006/relationships/slideLayout" Target="../slideLayouts/slideLayout313.xml"/><Relationship Id="rId17" Type="http://schemas.openxmlformats.org/officeDocument/2006/relationships/slideLayout" Target="../slideLayouts/slideLayout318.xml"/><Relationship Id="rId25" Type="http://schemas.openxmlformats.org/officeDocument/2006/relationships/slideLayout" Target="../slideLayouts/slideLayout326.xml"/><Relationship Id="rId33" Type="http://schemas.openxmlformats.org/officeDocument/2006/relationships/slideLayout" Target="../slideLayouts/slideLayout334.xml"/><Relationship Id="rId38" Type="http://schemas.openxmlformats.org/officeDocument/2006/relationships/theme" Target="../theme/theme12.xml"/><Relationship Id="rId2" Type="http://schemas.openxmlformats.org/officeDocument/2006/relationships/slideLayout" Target="../slideLayouts/slideLayout303.xml"/><Relationship Id="rId16" Type="http://schemas.openxmlformats.org/officeDocument/2006/relationships/slideLayout" Target="../slideLayouts/slideLayout317.xml"/><Relationship Id="rId20" Type="http://schemas.openxmlformats.org/officeDocument/2006/relationships/slideLayout" Target="../slideLayouts/slideLayout321.xml"/><Relationship Id="rId29" Type="http://schemas.openxmlformats.org/officeDocument/2006/relationships/slideLayout" Target="../slideLayouts/slideLayout330.xml"/><Relationship Id="rId1" Type="http://schemas.openxmlformats.org/officeDocument/2006/relationships/slideLayout" Target="../slideLayouts/slideLayout302.xml"/><Relationship Id="rId6" Type="http://schemas.openxmlformats.org/officeDocument/2006/relationships/slideLayout" Target="../slideLayouts/slideLayout307.xml"/><Relationship Id="rId11" Type="http://schemas.openxmlformats.org/officeDocument/2006/relationships/slideLayout" Target="../slideLayouts/slideLayout312.xml"/><Relationship Id="rId24" Type="http://schemas.openxmlformats.org/officeDocument/2006/relationships/slideLayout" Target="../slideLayouts/slideLayout325.xml"/><Relationship Id="rId32" Type="http://schemas.openxmlformats.org/officeDocument/2006/relationships/slideLayout" Target="../slideLayouts/slideLayout333.xml"/><Relationship Id="rId37" Type="http://schemas.openxmlformats.org/officeDocument/2006/relationships/slideLayout" Target="../slideLayouts/slideLayout338.xml"/><Relationship Id="rId5" Type="http://schemas.openxmlformats.org/officeDocument/2006/relationships/slideLayout" Target="../slideLayouts/slideLayout306.xml"/><Relationship Id="rId15" Type="http://schemas.openxmlformats.org/officeDocument/2006/relationships/slideLayout" Target="../slideLayouts/slideLayout316.xml"/><Relationship Id="rId23" Type="http://schemas.openxmlformats.org/officeDocument/2006/relationships/slideLayout" Target="../slideLayouts/slideLayout324.xml"/><Relationship Id="rId28" Type="http://schemas.openxmlformats.org/officeDocument/2006/relationships/slideLayout" Target="../slideLayouts/slideLayout329.xml"/><Relationship Id="rId36" Type="http://schemas.openxmlformats.org/officeDocument/2006/relationships/slideLayout" Target="../slideLayouts/slideLayout337.xml"/><Relationship Id="rId10" Type="http://schemas.openxmlformats.org/officeDocument/2006/relationships/slideLayout" Target="../slideLayouts/slideLayout311.xml"/><Relationship Id="rId19" Type="http://schemas.openxmlformats.org/officeDocument/2006/relationships/slideLayout" Target="../slideLayouts/slideLayout320.xml"/><Relationship Id="rId31" Type="http://schemas.openxmlformats.org/officeDocument/2006/relationships/slideLayout" Target="../slideLayouts/slideLayout332.xml"/><Relationship Id="rId4" Type="http://schemas.openxmlformats.org/officeDocument/2006/relationships/slideLayout" Target="../slideLayouts/slideLayout305.xml"/><Relationship Id="rId9" Type="http://schemas.openxmlformats.org/officeDocument/2006/relationships/slideLayout" Target="../slideLayouts/slideLayout310.xml"/><Relationship Id="rId14" Type="http://schemas.openxmlformats.org/officeDocument/2006/relationships/slideLayout" Target="../slideLayouts/slideLayout315.xml"/><Relationship Id="rId22" Type="http://schemas.openxmlformats.org/officeDocument/2006/relationships/slideLayout" Target="../slideLayouts/slideLayout323.xml"/><Relationship Id="rId27" Type="http://schemas.openxmlformats.org/officeDocument/2006/relationships/slideLayout" Target="../slideLayouts/slideLayout328.xml"/><Relationship Id="rId30" Type="http://schemas.openxmlformats.org/officeDocument/2006/relationships/slideLayout" Target="../slideLayouts/slideLayout331.xml"/><Relationship Id="rId35" Type="http://schemas.openxmlformats.org/officeDocument/2006/relationships/slideLayout" Target="../slideLayouts/slideLayout336.xml"/><Relationship Id="rId8" Type="http://schemas.openxmlformats.org/officeDocument/2006/relationships/slideLayout" Target="../slideLayouts/slideLayout309.xml"/><Relationship Id="rId3" Type="http://schemas.openxmlformats.org/officeDocument/2006/relationships/slideLayout" Target="../slideLayouts/slideLayout30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789042" y="365125"/>
            <a:ext cx="9564757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95188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4" r:id="rId12"/>
    <p:sldLayoutId id="2147483676" r:id="rId13"/>
    <p:sldLayoutId id="2147483679" r:id="rId14"/>
    <p:sldLayoutId id="2147483680" r:id="rId1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F80AC660-D559-4C5E-817F-F7ABB1988C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A23DFBE-45AC-4F70-9FB1-8E2F8FBA76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CBA11C1-7362-4C5A-A1EE-69C016C8976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5E3E5AC-E070-4DAE-A138-80DFD456A259}" type="datetimeFigureOut">
              <a:rPr lang="en-ID" smtClean="0"/>
              <a:t>29/02/2024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BB1E585-27CD-4177-BB08-25E8F498B8A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72B51D9-1AC3-4B05-9E4F-E52F16951B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7BBBCBE-93A4-46D6-AD39-69F8A5611FC3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30359171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4" r:id="rId1"/>
    <p:sldLayoutId id="2147483685" r:id="rId2"/>
    <p:sldLayoutId id="2147483686" r:id="rId3"/>
    <p:sldLayoutId id="2147483687" r:id="rId4"/>
    <p:sldLayoutId id="2147483688" r:id="rId5"/>
    <p:sldLayoutId id="2147483689" r:id="rId6"/>
    <p:sldLayoutId id="2147483690" r:id="rId7"/>
    <p:sldLayoutId id="2147483691" r:id="rId8"/>
    <p:sldLayoutId id="2147483692" r:id="rId9"/>
    <p:sldLayoutId id="2147483693" r:id="rId10"/>
    <p:sldLayoutId id="2147483694" r:id="rId11"/>
    <p:sldLayoutId id="2147483695" r:id="rId12"/>
    <p:sldLayoutId id="2147483696" r:id="rId13"/>
    <p:sldLayoutId id="2147483697" r:id="rId14"/>
    <p:sldLayoutId id="2147483698" r:id="rId15"/>
    <p:sldLayoutId id="2147483699" r:id="rId16"/>
    <p:sldLayoutId id="2147483701" r:id="rId17"/>
    <p:sldLayoutId id="2147483702" r:id="rId18"/>
    <p:sldLayoutId id="2147483705" r:id="rId19"/>
    <p:sldLayoutId id="2147483706" r:id="rId20"/>
    <p:sldLayoutId id="2147483707" r:id="rId21"/>
    <p:sldLayoutId id="2147483708" r:id="rId22"/>
    <p:sldLayoutId id="2147483710" r:id="rId2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Fjalla One" panose="02000506040000020004" pitchFamily="2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5462930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2" r:id="rId1"/>
    <p:sldLayoutId id="2147483714" r:id="rId2"/>
    <p:sldLayoutId id="2147483716" r:id="rId3"/>
    <p:sldLayoutId id="2147483718" r:id="rId4"/>
    <p:sldLayoutId id="2147483721" r:id="rId5"/>
    <p:sldLayoutId id="2147483722" r:id="rId6"/>
    <p:sldLayoutId id="2147483724" r:id="rId7"/>
    <p:sldLayoutId id="2147483725" r:id="rId8"/>
    <p:sldLayoutId id="2147483726" r:id="rId9"/>
    <p:sldLayoutId id="2147483727" r:id="rId1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699476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29" r:id="rId1"/>
    <p:sldLayoutId id="2147483730" r:id="rId2"/>
    <p:sldLayoutId id="2147483731" r:id="rId3"/>
    <p:sldLayoutId id="2147483732" r:id="rId4"/>
    <p:sldLayoutId id="2147483733" r:id="rId5"/>
    <p:sldLayoutId id="2147483734" r:id="rId6"/>
    <p:sldLayoutId id="2147483735" r:id="rId7"/>
    <p:sldLayoutId id="2147483736" r:id="rId8"/>
    <p:sldLayoutId id="2147483737" r:id="rId9"/>
    <p:sldLayoutId id="2147483738" r:id="rId10"/>
    <p:sldLayoutId id="2147483739" r:id="rId11"/>
    <p:sldLayoutId id="2147483740" r:id="rId12"/>
    <p:sldLayoutId id="2147483741" r:id="rId13"/>
    <p:sldLayoutId id="2147483743" r:id="rId14"/>
    <p:sldLayoutId id="2147483744" r:id="rId15"/>
    <p:sldLayoutId id="2147483745" r:id="rId16"/>
    <p:sldLayoutId id="2147483746" r:id="rId17"/>
    <p:sldLayoutId id="2147483747" r:id="rId18"/>
    <p:sldLayoutId id="2147483748" r:id="rId19"/>
    <p:sldLayoutId id="2147483749" r:id="rId20"/>
    <p:sldLayoutId id="2147483750" r:id="rId21"/>
    <p:sldLayoutId id="2147483751" r:id="rId22"/>
    <p:sldLayoutId id="2147483752" r:id="rId23"/>
    <p:sldLayoutId id="2147483753" r:id="rId24"/>
    <p:sldLayoutId id="2147483754" r:id="rId25"/>
    <p:sldLayoutId id="2147483755" r:id="rId26"/>
    <p:sldLayoutId id="2147483756" r:id="rId27"/>
    <p:sldLayoutId id="2147483757" r:id="rId28"/>
    <p:sldLayoutId id="2147483758" r:id="rId29"/>
    <p:sldLayoutId id="2147483759" r:id="rId3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358222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61" r:id="rId1"/>
    <p:sldLayoutId id="2147483762" r:id="rId2"/>
    <p:sldLayoutId id="2147483763" r:id="rId3"/>
    <p:sldLayoutId id="2147483764" r:id="rId4"/>
    <p:sldLayoutId id="2147483765" r:id="rId5"/>
    <p:sldLayoutId id="2147483766" r:id="rId6"/>
    <p:sldLayoutId id="2147483767" r:id="rId7"/>
    <p:sldLayoutId id="2147483768" r:id="rId8"/>
    <p:sldLayoutId id="2147483769" r:id="rId9"/>
    <p:sldLayoutId id="2147483770" r:id="rId10"/>
    <p:sldLayoutId id="2147483771" r:id="rId11"/>
    <p:sldLayoutId id="2147483773" r:id="rId12"/>
    <p:sldLayoutId id="2147483774" r:id="rId13"/>
    <p:sldLayoutId id="2147483775" r:id="rId14"/>
    <p:sldLayoutId id="2147483776" r:id="rId15"/>
    <p:sldLayoutId id="2147483841" r:id="rId16"/>
    <p:sldLayoutId id="2147484024" r:id="rId17"/>
    <p:sldLayoutId id="2147484025" r:id="rId18"/>
    <p:sldLayoutId id="2147484026" r:id="rId19"/>
    <p:sldLayoutId id="2147484027" r:id="rId20"/>
    <p:sldLayoutId id="2147484028" r:id="rId21"/>
    <p:sldLayoutId id="2147484029" r:id="rId2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3520344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78" r:id="rId1"/>
    <p:sldLayoutId id="2147483779" r:id="rId2"/>
    <p:sldLayoutId id="2147483780" r:id="rId3"/>
    <p:sldLayoutId id="2147483781" r:id="rId4"/>
    <p:sldLayoutId id="2147483782" r:id="rId5"/>
    <p:sldLayoutId id="2147483783" r:id="rId6"/>
    <p:sldLayoutId id="2147483784" r:id="rId7"/>
    <p:sldLayoutId id="2147483785" r:id="rId8"/>
    <p:sldLayoutId id="2147483786" r:id="rId9"/>
    <p:sldLayoutId id="2147483787" r:id="rId10"/>
    <p:sldLayoutId id="2147483788" r:id="rId11"/>
    <p:sldLayoutId id="2147483789" r:id="rId12"/>
    <p:sldLayoutId id="2147483790" r:id="rId13"/>
    <p:sldLayoutId id="2147483791" r:id="rId14"/>
    <p:sldLayoutId id="2147483792" r:id="rId15"/>
    <p:sldLayoutId id="2147483793" r:id="rId16"/>
    <p:sldLayoutId id="2147483794" r:id="rId17"/>
    <p:sldLayoutId id="2147483795" r:id="rId18"/>
    <p:sldLayoutId id="2147483796" r:id="rId19"/>
    <p:sldLayoutId id="2147483797" r:id="rId20"/>
    <p:sldLayoutId id="2147483798" r:id="rId21"/>
    <p:sldLayoutId id="2147483799" r:id="rId22"/>
    <p:sldLayoutId id="2147483800" r:id="rId23"/>
    <p:sldLayoutId id="2147483801" r:id="rId24"/>
    <p:sldLayoutId id="2147483802" r:id="rId25"/>
    <p:sldLayoutId id="2147483803" r:id="rId26"/>
    <p:sldLayoutId id="2147483804" r:id="rId27"/>
    <p:sldLayoutId id="2147483805" r:id="rId28"/>
    <p:sldLayoutId id="2147483806" r:id="rId29"/>
    <p:sldLayoutId id="2147483807" r:id="rId30"/>
    <p:sldLayoutId id="2147483808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1834630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10" r:id="rId1"/>
    <p:sldLayoutId id="2147483811" r:id="rId2"/>
    <p:sldLayoutId id="2147483812" r:id="rId3"/>
    <p:sldLayoutId id="2147483813" r:id="rId4"/>
    <p:sldLayoutId id="2147483814" r:id="rId5"/>
    <p:sldLayoutId id="2147483815" r:id="rId6"/>
    <p:sldLayoutId id="2147483816" r:id="rId7"/>
    <p:sldLayoutId id="2147483817" r:id="rId8"/>
    <p:sldLayoutId id="2147483818" r:id="rId9"/>
    <p:sldLayoutId id="2147483819" r:id="rId10"/>
    <p:sldLayoutId id="2147483820" r:id="rId11"/>
    <p:sldLayoutId id="2147483821" r:id="rId12"/>
    <p:sldLayoutId id="2147483822" r:id="rId13"/>
    <p:sldLayoutId id="2147483824" r:id="rId14"/>
    <p:sldLayoutId id="2147483825" r:id="rId15"/>
    <p:sldLayoutId id="2147483826" r:id="rId16"/>
    <p:sldLayoutId id="2147483827" r:id="rId17"/>
    <p:sldLayoutId id="2147483828" r:id="rId18"/>
    <p:sldLayoutId id="2147483829" r:id="rId19"/>
    <p:sldLayoutId id="2147483830" r:id="rId20"/>
    <p:sldLayoutId id="2147483831" r:id="rId21"/>
    <p:sldLayoutId id="2147483832" r:id="rId22"/>
    <p:sldLayoutId id="2147483833" r:id="rId23"/>
    <p:sldLayoutId id="2147483834" r:id="rId24"/>
    <p:sldLayoutId id="2147483835" r:id="rId25"/>
    <p:sldLayoutId id="2147483836" r:id="rId26"/>
    <p:sldLayoutId id="2147483837" r:id="rId27"/>
    <p:sldLayoutId id="2147483838" r:id="rId28"/>
    <p:sldLayoutId id="2147483839" r:id="rId29"/>
    <p:sldLayoutId id="2147483840" r:id="rId3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60261682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43" r:id="rId1"/>
    <p:sldLayoutId id="2147483844" r:id="rId2"/>
    <p:sldLayoutId id="2147483845" r:id="rId3"/>
    <p:sldLayoutId id="2147483846" r:id="rId4"/>
    <p:sldLayoutId id="2147483847" r:id="rId5"/>
    <p:sldLayoutId id="2147483848" r:id="rId6"/>
    <p:sldLayoutId id="2147483849" r:id="rId7"/>
    <p:sldLayoutId id="2147483850" r:id="rId8"/>
    <p:sldLayoutId id="2147483851" r:id="rId9"/>
    <p:sldLayoutId id="2147483852" r:id="rId10"/>
    <p:sldLayoutId id="2147483853" r:id="rId11"/>
    <p:sldLayoutId id="2147483854" r:id="rId12"/>
    <p:sldLayoutId id="2147483855" r:id="rId13"/>
    <p:sldLayoutId id="2147483856" r:id="rId14"/>
    <p:sldLayoutId id="2147483857" r:id="rId15"/>
    <p:sldLayoutId id="2147483858" r:id="rId16"/>
    <p:sldLayoutId id="2147483859" r:id="rId17"/>
    <p:sldLayoutId id="2147483860" r:id="rId18"/>
    <p:sldLayoutId id="2147483861" r:id="rId19"/>
    <p:sldLayoutId id="2147483862" r:id="rId20"/>
    <p:sldLayoutId id="2147483863" r:id="rId21"/>
    <p:sldLayoutId id="2147483864" r:id="rId22"/>
    <p:sldLayoutId id="2147483865" r:id="rId23"/>
    <p:sldLayoutId id="2147483866" r:id="rId24"/>
    <p:sldLayoutId id="2147483867" r:id="rId25"/>
    <p:sldLayoutId id="2147483868" r:id="rId26"/>
    <p:sldLayoutId id="2147483869" r:id="rId27"/>
    <p:sldLayoutId id="2147483870" r:id="rId28"/>
    <p:sldLayoutId id="2147483871" r:id="rId29"/>
    <p:sldLayoutId id="2147483872" r:id="rId30"/>
    <p:sldLayoutId id="2147483873" r:id="rId31"/>
    <p:sldLayoutId id="2147483874" r:id="rId32"/>
    <p:sldLayoutId id="2147483875" r:id="rId33"/>
    <p:sldLayoutId id="2147483876" r:id="rId34"/>
    <p:sldLayoutId id="2147483877" r:id="rId35"/>
    <p:sldLayoutId id="2147483878" r:id="rId36"/>
    <p:sldLayoutId id="2147483879" r:id="rId3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32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95369022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81" r:id="rId1"/>
    <p:sldLayoutId id="2147483882" r:id="rId2"/>
    <p:sldLayoutId id="2147483883" r:id="rId3"/>
    <p:sldLayoutId id="2147483884" r:id="rId4"/>
    <p:sldLayoutId id="2147483885" r:id="rId5"/>
    <p:sldLayoutId id="2147483886" r:id="rId6"/>
    <p:sldLayoutId id="2147483887" r:id="rId7"/>
    <p:sldLayoutId id="2147483888" r:id="rId8"/>
    <p:sldLayoutId id="2147483889" r:id="rId9"/>
    <p:sldLayoutId id="2147483890" r:id="rId10"/>
    <p:sldLayoutId id="2147483891" r:id="rId11"/>
    <p:sldLayoutId id="2147483892" r:id="rId12"/>
    <p:sldLayoutId id="2147483893" r:id="rId13"/>
    <p:sldLayoutId id="2147483894" r:id="rId14"/>
    <p:sldLayoutId id="2147483895" r:id="rId15"/>
    <p:sldLayoutId id="2147483896" r:id="rId16"/>
    <p:sldLayoutId id="2147483897" r:id="rId17"/>
    <p:sldLayoutId id="2147483898" r:id="rId18"/>
    <p:sldLayoutId id="2147483899" r:id="rId19"/>
    <p:sldLayoutId id="2147483900" r:id="rId20"/>
    <p:sldLayoutId id="2147483901" r:id="rId21"/>
    <p:sldLayoutId id="2147483902" r:id="rId22"/>
    <p:sldLayoutId id="2147483903" r:id="rId23"/>
    <p:sldLayoutId id="2147483904" r:id="rId24"/>
    <p:sldLayoutId id="2147483905" r:id="rId25"/>
    <p:sldLayoutId id="2147483906" r:id="rId26"/>
    <p:sldLayoutId id="2147483907" r:id="rId27"/>
    <p:sldLayoutId id="2147483908" r:id="rId28"/>
    <p:sldLayoutId id="2147483909" r:id="rId29"/>
    <p:sldLayoutId id="2147483910" r:id="rId30"/>
    <p:sldLayoutId id="2147483911" r:id="rId31"/>
    <p:sldLayoutId id="2147483912" r:id="rId32"/>
    <p:sldLayoutId id="2147483913" r:id="rId33"/>
    <p:sldLayoutId id="2147483914" r:id="rId34"/>
    <p:sldLayoutId id="2147483915" r:id="rId35"/>
    <p:sldLayoutId id="2147483916" r:id="rId36"/>
    <p:sldLayoutId id="2147483917" r:id="rId3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32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endParaRPr dirty="0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97C55953-59E3-1344-850F-AA4710C5097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630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2B3194-F259-2F4E-B23A-83DB28A3F6D5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031715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919" r:id="rId1"/>
    <p:sldLayoutId id="2147483920" r:id="rId2"/>
    <p:sldLayoutId id="2147483921" r:id="rId3"/>
    <p:sldLayoutId id="2147483922" r:id="rId4"/>
    <p:sldLayoutId id="2147483923" r:id="rId5"/>
    <p:sldLayoutId id="2147483924" r:id="rId6"/>
    <p:sldLayoutId id="2147483925" r:id="rId7"/>
    <p:sldLayoutId id="2147483926" r:id="rId8"/>
    <p:sldLayoutId id="2147483927" r:id="rId9"/>
    <p:sldLayoutId id="2147483928" r:id="rId10"/>
    <p:sldLayoutId id="2147483929" r:id="rId11"/>
    <p:sldLayoutId id="2147483930" r:id="rId12"/>
    <p:sldLayoutId id="2147483931" r:id="rId13"/>
    <p:sldLayoutId id="2147483932" r:id="rId14"/>
    <p:sldLayoutId id="2147483933" r:id="rId15"/>
    <p:sldLayoutId id="2147483934" r:id="rId16"/>
    <p:sldLayoutId id="2147483935" r:id="rId17"/>
    <p:sldLayoutId id="2147483936" r:id="rId18"/>
    <p:sldLayoutId id="2147483937" r:id="rId19"/>
    <p:sldLayoutId id="2147483938" r:id="rId20"/>
    <p:sldLayoutId id="2147483939" r:id="rId21"/>
    <p:sldLayoutId id="2147483940" r:id="rId22"/>
    <p:sldLayoutId id="2147483941" r:id="rId23"/>
    <p:sldLayoutId id="2147483942" r:id="rId24"/>
    <p:sldLayoutId id="2147483943" r:id="rId25"/>
    <p:sldLayoutId id="2147483944" r:id="rId26"/>
    <p:sldLayoutId id="2147483945" r:id="rId27"/>
    <p:sldLayoutId id="2147483946" r:id="rId28"/>
    <p:sldLayoutId id="2147483947" r:id="rId29"/>
    <p:sldLayoutId id="2147483948" r:id="rId30"/>
    <p:sldLayoutId id="2147483949" r:id="rId31"/>
    <p:sldLayoutId id="2147483950" r:id="rId32"/>
    <p:sldLayoutId id="2147483951" r:id="rId33"/>
    <p:sldLayoutId id="2147483952" r:id="rId34"/>
    <p:sldLayoutId id="2147483953" r:id="rId35"/>
    <p:sldLayoutId id="2147483954" r:id="rId36"/>
    <p:sldLayoutId id="2147483955" r:id="rId3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32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789042" y="365125"/>
            <a:ext cx="9564757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122AFBC-3B59-48AF-8F9E-3FA17C6BBAF4}" type="datetimeFigureOut">
              <a:rPr lang="en-US" smtClean="0"/>
              <a:t>2/29/2024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77C5581-7658-4F04-B228-863D16F9D1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91422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7" r:id="rId1"/>
    <p:sldLayoutId id="2147483958" r:id="rId2"/>
    <p:sldLayoutId id="2147483959" r:id="rId3"/>
    <p:sldLayoutId id="2147483960" r:id="rId4"/>
    <p:sldLayoutId id="2147483961" r:id="rId5"/>
    <p:sldLayoutId id="2147483962" r:id="rId6"/>
    <p:sldLayoutId id="2147483963" r:id="rId7"/>
    <p:sldLayoutId id="2147483964" r:id="rId8"/>
    <p:sldLayoutId id="2147483965" r:id="rId9"/>
    <p:sldLayoutId id="2147483966" r:id="rId10"/>
    <p:sldLayoutId id="2147483967" r:id="rId11"/>
    <p:sldLayoutId id="2147483968" r:id="rId12"/>
    <p:sldLayoutId id="2147483969" r:id="rId13"/>
    <p:sldLayoutId id="2147483970" r:id="rId14"/>
    <p:sldLayoutId id="2147483971" r:id="rId15"/>
    <p:sldLayoutId id="2147483972" r:id="rId16"/>
    <p:sldLayoutId id="2147483973" r:id="rId17"/>
    <p:sldLayoutId id="2147483974" r:id="rId18"/>
    <p:sldLayoutId id="2147483975" r:id="rId19"/>
    <p:sldLayoutId id="2147483976" r:id="rId20"/>
    <p:sldLayoutId id="2147483977" r:id="rId21"/>
    <p:sldLayoutId id="2147483978" r:id="rId22"/>
    <p:sldLayoutId id="2147483979" r:id="rId23"/>
    <p:sldLayoutId id="2147483980" r:id="rId24"/>
    <p:sldLayoutId id="2147483981" r:id="rId25"/>
    <p:sldLayoutId id="2147483982" r:id="rId26"/>
    <p:sldLayoutId id="2147483983" r:id="rId27"/>
    <p:sldLayoutId id="2147483984" r:id="rId28"/>
    <p:sldLayoutId id="2147483985" r:id="rId29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5000" y="702567"/>
            <a:ext cx="1026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9407472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987" r:id="rId1"/>
    <p:sldLayoutId id="2147483988" r:id="rId2"/>
    <p:sldLayoutId id="2147483989" r:id="rId3"/>
    <p:sldLayoutId id="2147483990" r:id="rId4"/>
    <p:sldLayoutId id="2147483991" r:id="rId5"/>
    <p:sldLayoutId id="2147483992" r:id="rId6"/>
    <p:sldLayoutId id="2147483993" r:id="rId7"/>
    <p:sldLayoutId id="2147483994" r:id="rId8"/>
    <p:sldLayoutId id="2147483995" r:id="rId9"/>
    <p:sldLayoutId id="2147483996" r:id="rId10"/>
    <p:sldLayoutId id="2147483997" r:id="rId11"/>
    <p:sldLayoutId id="2147483998" r:id="rId12"/>
    <p:sldLayoutId id="2147483999" r:id="rId13"/>
    <p:sldLayoutId id="2147484000" r:id="rId14"/>
    <p:sldLayoutId id="2147484001" r:id="rId15"/>
    <p:sldLayoutId id="2147484002" r:id="rId16"/>
    <p:sldLayoutId id="2147484003" r:id="rId17"/>
    <p:sldLayoutId id="2147484004" r:id="rId18"/>
    <p:sldLayoutId id="2147484005" r:id="rId19"/>
    <p:sldLayoutId id="2147484006" r:id="rId20"/>
    <p:sldLayoutId id="2147484007" r:id="rId21"/>
    <p:sldLayoutId id="2147484008" r:id="rId22"/>
    <p:sldLayoutId id="2147484009" r:id="rId23"/>
    <p:sldLayoutId id="2147484010" r:id="rId24"/>
    <p:sldLayoutId id="2147484011" r:id="rId25"/>
    <p:sldLayoutId id="2147484012" r:id="rId26"/>
    <p:sldLayoutId id="2147484013" r:id="rId27"/>
    <p:sldLayoutId id="2147484014" r:id="rId28"/>
    <p:sldLayoutId id="2147484015" r:id="rId29"/>
    <p:sldLayoutId id="2147484016" r:id="rId30"/>
    <p:sldLayoutId id="2147484017" r:id="rId31"/>
    <p:sldLayoutId id="2147484018" r:id="rId32"/>
    <p:sldLayoutId id="2147484019" r:id="rId33"/>
    <p:sldLayoutId id="2147484020" r:id="rId34"/>
    <p:sldLayoutId id="2147484021" r:id="rId35"/>
    <p:sldLayoutId id="2147484022" r:id="rId36"/>
    <p:sldLayoutId id="2147484023" r:id="rId3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36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0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ifrs.org/content/dam/ifrs/project/climate-related-disclosures/issb-exposure-draft-2022-2-climate-related-disclosures.pdf" TargetMode="External"/><Relationship Id="rId2" Type="http://schemas.openxmlformats.org/officeDocument/2006/relationships/hyperlink" Target="https://www.ifrs.org/content/dam/ifrs/project/general-sustainability-related-disclosures/exposure-draft-ifrs-s1-general-requirements-for-disclosure-of-sustainability-related-financial-information.pdf" TargetMode="External"/><Relationship Id="rId1" Type="http://schemas.openxmlformats.org/officeDocument/2006/relationships/slideLayout" Target="../slideLayouts/slideLayout3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0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328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7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14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9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09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4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1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0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7" Type="http://schemas.openxmlformats.org/officeDocument/2006/relationships/image" Target="../media/image24.png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09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41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51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41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4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1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.xm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41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41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7" Type="http://schemas.openxmlformats.org/officeDocument/2006/relationships/image" Target="../media/image18.png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9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3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3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287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19.wmf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84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0.xml"/><Relationship Id="rId2" Type="http://schemas.openxmlformats.org/officeDocument/2006/relationships/diagramData" Target="../diagrams/data10.xml"/><Relationship Id="rId1" Type="http://schemas.openxmlformats.org/officeDocument/2006/relationships/slideLayout" Target="../slideLayouts/slideLayout82.xml"/><Relationship Id="rId6" Type="http://schemas.microsoft.com/office/2007/relationships/diagramDrawing" Target="../diagrams/drawing10.xml"/><Relationship Id="rId5" Type="http://schemas.openxmlformats.org/officeDocument/2006/relationships/diagramColors" Target="../diagrams/colors10.xml"/><Relationship Id="rId4" Type="http://schemas.openxmlformats.org/officeDocument/2006/relationships/diagramQuickStyle" Target="../diagrams/quickStyle10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4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80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80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8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80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80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1.xml"/><Relationship Id="rId2" Type="http://schemas.openxmlformats.org/officeDocument/2006/relationships/diagramData" Target="../diagrams/data11.xml"/><Relationship Id="rId1" Type="http://schemas.openxmlformats.org/officeDocument/2006/relationships/slideLayout" Target="../slideLayouts/slideLayout97.xml"/><Relationship Id="rId6" Type="http://schemas.microsoft.com/office/2007/relationships/diagramDrawing" Target="../diagrams/drawing11.xml"/><Relationship Id="rId5" Type="http://schemas.openxmlformats.org/officeDocument/2006/relationships/diagramColors" Target="../diagrams/colors11.xml"/><Relationship Id="rId4" Type="http://schemas.openxmlformats.org/officeDocument/2006/relationships/diagramQuickStyle" Target="../diagrams/quickStyle1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80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2.xml"/><Relationship Id="rId2" Type="http://schemas.openxmlformats.org/officeDocument/2006/relationships/diagramData" Target="../diagrams/data12.xml"/><Relationship Id="rId1" Type="http://schemas.openxmlformats.org/officeDocument/2006/relationships/slideLayout" Target="../slideLayouts/slideLayout98.xml"/><Relationship Id="rId6" Type="http://schemas.microsoft.com/office/2007/relationships/diagramDrawing" Target="../diagrams/drawing12.xml"/><Relationship Id="rId5" Type="http://schemas.openxmlformats.org/officeDocument/2006/relationships/diagramColors" Target="../diagrams/colors12.xml"/><Relationship Id="rId4" Type="http://schemas.openxmlformats.org/officeDocument/2006/relationships/diagramQuickStyle" Target="../diagrams/quickStyle1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99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3.xml"/><Relationship Id="rId2" Type="http://schemas.openxmlformats.org/officeDocument/2006/relationships/diagramData" Target="../diagrams/data13.xml"/><Relationship Id="rId1" Type="http://schemas.openxmlformats.org/officeDocument/2006/relationships/slideLayout" Target="../slideLayouts/slideLayout85.xml"/><Relationship Id="rId6" Type="http://schemas.microsoft.com/office/2007/relationships/diagramDrawing" Target="../diagrams/drawing13.xml"/><Relationship Id="rId5" Type="http://schemas.openxmlformats.org/officeDocument/2006/relationships/diagramColors" Target="../diagrams/colors13.xml"/><Relationship Id="rId4" Type="http://schemas.openxmlformats.org/officeDocument/2006/relationships/diagramQuickStyle" Target="../diagrams/quickStyle13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4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00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00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00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00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4.xml"/><Relationship Id="rId2" Type="http://schemas.openxmlformats.org/officeDocument/2006/relationships/diagramData" Target="../diagrams/data14.xml"/><Relationship Id="rId1" Type="http://schemas.openxmlformats.org/officeDocument/2006/relationships/slideLayout" Target="../slideLayouts/slideLayout17.xml"/><Relationship Id="rId6" Type="http://schemas.microsoft.com/office/2007/relationships/diagramDrawing" Target="../diagrams/drawing14.xml"/><Relationship Id="rId5" Type="http://schemas.openxmlformats.org/officeDocument/2006/relationships/diagramColors" Target="../diagrams/colors14.xml"/><Relationship Id="rId4" Type="http://schemas.openxmlformats.org/officeDocument/2006/relationships/diagramQuickStyle" Target="../diagrams/quickStyle14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5.xml"/><Relationship Id="rId7" Type="http://schemas.microsoft.com/office/2007/relationships/diagramDrawing" Target="../diagrams/drawing15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7.xml"/><Relationship Id="rId6" Type="http://schemas.openxmlformats.org/officeDocument/2006/relationships/diagramColors" Target="../diagrams/colors15.xml"/><Relationship Id="rId5" Type="http://schemas.openxmlformats.org/officeDocument/2006/relationships/diagramQuickStyle" Target="../diagrams/quickStyle15.xml"/><Relationship Id="rId4" Type="http://schemas.openxmlformats.org/officeDocument/2006/relationships/diagramLayout" Target="../diagrams/layout15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6.xml"/><Relationship Id="rId7" Type="http://schemas.microsoft.com/office/2007/relationships/diagramDrawing" Target="../diagrams/drawing16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7.xml"/><Relationship Id="rId6" Type="http://schemas.openxmlformats.org/officeDocument/2006/relationships/diagramColors" Target="../diagrams/colors16.xml"/><Relationship Id="rId5" Type="http://schemas.openxmlformats.org/officeDocument/2006/relationships/diagramQuickStyle" Target="../diagrams/quickStyle16.xml"/><Relationship Id="rId4" Type="http://schemas.openxmlformats.org/officeDocument/2006/relationships/diagramLayout" Target="../diagrams/layout16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7.xml"/><Relationship Id="rId2" Type="http://schemas.openxmlformats.org/officeDocument/2006/relationships/diagramData" Target="../diagrams/data17.xml"/><Relationship Id="rId1" Type="http://schemas.openxmlformats.org/officeDocument/2006/relationships/slideLayout" Target="../slideLayouts/slideLayout17.xml"/><Relationship Id="rId6" Type="http://schemas.microsoft.com/office/2007/relationships/diagramDrawing" Target="../diagrams/drawing17.xml"/><Relationship Id="rId5" Type="http://schemas.openxmlformats.org/officeDocument/2006/relationships/diagramColors" Target="../diagrams/colors17.xml"/><Relationship Id="rId4" Type="http://schemas.openxmlformats.org/officeDocument/2006/relationships/diagramQuickStyle" Target="../diagrams/quickStyle1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8.xml"/><Relationship Id="rId7" Type="http://schemas.microsoft.com/office/2007/relationships/diagramDrawing" Target="../diagrams/drawing18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9.xml"/><Relationship Id="rId6" Type="http://schemas.openxmlformats.org/officeDocument/2006/relationships/diagramColors" Target="../diagrams/colors18.xml"/><Relationship Id="rId5" Type="http://schemas.openxmlformats.org/officeDocument/2006/relationships/diagramQuickStyle" Target="../diagrams/quickStyle18.xml"/><Relationship Id="rId4" Type="http://schemas.openxmlformats.org/officeDocument/2006/relationships/diagramLayout" Target="../diagrams/layout18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diagramData" Target="../diagrams/data20.xml"/><Relationship Id="rId3" Type="http://schemas.openxmlformats.org/officeDocument/2006/relationships/diagramData" Target="../diagrams/data19.xml"/><Relationship Id="rId7" Type="http://schemas.microsoft.com/office/2007/relationships/diagramDrawing" Target="../diagrams/drawing19.xml"/><Relationship Id="rId12" Type="http://schemas.microsoft.com/office/2007/relationships/diagramDrawing" Target="../diagrams/drawing20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9.xml"/><Relationship Id="rId6" Type="http://schemas.openxmlformats.org/officeDocument/2006/relationships/diagramColors" Target="../diagrams/colors19.xml"/><Relationship Id="rId11" Type="http://schemas.openxmlformats.org/officeDocument/2006/relationships/diagramColors" Target="../diagrams/colors20.xml"/><Relationship Id="rId5" Type="http://schemas.openxmlformats.org/officeDocument/2006/relationships/diagramQuickStyle" Target="../diagrams/quickStyle19.xml"/><Relationship Id="rId10" Type="http://schemas.openxmlformats.org/officeDocument/2006/relationships/diagramQuickStyle" Target="../diagrams/quickStyle20.xml"/><Relationship Id="rId4" Type="http://schemas.openxmlformats.org/officeDocument/2006/relationships/diagramLayout" Target="../diagrams/layout19.xml"/><Relationship Id="rId9" Type="http://schemas.openxmlformats.org/officeDocument/2006/relationships/diagramLayout" Target="../diagrams/layout20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hyperlink" Target="http://staff.blog.ui.ac.id/martani/" TargetMode="External"/><Relationship Id="rId2" Type="http://schemas.openxmlformats.org/officeDocument/2006/relationships/hyperlink" Target="mailto:dwimartani@yahoo.com" TargetMode="External"/><Relationship Id="rId1" Type="http://schemas.openxmlformats.org/officeDocument/2006/relationships/slideLayout" Target="../slideLayouts/slideLayout14.xml"/><Relationship Id="rId6" Type="http://schemas.microsoft.com/office/2007/relationships/hdphoto" Target="../media/hdphoto1.wdp"/><Relationship Id="rId5" Type="http://schemas.openxmlformats.org/officeDocument/2006/relationships/image" Target="../media/image28.png"/><Relationship Id="rId4" Type="http://schemas.openxmlformats.org/officeDocument/2006/relationships/hyperlink" Target="http://dwimartani.com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AAEEB1D6-014D-43E9-A9E7-2A1C8A7F7C4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1094" t="17127" r="3063" b="11332"/>
          <a:stretch/>
        </p:blipFill>
        <p:spPr>
          <a:xfrm>
            <a:off x="0" y="-33025"/>
            <a:ext cx="5476995" cy="2906029"/>
          </a:xfrm>
          <a:prstGeom prst="rect">
            <a:avLst/>
          </a:prstGeom>
        </p:spPr>
      </p:pic>
      <p:sp>
        <p:nvSpPr>
          <p:cNvPr id="18" name="Rectangle 17">
            <a:extLst>
              <a:ext uri="{FF2B5EF4-FFF2-40B4-BE49-F238E27FC236}">
                <a16:creationId xmlns:a16="http://schemas.microsoft.com/office/drawing/2014/main" id="{8D8483E8-3A9F-49B7-B565-76AEEB9479AF}"/>
              </a:ext>
            </a:extLst>
          </p:cNvPr>
          <p:cNvSpPr/>
          <p:nvPr/>
        </p:nvSpPr>
        <p:spPr>
          <a:xfrm>
            <a:off x="4013955" y="36169"/>
            <a:ext cx="1463040" cy="41148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240B3AAF-4579-495E-8629-387305E3AD9F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9389" t="24251" r="5048" b="17926"/>
          <a:stretch/>
        </p:blipFill>
        <p:spPr>
          <a:xfrm>
            <a:off x="0" y="3115596"/>
            <a:ext cx="8149590" cy="350795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7BA676F-C9D6-4FA5-AE52-C477768AE26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7968" t="23083" r="38875" b="14083"/>
          <a:stretch/>
        </p:blipFill>
        <p:spPr>
          <a:xfrm rot="20533028">
            <a:off x="1737077" y="967882"/>
            <a:ext cx="2600834" cy="3969695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9376D600-7362-4480-BC50-376950E00F25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41733" t="28507" r="43906" b="27628"/>
          <a:stretch/>
        </p:blipFill>
        <p:spPr>
          <a:xfrm rot="1428812">
            <a:off x="4006490" y="275701"/>
            <a:ext cx="1750964" cy="3008216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B981A94C-C287-4B30-82C7-B0CC0B026BA6}"/>
              </a:ext>
            </a:extLst>
          </p:cNvPr>
          <p:cNvSpPr/>
          <p:nvPr/>
        </p:nvSpPr>
        <p:spPr>
          <a:xfrm>
            <a:off x="5294959" y="3115596"/>
            <a:ext cx="2854631" cy="63184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1884" name="Google Shape;1884;p35"/>
          <p:cNvSpPr txBox="1">
            <a:spLocks noGrp="1"/>
          </p:cNvSpPr>
          <p:nvPr>
            <p:ph type="ctrTitle"/>
          </p:nvPr>
        </p:nvSpPr>
        <p:spPr>
          <a:xfrm>
            <a:off x="4677529" y="1419989"/>
            <a:ext cx="7357110" cy="2885045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r>
              <a:rPr lang="en" b="1" dirty="0">
                <a:latin typeface="Fjalla One" panose="02000506040000020004" pitchFamily="2" charset="0"/>
              </a:rPr>
              <a:t>OUTLOOK</a:t>
            </a:r>
            <a:br>
              <a:rPr lang="en" sz="4400" b="1" dirty="0">
                <a:latin typeface="Fjalla One" panose="02000506040000020004" pitchFamily="2" charset="0"/>
              </a:rPr>
            </a:br>
            <a:r>
              <a:rPr lang="en" sz="4400" b="1" dirty="0">
                <a:latin typeface="Fjalla One" panose="02000506040000020004" pitchFamily="2" charset="0"/>
              </a:rPr>
              <a:t> STANDAR AKUNTANSI KEUANGAN</a:t>
            </a:r>
            <a:br>
              <a:rPr lang="en" sz="4400" b="1" dirty="0">
                <a:latin typeface="Fjalla One" panose="02000506040000020004" pitchFamily="2" charset="0"/>
              </a:rPr>
            </a:br>
            <a:r>
              <a:rPr lang="en-ID" sz="2800" b="1" dirty="0">
                <a:latin typeface="Fjalla One" panose="02000506040000020004" pitchFamily="2" charset="0"/>
              </a:rPr>
              <a:t>UKRIDA - 29 FEB 2024</a:t>
            </a:r>
            <a:endParaRPr sz="4400" b="1" dirty="0">
              <a:latin typeface="Fjalla One" panose="02000506040000020004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178409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itle 6"/>
          <p:cNvSpPr>
            <a:spLocks noGrp="1"/>
          </p:cNvSpPr>
          <p:nvPr>
            <p:ph type="title"/>
          </p:nvPr>
        </p:nvSpPr>
        <p:spPr>
          <a:xfrm>
            <a:off x="1094144" y="365126"/>
            <a:ext cx="8341404" cy="1043898"/>
          </a:xfrm>
        </p:spPr>
        <p:txBody>
          <a:bodyPr/>
          <a:lstStyle/>
          <a:p>
            <a:pPr algn="l"/>
            <a:r>
              <a:rPr lang="en-GB" altLang="en-US" sz="4400" dirty="0">
                <a:latin typeface="Fjalla One" panose="02000506040000020004" pitchFamily="2" charset="0"/>
              </a:rPr>
              <a:t>Agenda</a:t>
            </a:r>
          </a:p>
        </p:txBody>
      </p:sp>
      <p:grpSp>
        <p:nvGrpSpPr>
          <p:cNvPr id="5" name="Google Shape;1896;p37">
            <a:extLst>
              <a:ext uri="{FF2B5EF4-FFF2-40B4-BE49-F238E27FC236}">
                <a16:creationId xmlns:a16="http://schemas.microsoft.com/office/drawing/2014/main" id="{4750C985-798C-6E4C-8C7D-7BCCC15869F3}"/>
              </a:ext>
            </a:extLst>
          </p:cNvPr>
          <p:cNvGrpSpPr/>
          <p:nvPr/>
        </p:nvGrpSpPr>
        <p:grpSpPr>
          <a:xfrm>
            <a:off x="5574030" y="1433960"/>
            <a:ext cx="6243741" cy="4267200"/>
            <a:chOff x="862950" y="825025"/>
            <a:chExt cx="5862650" cy="4111175"/>
          </a:xfrm>
        </p:grpSpPr>
        <p:sp>
          <p:nvSpPr>
            <p:cNvPr id="6" name="Google Shape;1897;p37">
              <a:extLst>
                <a:ext uri="{FF2B5EF4-FFF2-40B4-BE49-F238E27FC236}">
                  <a16:creationId xmlns:a16="http://schemas.microsoft.com/office/drawing/2014/main" id="{86D52E38-3980-A944-9E43-94F59EECFC03}"/>
                </a:ext>
              </a:extLst>
            </p:cNvPr>
            <p:cNvSpPr/>
            <p:nvPr/>
          </p:nvSpPr>
          <p:spPr>
            <a:xfrm>
              <a:off x="918425" y="825150"/>
              <a:ext cx="5767425" cy="4096250"/>
            </a:xfrm>
            <a:custGeom>
              <a:avLst/>
              <a:gdLst/>
              <a:ahLst/>
              <a:cxnLst/>
              <a:rect l="l" t="t" r="r" b="b"/>
              <a:pathLst>
                <a:path w="230697" h="163850" extrusionOk="0">
                  <a:moveTo>
                    <a:pt x="157748" y="1"/>
                  </a:moveTo>
                  <a:cubicBezTo>
                    <a:pt x="156487" y="1"/>
                    <a:pt x="155194" y="95"/>
                    <a:pt x="153872" y="291"/>
                  </a:cubicBezTo>
                  <a:cubicBezTo>
                    <a:pt x="131689" y="3582"/>
                    <a:pt x="136421" y="27649"/>
                    <a:pt x="125589" y="31421"/>
                  </a:cubicBezTo>
                  <a:cubicBezTo>
                    <a:pt x="124301" y="31860"/>
                    <a:pt x="122988" y="32046"/>
                    <a:pt x="121638" y="32046"/>
                  </a:cubicBezTo>
                  <a:cubicBezTo>
                    <a:pt x="117991" y="32046"/>
                    <a:pt x="114070" y="30689"/>
                    <a:pt x="109618" y="29313"/>
                  </a:cubicBezTo>
                  <a:cubicBezTo>
                    <a:pt x="105161" y="27947"/>
                    <a:pt x="100166" y="26580"/>
                    <a:pt x="94401" y="26580"/>
                  </a:cubicBezTo>
                  <a:cubicBezTo>
                    <a:pt x="90029" y="26580"/>
                    <a:pt x="85215" y="27366"/>
                    <a:pt x="79856" y="29535"/>
                  </a:cubicBezTo>
                  <a:cubicBezTo>
                    <a:pt x="57711" y="38482"/>
                    <a:pt x="59116" y="97413"/>
                    <a:pt x="48727" y="108726"/>
                  </a:cubicBezTo>
                  <a:cubicBezTo>
                    <a:pt x="46581" y="111073"/>
                    <a:pt x="44248" y="111937"/>
                    <a:pt x="41789" y="111937"/>
                  </a:cubicBezTo>
                  <a:cubicBezTo>
                    <a:pt x="38362" y="111937"/>
                    <a:pt x="34691" y="110258"/>
                    <a:pt x="30944" y="108578"/>
                  </a:cubicBezTo>
                  <a:cubicBezTo>
                    <a:pt x="27216" y="106926"/>
                    <a:pt x="23402" y="105261"/>
                    <a:pt x="19663" y="105261"/>
                  </a:cubicBezTo>
                  <a:cubicBezTo>
                    <a:pt x="16878" y="105261"/>
                    <a:pt x="14134" y="106185"/>
                    <a:pt x="11498" y="108726"/>
                  </a:cubicBezTo>
                  <a:cubicBezTo>
                    <a:pt x="0" y="119781"/>
                    <a:pt x="555" y="159117"/>
                    <a:pt x="665" y="163850"/>
                  </a:cubicBezTo>
                  <a:lnTo>
                    <a:pt x="230696" y="163850"/>
                  </a:lnTo>
                  <a:lnTo>
                    <a:pt x="230696" y="157269"/>
                  </a:lnTo>
                  <a:cubicBezTo>
                    <a:pt x="230696" y="152093"/>
                    <a:pt x="226445" y="147361"/>
                    <a:pt x="222193" y="142665"/>
                  </a:cubicBezTo>
                  <a:cubicBezTo>
                    <a:pt x="217979" y="137933"/>
                    <a:pt x="225521" y="112941"/>
                    <a:pt x="225964" y="92200"/>
                  </a:cubicBezTo>
                  <a:cubicBezTo>
                    <a:pt x="226328" y="76521"/>
                    <a:pt x="220754" y="69209"/>
                    <a:pt x="214147" y="69209"/>
                  </a:cubicBezTo>
                  <a:cubicBezTo>
                    <a:pt x="212014" y="69209"/>
                    <a:pt x="209773" y="69971"/>
                    <a:pt x="207590" y="71460"/>
                  </a:cubicBezTo>
                  <a:cubicBezTo>
                    <a:pt x="206669" y="72091"/>
                    <a:pt x="205798" y="72383"/>
                    <a:pt x="204974" y="72383"/>
                  </a:cubicBezTo>
                  <a:cubicBezTo>
                    <a:pt x="197788" y="72383"/>
                    <a:pt x="194148" y="50178"/>
                    <a:pt x="192025" y="37077"/>
                  </a:cubicBezTo>
                  <a:cubicBezTo>
                    <a:pt x="189835" y="23311"/>
                    <a:pt x="177610" y="1"/>
                    <a:pt x="157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898;p37">
              <a:extLst>
                <a:ext uri="{FF2B5EF4-FFF2-40B4-BE49-F238E27FC236}">
                  <a16:creationId xmlns:a16="http://schemas.microsoft.com/office/drawing/2014/main" id="{46B61334-A16F-F447-9017-8417A7E1242E}"/>
                </a:ext>
              </a:extLst>
            </p:cNvPr>
            <p:cNvSpPr/>
            <p:nvPr/>
          </p:nvSpPr>
          <p:spPr>
            <a:xfrm>
              <a:off x="934125" y="825025"/>
              <a:ext cx="5751725" cy="4096375"/>
            </a:xfrm>
            <a:custGeom>
              <a:avLst/>
              <a:gdLst/>
              <a:ahLst/>
              <a:cxnLst/>
              <a:rect l="l" t="t" r="r" b="b"/>
              <a:pathLst>
                <a:path w="230069" h="163855" extrusionOk="0">
                  <a:moveTo>
                    <a:pt x="157126" y="0"/>
                  </a:moveTo>
                  <a:cubicBezTo>
                    <a:pt x="155832" y="0"/>
                    <a:pt x="154538" y="111"/>
                    <a:pt x="153244" y="296"/>
                  </a:cubicBezTo>
                  <a:cubicBezTo>
                    <a:pt x="131061" y="3587"/>
                    <a:pt x="135793" y="27654"/>
                    <a:pt x="124961" y="31426"/>
                  </a:cubicBezTo>
                  <a:cubicBezTo>
                    <a:pt x="123667" y="31869"/>
                    <a:pt x="122336" y="32054"/>
                    <a:pt x="121005" y="32054"/>
                  </a:cubicBezTo>
                  <a:cubicBezTo>
                    <a:pt x="117345" y="32054"/>
                    <a:pt x="113426" y="30686"/>
                    <a:pt x="108990" y="29318"/>
                  </a:cubicBezTo>
                  <a:cubicBezTo>
                    <a:pt x="108287" y="29096"/>
                    <a:pt x="107585" y="28875"/>
                    <a:pt x="106882" y="28690"/>
                  </a:cubicBezTo>
                  <a:lnTo>
                    <a:pt x="106882" y="34161"/>
                  </a:lnTo>
                  <a:lnTo>
                    <a:pt x="139380" y="34161"/>
                  </a:lnTo>
                  <a:cubicBezTo>
                    <a:pt x="139454" y="34161"/>
                    <a:pt x="139528" y="34198"/>
                    <a:pt x="139601" y="34272"/>
                  </a:cubicBezTo>
                  <a:cubicBezTo>
                    <a:pt x="139638" y="34346"/>
                    <a:pt x="139675" y="34420"/>
                    <a:pt x="139675" y="34494"/>
                  </a:cubicBezTo>
                  <a:lnTo>
                    <a:pt x="139675" y="75236"/>
                  </a:lnTo>
                  <a:cubicBezTo>
                    <a:pt x="140230" y="75236"/>
                    <a:pt x="140785" y="75199"/>
                    <a:pt x="141376" y="75199"/>
                  </a:cubicBezTo>
                  <a:cubicBezTo>
                    <a:pt x="144186" y="75162"/>
                    <a:pt x="147735" y="75088"/>
                    <a:pt x="151247" y="75014"/>
                  </a:cubicBezTo>
                  <a:lnTo>
                    <a:pt x="151321" y="75014"/>
                  </a:lnTo>
                  <a:cubicBezTo>
                    <a:pt x="153133" y="71539"/>
                    <a:pt x="154316" y="68544"/>
                    <a:pt x="155425" y="65993"/>
                  </a:cubicBezTo>
                  <a:cubicBezTo>
                    <a:pt x="156645" y="63072"/>
                    <a:pt x="157015" y="60374"/>
                    <a:pt x="157015" y="58192"/>
                  </a:cubicBezTo>
                  <a:cubicBezTo>
                    <a:pt x="157015" y="55715"/>
                    <a:pt x="156571" y="53978"/>
                    <a:pt x="156423" y="53534"/>
                  </a:cubicBezTo>
                  <a:cubicBezTo>
                    <a:pt x="155314" y="52905"/>
                    <a:pt x="153281" y="51353"/>
                    <a:pt x="151469" y="49134"/>
                  </a:cubicBezTo>
                  <a:cubicBezTo>
                    <a:pt x="149584" y="46805"/>
                    <a:pt x="147957" y="43811"/>
                    <a:pt x="147957" y="40446"/>
                  </a:cubicBezTo>
                  <a:cubicBezTo>
                    <a:pt x="147957" y="39485"/>
                    <a:pt x="148105" y="38524"/>
                    <a:pt x="148400" y="37526"/>
                  </a:cubicBezTo>
                  <a:cubicBezTo>
                    <a:pt x="148807" y="36047"/>
                    <a:pt x="149694" y="34864"/>
                    <a:pt x="150877" y="33976"/>
                  </a:cubicBezTo>
                  <a:cubicBezTo>
                    <a:pt x="152061" y="33052"/>
                    <a:pt x="153502" y="32424"/>
                    <a:pt x="155018" y="31980"/>
                  </a:cubicBezTo>
                  <a:cubicBezTo>
                    <a:pt x="158124" y="31056"/>
                    <a:pt x="161562" y="30834"/>
                    <a:pt x="164002" y="30834"/>
                  </a:cubicBezTo>
                  <a:cubicBezTo>
                    <a:pt x="165555" y="30834"/>
                    <a:pt x="166738" y="30945"/>
                    <a:pt x="167108" y="30945"/>
                  </a:cubicBezTo>
                  <a:cubicBezTo>
                    <a:pt x="167773" y="30353"/>
                    <a:pt x="171692" y="27285"/>
                    <a:pt x="179419" y="27285"/>
                  </a:cubicBezTo>
                  <a:cubicBezTo>
                    <a:pt x="180454" y="27285"/>
                    <a:pt x="181526" y="27322"/>
                    <a:pt x="182709" y="27470"/>
                  </a:cubicBezTo>
                  <a:cubicBezTo>
                    <a:pt x="185223" y="27728"/>
                    <a:pt x="187478" y="28468"/>
                    <a:pt x="189475" y="29577"/>
                  </a:cubicBezTo>
                  <a:cubicBezTo>
                    <a:pt x="184927" y="16231"/>
                    <a:pt x="173688" y="0"/>
                    <a:pt x="157126" y="0"/>
                  </a:cubicBezTo>
                  <a:close/>
                  <a:moveTo>
                    <a:pt x="213543" y="69210"/>
                  </a:moveTo>
                  <a:cubicBezTo>
                    <a:pt x="211398" y="69210"/>
                    <a:pt x="209143" y="69986"/>
                    <a:pt x="206962" y="71465"/>
                  </a:cubicBezTo>
                  <a:cubicBezTo>
                    <a:pt x="206038" y="72093"/>
                    <a:pt x="205187" y="72389"/>
                    <a:pt x="204337" y="72389"/>
                  </a:cubicBezTo>
                  <a:cubicBezTo>
                    <a:pt x="202932" y="72389"/>
                    <a:pt x="201675" y="71539"/>
                    <a:pt x="200492" y="70060"/>
                  </a:cubicBezTo>
                  <a:cubicBezTo>
                    <a:pt x="200344" y="72352"/>
                    <a:pt x="200085" y="74829"/>
                    <a:pt x="199716" y="77528"/>
                  </a:cubicBezTo>
                  <a:cubicBezTo>
                    <a:pt x="200825" y="77713"/>
                    <a:pt x="201934" y="77898"/>
                    <a:pt x="203043" y="78120"/>
                  </a:cubicBezTo>
                  <a:cubicBezTo>
                    <a:pt x="207442" y="78896"/>
                    <a:pt x="211583" y="79783"/>
                    <a:pt x="213764" y="80744"/>
                  </a:cubicBezTo>
                  <a:cubicBezTo>
                    <a:pt x="214393" y="81003"/>
                    <a:pt x="214874" y="81262"/>
                    <a:pt x="215132" y="81595"/>
                  </a:cubicBezTo>
                  <a:cubicBezTo>
                    <a:pt x="215317" y="81780"/>
                    <a:pt x="215428" y="82001"/>
                    <a:pt x="215428" y="82223"/>
                  </a:cubicBezTo>
                  <a:lnTo>
                    <a:pt x="215428" y="82260"/>
                  </a:lnTo>
                  <a:cubicBezTo>
                    <a:pt x="215391" y="82445"/>
                    <a:pt x="215354" y="82704"/>
                    <a:pt x="215280" y="83074"/>
                  </a:cubicBezTo>
                  <a:cubicBezTo>
                    <a:pt x="215206" y="83443"/>
                    <a:pt x="215095" y="83887"/>
                    <a:pt x="214948" y="84442"/>
                  </a:cubicBezTo>
                  <a:cubicBezTo>
                    <a:pt x="214652" y="85551"/>
                    <a:pt x="214282" y="86992"/>
                    <a:pt x="213801" y="88693"/>
                  </a:cubicBezTo>
                  <a:cubicBezTo>
                    <a:pt x="212840" y="92094"/>
                    <a:pt x="211583" y="96494"/>
                    <a:pt x="210289" y="101078"/>
                  </a:cubicBezTo>
                  <a:cubicBezTo>
                    <a:pt x="209883" y="102520"/>
                    <a:pt x="209476" y="103962"/>
                    <a:pt x="209069" y="105441"/>
                  </a:cubicBezTo>
                  <a:lnTo>
                    <a:pt x="224264" y="105885"/>
                  </a:lnTo>
                  <a:cubicBezTo>
                    <a:pt x="224819" y="101300"/>
                    <a:pt x="225262" y="96642"/>
                    <a:pt x="225336" y="92205"/>
                  </a:cubicBezTo>
                  <a:cubicBezTo>
                    <a:pt x="225373" y="91762"/>
                    <a:pt x="225373" y="91281"/>
                    <a:pt x="225373" y="90800"/>
                  </a:cubicBezTo>
                  <a:cubicBezTo>
                    <a:pt x="225373" y="76123"/>
                    <a:pt x="219939" y="69210"/>
                    <a:pt x="213543" y="69210"/>
                  </a:cubicBezTo>
                  <a:close/>
                  <a:moveTo>
                    <a:pt x="19040" y="105256"/>
                  </a:moveTo>
                  <a:cubicBezTo>
                    <a:pt x="16231" y="105256"/>
                    <a:pt x="13495" y="106180"/>
                    <a:pt x="10870" y="108731"/>
                  </a:cubicBezTo>
                  <a:cubicBezTo>
                    <a:pt x="925" y="118307"/>
                    <a:pt x="1" y="149029"/>
                    <a:pt x="1" y="160231"/>
                  </a:cubicBezTo>
                  <a:cubicBezTo>
                    <a:pt x="1" y="161969"/>
                    <a:pt x="1" y="163226"/>
                    <a:pt x="37" y="163855"/>
                  </a:cubicBezTo>
                  <a:lnTo>
                    <a:pt x="118972" y="163855"/>
                  </a:lnTo>
                  <a:cubicBezTo>
                    <a:pt x="119489" y="162635"/>
                    <a:pt x="120525" y="160195"/>
                    <a:pt x="121819" y="156904"/>
                  </a:cubicBezTo>
                  <a:lnTo>
                    <a:pt x="121819" y="156904"/>
                  </a:lnTo>
                  <a:cubicBezTo>
                    <a:pt x="118343" y="157717"/>
                    <a:pt x="115866" y="158087"/>
                    <a:pt x="114129" y="158087"/>
                  </a:cubicBezTo>
                  <a:cubicBezTo>
                    <a:pt x="113278" y="158087"/>
                    <a:pt x="112613" y="158013"/>
                    <a:pt x="112058" y="157828"/>
                  </a:cubicBezTo>
                  <a:cubicBezTo>
                    <a:pt x="111541" y="157644"/>
                    <a:pt x="111171" y="157348"/>
                    <a:pt x="110949" y="156978"/>
                  </a:cubicBezTo>
                  <a:cubicBezTo>
                    <a:pt x="110801" y="156719"/>
                    <a:pt x="110727" y="156423"/>
                    <a:pt x="110727" y="156128"/>
                  </a:cubicBezTo>
                  <a:cubicBezTo>
                    <a:pt x="110727" y="156017"/>
                    <a:pt x="110764" y="155906"/>
                    <a:pt x="110801" y="155758"/>
                  </a:cubicBezTo>
                  <a:cubicBezTo>
                    <a:pt x="110801" y="155573"/>
                    <a:pt x="110875" y="155351"/>
                    <a:pt x="110912" y="155056"/>
                  </a:cubicBezTo>
                  <a:cubicBezTo>
                    <a:pt x="111023" y="154501"/>
                    <a:pt x="111208" y="153725"/>
                    <a:pt x="111430" y="152800"/>
                  </a:cubicBezTo>
                  <a:cubicBezTo>
                    <a:pt x="111541" y="152394"/>
                    <a:pt x="111652" y="151950"/>
                    <a:pt x="111763" y="151469"/>
                  </a:cubicBezTo>
                  <a:cubicBezTo>
                    <a:pt x="109175" y="150065"/>
                    <a:pt x="107289" y="148142"/>
                    <a:pt x="106069" y="145739"/>
                  </a:cubicBezTo>
                  <a:cubicBezTo>
                    <a:pt x="105034" y="143595"/>
                    <a:pt x="104516" y="141007"/>
                    <a:pt x="104516" y="138049"/>
                  </a:cubicBezTo>
                  <a:cubicBezTo>
                    <a:pt x="104516" y="136385"/>
                    <a:pt x="104664" y="134574"/>
                    <a:pt x="104960" y="132614"/>
                  </a:cubicBezTo>
                  <a:cubicBezTo>
                    <a:pt x="106254" y="124703"/>
                    <a:pt x="109544" y="119268"/>
                    <a:pt x="114461" y="114055"/>
                  </a:cubicBezTo>
                  <a:cubicBezTo>
                    <a:pt x="114868" y="113648"/>
                    <a:pt x="115238" y="113242"/>
                    <a:pt x="115645" y="112835"/>
                  </a:cubicBezTo>
                  <a:lnTo>
                    <a:pt x="23810" y="112835"/>
                  </a:lnTo>
                  <a:cubicBezTo>
                    <a:pt x="23699" y="112835"/>
                    <a:pt x="23625" y="112798"/>
                    <a:pt x="23588" y="112761"/>
                  </a:cubicBezTo>
                  <a:cubicBezTo>
                    <a:pt x="23514" y="112687"/>
                    <a:pt x="23477" y="112613"/>
                    <a:pt x="23477" y="112539"/>
                  </a:cubicBezTo>
                  <a:lnTo>
                    <a:pt x="23477" y="105958"/>
                  </a:lnTo>
                  <a:cubicBezTo>
                    <a:pt x="21998" y="105515"/>
                    <a:pt x="20519" y="105256"/>
                    <a:pt x="19040" y="105256"/>
                  </a:cubicBezTo>
                  <a:close/>
                  <a:moveTo>
                    <a:pt x="220382" y="134056"/>
                  </a:moveTo>
                  <a:lnTo>
                    <a:pt x="220382" y="134056"/>
                  </a:lnTo>
                  <a:cubicBezTo>
                    <a:pt x="219902" y="134204"/>
                    <a:pt x="219458" y="134241"/>
                    <a:pt x="219199" y="134278"/>
                  </a:cubicBezTo>
                  <a:cubicBezTo>
                    <a:pt x="219162" y="134278"/>
                    <a:pt x="219125" y="134278"/>
                    <a:pt x="219088" y="134241"/>
                  </a:cubicBezTo>
                  <a:lnTo>
                    <a:pt x="212581" y="147624"/>
                  </a:lnTo>
                  <a:cubicBezTo>
                    <a:pt x="212286" y="148290"/>
                    <a:pt x="211620" y="148697"/>
                    <a:pt x="210881" y="148697"/>
                  </a:cubicBezTo>
                  <a:lnTo>
                    <a:pt x="206481" y="148660"/>
                  </a:lnTo>
                  <a:cubicBezTo>
                    <a:pt x="205446" y="149880"/>
                    <a:pt x="204411" y="151026"/>
                    <a:pt x="203450" y="152061"/>
                  </a:cubicBezTo>
                  <a:cubicBezTo>
                    <a:pt x="201453" y="154279"/>
                    <a:pt x="199716" y="156017"/>
                    <a:pt x="198570" y="156793"/>
                  </a:cubicBezTo>
                  <a:cubicBezTo>
                    <a:pt x="197608" y="157459"/>
                    <a:pt x="196869" y="157939"/>
                    <a:pt x="196277" y="158272"/>
                  </a:cubicBezTo>
                  <a:cubicBezTo>
                    <a:pt x="195649" y="158605"/>
                    <a:pt x="195205" y="158753"/>
                    <a:pt x="194762" y="158790"/>
                  </a:cubicBezTo>
                  <a:cubicBezTo>
                    <a:pt x="194503" y="158790"/>
                    <a:pt x="194244" y="158679"/>
                    <a:pt x="194022" y="158531"/>
                  </a:cubicBezTo>
                  <a:cubicBezTo>
                    <a:pt x="193837" y="158346"/>
                    <a:pt x="193689" y="158124"/>
                    <a:pt x="193542" y="157865"/>
                  </a:cubicBezTo>
                  <a:cubicBezTo>
                    <a:pt x="193283" y="157348"/>
                    <a:pt x="193098" y="156608"/>
                    <a:pt x="192765" y="155684"/>
                  </a:cubicBezTo>
                  <a:cubicBezTo>
                    <a:pt x="192469" y="154760"/>
                    <a:pt x="192248" y="153392"/>
                    <a:pt x="192100" y="151839"/>
                  </a:cubicBezTo>
                  <a:cubicBezTo>
                    <a:pt x="191989" y="150804"/>
                    <a:pt x="191915" y="149658"/>
                    <a:pt x="191841" y="148549"/>
                  </a:cubicBezTo>
                  <a:lnTo>
                    <a:pt x="189734" y="148512"/>
                  </a:lnTo>
                  <a:cubicBezTo>
                    <a:pt x="188403" y="153762"/>
                    <a:pt x="187996" y="157681"/>
                    <a:pt x="187996" y="160453"/>
                  </a:cubicBezTo>
                  <a:cubicBezTo>
                    <a:pt x="187996" y="161895"/>
                    <a:pt x="188107" y="163004"/>
                    <a:pt x="188255" y="163855"/>
                  </a:cubicBezTo>
                  <a:lnTo>
                    <a:pt x="230068" y="163855"/>
                  </a:lnTo>
                  <a:lnTo>
                    <a:pt x="230068" y="157274"/>
                  </a:lnTo>
                  <a:cubicBezTo>
                    <a:pt x="230068" y="152098"/>
                    <a:pt x="225817" y="147366"/>
                    <a:pt x="221565" y="142670"/>
                  </a:cubicBezTo>
                  <a:cubicBezTo>
                    <a:pt x="220641" y="141635"/>
                    <a:pt x="220271" y="139639"/>
                    <a:pt x="220271" y="136940"/>
                  </a:cubicBezTo>
                  <a:cubicBezTo>
                    <a:pt x="220271" y="136053"/>
                    <a:pt x="220308" y="135091"/>
                    <a:pt x="220382" y="1340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899;p37">
              <a:extLst>
                <a:ext uri="{FF2B5EF4-FFF2-40B4-BE49-F238E27FC236}">
                  <a16:creationId xmlns:a16="http://schemas.microsoft.com/office/drawing/2014/main" id="{23468F48-CC3C-E34F-8594-BB0B862628BB}"/>
                </a:ext>
              </a:extLst>
            </p:cNvPr>
            <p:cNvSpPr/>
            <p:nvPr/>
          </p:nvSpPr>
          <p:spPr>
            <a:xfrm>
              <a:off x="3502650" y="1514850"/>
              <a:ext cx="2496475" cy="3178275"/>
            </a:xfrm>
            <a:custGeom>
              <a:avLst/>
              <a:gdLst/>
              <a:ahLst/>
              <a:cxnLst/>
              <a:rect l="l" t="t" r="r" b="b"/>
              <a:pathLst>
                <a:path w="99859" h="127131" extrusionOk="0">
                  <a:moveTo>
                    <a:pt x="76699" y="1"/>
                  </a:moveTo>
                  <a:cubicBezTo>
                    <a:pt x="68279" y="1"/>
                    <a:pt x="64477" y="3685"/>
                    <a:pt x="64477" y="3685"/>
                  </a:cubicBezTo>
                  <a:cubicBezTo>
                    <a:pt x="64477" y="3685"/>
                    <a:pt x="63173" y="3560"/>
                    <a:pt x="61252" y="3560"/>
                  </a:cubicBezTo>
                  <a:cubicBezTo>
                    <a:pt x="56382" y="3560"/>
                    <a:pt x="47546" y="4359"/>
                    <a:pt x="45955" y="10007"/>
                  </a:cubicBezTo>
                  <a:cubicBezTo>
                    <a:pt x="43700" y="17881"/>
                    <a:pt x="51538" y="24462"/>
                    <a:pt x="53941" y="25719"/>
                  </a:cubicBezTo>
                  <a:cubicBezTo>
                    <a:pt x="53941" y="25719"/>
                    <a:pt x="55900" y="31634"/>
                    <a:pt x="52943" y="38511"/>
                  </a:cubicBezTo>
                  <a:cubicBezTo>
                    <a:pt x="50022" y="45388"/>
                    <a:pt x="46510" y="55518"/>
                    <a:pt x="31056" y="69566"/>
                  </a:cubicBezTo>
                  <a:cubicBezTo>
                    <a:pt x="15602" y="83615"/>
                    <a:pt x="5066" y="89346"/>
                    <a:pt x="2552" y="105095"/>
                  </a:cubicBezTo>
                  <a:cubicBezTo>
                    <a:pt x="1" y="120808"/>
                    <a:pt x="7580" y="126982"/>
                    <a:pt x="28394" y="127130"/>
                  </a:cubicBezTo>
                  <a:cubicBezTo>
                    <a:pt x="28456" y="127130"/>
                    <a:pt x="28519" y="127131"/>
                    <a:pt x="28581" y="127131"/>
                  </a:cubicBezTo>
                  <a:cubicBezTo>
                    <a:pt x="49374" y="127131"/>
                    <a:pt x="83025" y="102605"/>
                    <a:pt x="91429" y="73485"/>
                  </a:cubicBezTo>
                  <a:cubicBezTo>
                    <a:pt x="99858" y="44278"/>
                    <a:pt x="97492" y="32189"/>
                    <a:pt x="97049" y="21652"/>
                  </a:cubicBezTo>
                  <a:cubicBezTo>
                    <a:pt x="96642" y="11116"/>
                    <a:pt x="90616" y="1282"/>
                    <a:pt x="79931" y="172"/>
                  </a:cubicBezTo>
                  <a:cubicBezTo>
                    <a:pt x="78786" y="54"/>
                    <a:pt x="77710" y="1"/>
                    <a:pt x="766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900;p37">
              <a:extLst>
                <a:ext uri="{FF2B5EF4-FFF2-40B4-BE49-F238E27FC236}">
                  <a16:creationId xmlns:a16="http://schemas.microsoft.com/office/drawing/2014/main" id="{04EAD916-9CBC-5B45-BB9D-076C47335EF5}"/>
                </a:ext>
              </a:extLst>
            </p:cNvPr>
            <p:cNvSpPr/>
            <p:nvPr/>
          </p:nvSpPr>
          <p:spPr>
            <a:xfrm>
              <a:off x="3547025" y="1507125"/>
              <a:ext cx="2405875" cy="3193375"/>
            </a:xfrm>
            <a:custGeom>
              <a:avLst/>
              <a:gdLst/>
              <a:ahLst/>
              <a:cxnLst/>
              <a:rect l="l" t="t" r="r" b="b"/>
              <a:pathLst>
                <a:path w="96235" h="127735" extrusionOk="0">
                  <a:moveTo>
                    <a:pt x="74903" y="629"/>
                  </a:moveTo>
                  <a:cubicBezTo>
                    <a:pt x="75901" y="629"/>
                    <a:pt x="76973" y="666"/>
                    <a:pt x="78119" y="777"/>
                  </a:cubicBezTo>
                  <a:cubicBezTo>
                    <a:pt x="83369" y="1332"/>
                    <a:pt x="87473" y="4031"/>
                    <a:pt x="90320" y="7876"/>
                  </a:cubicBezTo>
                  <a:cubicBezTo>
                    <a:pt x="93166" y="11721"/>
                    <a:pt x="94756" y="16785"/>
                    <a:pt x="94978" y="21998"/>
                  </a:cubicBezTo>
                  <a:cubicBezTo>
                    <a:pt x="95126" y="26139"/>
                    <a:pt x="95606" y="30465"/>
                    <a:pt x="95606" y="36010"/>
                  </a:cubicBezTo>
                  <a:cubicBezTo>
                    <a:pt x="95606" y="44587"/>
                    <a:pt x="94497" y="55974"/>
                    <a:pt x="89358" y="73720"/>
                  </a:cubicBezTo>
                  <a:cubicBezTo>
                    <a:pt x="85181" y="88176"/>
                    <a:pt x="74718" y="101559"/>
                    <a:pt x="62666" y="111320"/>
                  </a:cubicBezTo>
                  <a:cubicBezTo>
                    <a:pt x="50650" y="121043"/>
                    <a:pt x="37082" y="127143"/>
                    <a:pt x="26767" y="127143"/>
                  </a:cubicBezTo>
                  <a:lnTo>
                    <a:pt x="26619" y="127143"/>
                  </a:lnTo>
                  <a:cubicBezTo>
                    <a:pt x="17524" y="127069"/>
                    <a:pt x="10981" y="125849"/>
                    <a:pt x="6766" y="123224"/>
                  </a:cubicBezTo>
                  <a:cubicBezTo>
                    <a:pt x="4659" y="121893"/>
                    <a:pt x="3143" y="120230"/>
                    <a:pt x="2108" y="118196"/>
                  </a:cubicBezTo>
                  <a:cubicBezTo>
                    <a:pt x="1109" y="116126"/>
                    <a:pt x="592" y="113686"/>
                    <a:pt x="592" y="110765"/>
                  </a:cubicBezTo>
                  <a:cubicBezTo>
                    <a:pt x="592" y="109138"/>
                    <a:pt x="777" y="107364"/>
                    <a:pt x="1073" y="105441"/>
                  </a:cubicBezTo>
                  <a:cubicBezTo>
                    <a:pt x="2330" y="97640"/>
                    <a:pt x="5546" y="92354"/>
                    <a:pt x="10389" y="87215"/>
                  </a:cubicBezTo>
                  <a:cubicBezTo>
                    <a:pt x="15269" y="82076"/>
                    <a:pt x="21739" y="77122"/>
                    <a:pt x="29466" y="70097"/>
                  </a:cubicBezTo>
                  <a:cubicBezTo>
                    <a:pt x="44957" y="56011"/>
                    <a:pt x="48543" y="45808"/>
                    <a:pt x="51463" y="38931"/>
                  </a:cubicBezTo>
                  <a:cubicBezTo>
                    <a:pt x="52757" y="35936"/>
                    <a:pt x="53127" y="33127"/>
                    <a:pt x="53127" y="30908"/>
                  </a:cubicBezTo>
                  <a:cubicBezTo>
                    <a:pt x="53127" y="27914"/>
                    <a:pt x="52462" y="25954"/>
                    <a:pt x="52462" y="25954"/>
                  </a:cubicBezTo>
                  <a:cubicBezTo>
                    <a:pt x="52425" y="25880"/>
                    <a:pt x="52388" y="25806"/>
                    <a:pt x="52314" y="25769"/>
                  </a:cubicBezTo>
                  <a:cubicBezTo>
                    <a:pt x="51316" y="25252"/>
                    <a:pt x="49208" y="23662"/>
                    <a:pt x="47434" y="21444"/>
                  </a:cubicBezTo>
                  <a:cubicBezTo>
                    <a:pt x="45622" y="19226"/>
                    <a:pt x="44069" y="16342"/>
                    <a:pt x="44069" y="13162"/>
                  </a:cubicBezTo>
                  <a:cubicBezTo>
                    <a:pt x="44069" y="12238"/>
                    <a:pt x="44180" y="11351"/>
                    <a:pt x="44476" y="10390"/>
                  </a:cubicBezTo>
                  <a:cubicBezTo>
                    <a:pt x="44846" y="9059"/>
                    <a:pt x="45659" y="8023"/>
                    <a:pt x="46731" y="7173"/>
                  </a:cubicBezTo>
                  <a:cubicBezTo>
                    <a:pt x="48395" y="5916"/>
                    <a:pt x="50650" y="5140"/>
                    <a:pt x="52979" y="4733"/>
                  </a:cubicBezTo>
                  <a:cubicBezTo>
                    <a:pt x="55308" y="4289"/>
                    <a:pt x="57674" y="4178"/>
                    <a:pt x="59486" y="4178"/>
                  </a:cubicBezTo>
                  <a:cubicBezTo>
                    <a:pt x="60447" y="4178"/>
                    <a:pt x="61224" y="4215"/>
                    <a:pt x="61815" y="4252"/>
                  </a:cubicBezTo>
                  <a:cubicBezTo>
                    <a:pt x="62074" y="4252"/>
                    <a:pt x="62296" y="4252"/>
                    <a:pt x="62444" y="4289"/>
                  </a:cubicBezTo>
                  <a:lnTo>
                    <a:pt x="62666" y="4289"/>
                  </a:lnTo>
                  <a:cubicBezTo>
                    <a:pt x="62695" y="4299"/>
                    <a:pt x="62722" y="4304"/>
                    <a:pt x="62747" y="4304"/>
                  </a:cubicBezTo>
                  <a:cubicBezTo>
                    <a:pt x="62816" y="4304"/>
                    <a:pt x="62870" y="4270"/>
                    <a:pt x="62924" y="4215"/>
                  </a:cubicBezTo>
                  <a:cubicBezTo>
                    <a:pt x="63109" y="4031"/>
                    <a:pt x="66843" y="629"/>
                    <a:pt x="74903" y="629"/>
                  </a:cubicBezTo>
                  <a:close/>
                  <a:moveTo>
                    <a:pt x="74903" y="1"/>
                  </a:moveTo>
                  <a:cubicBezTo>
                    <a:pt x="67145" y="1"/>
                    <a:pt x="63234" y="3109"/>
                    <a:pt x="62579" y="3682"/>
                  </a:cubicBezTo>
                  <a:lnTo>
                    <a:pt x="62579" y="3682"/>
                  </a:lnTo>
                  <a:cubicBezTo>
                    <a:pt x="62172" y="3644"/>
                    <a:pt x="61016" y="3550"/>
                    <a:pt x="59486" y="3550"/>
                  </a:cubicBezTo>
                  <a:cubicBezTo>
                    <a:pt x="57046" y="3550"/>
                    <a:pt x="53608" y="3772"/>
                    <a:pt x="50502" y="4696"/>
                  </a:cubicBezTo>
                  <a:cubicBezTo>
                    <a:pt x="48986" y="5140"/>
                    <a:pt x="47545" y="5768"/>
                    <a:pt x="46361" y="6692"/>
                  </a:cubicBezTo>
                  <a:cubicBezTo>
                    <a:pt x="45178" y="7580"/>
                    <a:pt x="44291" y="8763"/>
                    <a:pt x="43884" y="10242"/>
                  </a:cubicBezTo>
                  <a:cubicBezTo>
                    <a:pt x="43589" y="11240"/>
                    <a:pt x="43441" y="12201"/>
                    <a:pt x="43441" y="13162"/>
                  </a:cubicBezTo>
                  <a:cubicBezTo>
                    <a:pt x="43441" y="16527"/>
                    <a:pt x="45068" y="19521"/>
                    <a:pt x="46953" y="21850"/>
                  </a:cubicBezTo>
                  <a:cubicBezTo>
                    <a:pt x="48750" y="24079"/>
                    <a:pt x="50792" y="25644"/>
                    <a:pt x="51923" y="26272"/>
                  </a:cubicBezTo>
                  <a:lnTo>
                    <a:pt x="51923" y="26272"/>
                  </a:lnTo>
                  <a:cubicBezTo>
                    <a:pt x="52058" y="26769"/>
                    <a:pt x="52499" y="28466"/>
                    <a:pt x="52499" y="30908"/>
                  </a:cubicBezTo>
                  <a:cubicBezTo>
                    <a:pt x="52499" y="33090"/>
                    <a:pt x="52129" y="35788"/>
                    <a:pt x="50909" y="38709"/>
                  </a:cubicBezTo>
                  <a:cubicBezTo>
                    <a:pt x="47951" y="45586"/>
                    <a:pt x="44476" y="55605"/>
                    <a:pt x="29059" y="69617"/>
                  </a:cubicBezTo>
                  <a:cubicBezTo>
                    <a:pt x="21369" y="76641"/>
                    <a:pt x="14863" y="81595"/>
                    <a:pt x="9945" y="86771"/>
                  </a:cubicBezTo>
                  <a:cubicBezTo>
                    <a:pt x="5028" y="91984"/>
                    <a:pt x="1738" y="97419"/>
                    <a:pt x="444" y="105330"/>
                  </a:cubicBezTo>
                  <a:cubicBezTo>
                    <a:pt x="148" y="107290"/>
                    <a:pt x="0" y="109101"/>
                    <a:pt x="0" y="110765"/>
                  </a:cubicBezTo>
                  <a:cubicBezTo>
                    <a:pt x="0" y="113723"/>
                    <a:pt x="518" y="116311"/>
                    <a:pt x="1553" y="118455"/>
                  </a:cubicBezTo>
                  <a:cubicBezTo>
                    <a:pt x="3180" y="121708"/>
                    <a:pt x="6027" y="124001"/>
                    <a:pt x="10167" y="125516"/>
                  </a:cubicBezTo>
                  <a:cubicBezTo>
                    <a:pt x="14308" y="126995"/>
                    <a:pt x="19743" y="127698"/>
                    <a:pt x="26619" y="127735"/>
                  </a:cubicBezTo>
                  <a:lnTo>
                    <a:pt x="26767" y="127735"/>
                  </a:lnTo>
                  <a:cubicBezTo>
                    <a:pt x="37304" y="127735"/>
                    <a:pt x="50946" y="121597"/>
                    <a:pt x="63072" y="111763"/>
                  </a:cubicBezTo>
                  <a:cubicBezTo>
                    <a:pt x="75162" y="101966"/>
                    <a:pt x="85735" y="88546"/>
                    <a:pt x="89950" y="73868"/>
                  </a:cubicBezTo>
                  <a:cubicBezTo>
                    <a:pt x="95089" y="56085"/>
                    <a:pt x="96235" y="44624"/>
                    <a:pt x="96235" y="36010"/>
                  </a:cubicBezTo>
                  <a:cubicBezTo>
                    <a:pt x="96235" y="30428"/>
                    <a:pt x="95754" y="26065"/>
                    <a:pt x="95606" y="21961"/>
                  </a:cubicBezTo>
                  <a:cubicBezTo>
                    <a:pt x="95384" y="16638"/>
                    <a:pt x="93758" y="11499"/>
                    <a:pt x="90800" y="7506"/>
                  </a:cubicBezTo>
                  <a:cubicBezTo>
                    <a:pt x="87879" y="3550"/>
                    <a:pt x="83591" y="740"/>
                    <a:pt x="78193" y="186"/>
                  </a:cubicBezTo>
                  <a:cubicBezTo>
                    <a:pt x="77010" y="38"/>
                    <a:pt x="75938" y="1"/>
                    <a:pt x="749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901;p37">
              <a:extLst>
                <a:ext uri="{FF2B5EF4-FFF2-40B4-BE49-F238E27FC236}">
                  <a16:creationId xmlns:a16="http://schemas.microsoft.com/office/drawing/2014/main" id="{D99DCBCB-F4A8-0043-83F7-6467BF894A95}"/>
                </a:ext>
              </a:extLst>
            </p:cNvPr>
            <p:cNvSpPr/>
            <p:nvPr/>
          </p:nvSpPr>
          <p:spPr>
            <a:xfrm>
              <a:off x="4746725" y="1839875"/>
              <a:ext cx="464000" cy="184875"/>
            </a:xfrm>
            <a:custGeom>
              <a:avLst/>
              <a:gdLst/>
              <a:ahLst/>
              <a:cxnLst/>
              <a:rect l="l" t="t" r="r" b="b"/>
              <a:pathLst>
                <a:path w="18560" h="7395" extrusionOk="0">
                  <a:moveTo>
                    <a:pt x="4732" y="0"/>
                  </a:moveTo>
                  <a:cubicBezTo>
                    <a:pt x="3549" y="0"/>
                    <a:pt x="2514" y="111"/>
                    <a:pt x="1701" y="407"/>
                  </a:cubicBezTo>
                  <a:cubicBezTo>
                    <a:pt x="1294" y="592"/>
                    <a:pt x="961" y="777"/>
                    <a:pt x="666" y="1035"/>
                  </a:cubicBezTo>
                  <a:cubicBezTo>
                    <a:pt x="370" y="1294"/>
                    <a:pt x="185" y="1664"/>
                    <a:pt x="74" y="2034"/>
                  </a:cubicBezTo>
                  <a:cubicBezTo>
                    <a:pt x="37" y="2255"/>
                    <a:pt x="0" y="2477"/>
                    <a:pt x="0" y="2662"/>
                  </a:cubicBezTo>
                  <a:cubicBezTo>
                    <a:pt x="0" y="3475"/>
                    <a:pt x="370" y="4178"/>
                    <a:pt x="961" y="4733"/>
                  </a:cubicBezTo>
                  <a:cubicBezTo>
                    <a:pt x="1812" y="5620"/>
                    <a:pt x="3106" y="6285"/>
                    <a:pt x="4511" y="6729"/>
                  </a:cubicBezTo>
                  <a:cubicBezTo>
                    <a:pt x="5915" y="7136"/>
                    <a:pt x="7431" y="7394"/>
                    <a:pt x="8651" y="7394"/>
                  </a:cubicBezTo>
                  <a:cubicBezTo>
                    <a:pt x="9391" y="7394"/>
                    <a:pt x="10056" y="7320"/>
                    <a:pt x="10537" y="7099"/>
                  </a:cubicBezTo>
                  <a:cubicBezTo>
                    <a:pt x="10796" y="7025"/>
                    <a:pt x="11017" y="6877"/>
                    <a:pt x="11165" y="6729"/>
                  </a:cubicBezTo>
                  <a:cubicBezTo>
                    <a:pt x="11350" y="6544"/>
                    <a:pt x="11461" y="6285"/>
                    <a:pt x="11461" y="6063"/>
                  </a:cubicBezTo>
                  <a:cubicBezTo>
                    <a:pt x="11461" y="5694"/>
                    <a:pt x="11313" y="5361"/>
                    <a:pt x="11128" y="5065"/>
                  </a:cubicBezTo>
                  <a:cubicBezTo>
                    <a:pt x="10759" y="4622"/>
                    <a:pt x="10167" y="4289"/>
                    <a:pt x="9539" y="4067"/>
                  </a:cubicBezTo>
                  <a:cubicBezTo>
                    <a:pt x="8540" y="3697"/>
                    <a:pt x="7394" y="3549"/>
                    <a:pt x="6470" y="3475"/>
                  </a:cubicBezTo>
                  <a:cubicBezTo>
                    <a:pt x="5546" y="3365"/>
                    <a:pt x="4843" y="3365"/>
                    <a:pt x="4843" y="3365"/>
                  </a:cubicBezTo>
                  <a:lnTo>
                    <a:pt x="4843" y="3993"/>
                  </a:lnTo>
                  <a:lnTo>
                    <a:pt x="5102" y="3993"/>
                  </a:lnTo>
                  <a:cubicBezTo>
                    <a:pt x="5694" y="4030"/>
                    <a:pt x="7209" y="4104"/>
                    <a:pt x="8503" y="4400"/>
                  </a:cubicBezTo>
                  <a:cubicBezTo>
                    <a:pt x="9169" y="4548"/>
                    <a:pt x="9760" y="4769"/>
                    <a:pt x="10204" y="5065"/>
                  </a:cubicBezTo>
                  <a:cubicBezTo>
                    <a:pt x="10426" y="5213"/>
                    <a:pt x="10574" y="5361"/>
                    <a:pt x="10685" y="5509"/>
                  </a:cubicBezTo>
                  <a:cubicBezTo>
                    <a:pt x="10796" y="5694"/>
                    <a:pt x="10833" y="5842"/>
                    <a:pt x="10833" y="6063"/>
                  </a:cubicBezTo>
                  <a:cubicBezTo>
                    <a:pt x="10833" y="6137"/>
                    <a:pt x="10796" y="6211"/>
                    <a:pt x="10722" y="6285"/>
                  </a:cubicBezTo>
                  <a:cubicBezTo>
                    <a:pt x="10611" y="6433"/>
                    <a:pt x="10352" y="6544"/>
                    <a:pt x="10019" y="6655"/>
                  </a:cubicBezTo>
                  <a:cubicBezTo>
                    <a:pt x="9650" y="6729"/>
                    <a:pt x="9169" y="6766"/>
                    <a:pt x="8651" y="6766"/>
                  </a:cubicBezTo>
                  <a:cubicBezTo>
                    <a:pt x="7099" y="6766"/>
                    <a:pt x="5065" y="6359"/>
                    <a:pt x="3401" y="5620"/>
                  </a:cubicBezTo>
                  <a:cubicBezTo>
                    <a:pt x="2588" y="5287"/>
                    <a:pt x="1886" y="4806"/>
                    <a:pt x="1405" y="4326"/>
                  </a:cubicBezTo>
                  <a:cubicBezTo>
                    <a:pt x="887" y="3808"/>
                    <a:pt x="629" y="3254"/>
                    <a:pt x="629" y="2662"/>
                  </a:cubicBezTo>
                  <a:cubicBezTo>
                    <a:pt x="629" y="2514"/>
                    <a:pt x="666" y="2366"/>
                    <a:pt x="703" y="2182"/>
                  </a:cubicBezTo>
                  <a:cubicBezTo>
                    <a:pt x="740" y="1923"/>
                    <a:pt x="887" y="1701"/>
                    <a:pt x="1072" y="1479"/>
                  </a:cubicBezTo>
                  <a:cubicBezTo>
                    <a:pt x="1405" y="1183"/>
                    <a:pt x="1886" y="961"/>
                    <a:pt x="2514" y="814"/>
                  </a:cubicBezTo>
                  <a:cubicBezTo>
                    <a:pt x="3106" y="703"/>
                    <a:pt x="3882" y="629"/>
                    <a:pt x="4732" y="629"/>
                  </a:cubicBezTo>
                  <a:cubicBezTo>
                    <a:pt x="7357" y="629"/>
                    <a:pt x="10796" y="1257"/>
                    <a:pt x="13531" y="1923"/>
                  </a:cubicBezTo>
                  <a:cubicBezTo>
                    <a:pt x="14936" y="2218"/>
                    <a:pt x="16156" y="2551"/>
                    <a:pt x="17007" y="2773"/>
                  </a:cubicBezTo>
                  <a:cubicBezTo>
                    <a:pt x="17450" y="2921"/>
                    <a:pt x="17783" y="2995"/>
                    <a:pt x="18042" y="3069"/>
                  </a:cubicBezTo>
                  <a:cubicBezTo>
                    <a:pt x="18264" y="3143"/>
                    <a:pt x="18412" y="3180"/>
                    <a:pt x="18412" y="3180"/>
                  </a:cubicBezTo>
                  <a:lnTo>
                    <a:pt x="18559" y="2588"/>
                  </a:lnTo>
                  <a:cubicBezTo>
                    <a:pt x="18559" y="2588"/>
                    <a:pt x="16452" y="1960"/>
                    <a:pt x="13679" y="1294"/>
                  </a:cubicBezTo>
                  <a:cubicBezTo>
                    <a:pt x="10907" y="666"/>
                    <a:pt x="7468" y="0"/>
                    <a:pt x="4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902;p37">
              <a:extLst>
                <a:ext uri="{FF2B5EF4-FFF2-40B4-BE49-F238E27FC236}">
                  <a16:creationId xmlns:a16="http://schemas.microsoft.com/office/drawing/2014/main" id="{766569C4-9D99-F945-9C87-6BAF69B5BA76}"/>
                </a:ext>
              </a:extLst>
            </p:cNvPr>
            <p:cNvSpPr/>
            <p:nvPr/>
          </p:nvSpPr>
          <p:spPr>
            <a:xfrm>
              <a:off x="5240275" y="1582925"/>
              <a:ext cx="685825" cy="691375"/>
            </a:xfrm>
            <a:custGeom>
              <a:avLst/>
              <a:gdLst/>
              <a:ahLst/>
              <a:cxnLst/>
              <a:rect l="l" t="t" r="r" b="b"/>
              <a:pathLst>
                <a:path w="27433" h="27655" extrusionOk="0">
                  <a:moveTo>
                    <a:pt x="13901" y="0"/>
                  </a:moveTo>
                  <a:cubicBezTo>
                    <a:pt x="12201" y="0"/>
                    <a:pt x="8984" y="74"/>
                    <a:pt x="6027" y="703"/>
                  </a:cubicBezTo>
                  <a:cubicBezTo>
                    <a:pt x="4585" y="999"/>
                    <a:pt x="3180" y="1442"/>
                    <a:pt x="2108" y="2071"/>
                  </a:cubicBezTo>
                  <a:cubicBezTo>
                    <a:pt x="999" y="2699"/>
                    <a:pt x="185" y="3587"/>
                    <a:pt x="0" y="4733"/>
                  </a:cubicBezTo>
                  <a:cubicBezTo>
                    <a:pt x="0" y="4844"/>
                    <a:pt x="0" y="4954"/>
                    <a:pt x="0" y="5065"/>
                  </a:cubicBezTo>
                  <a:cubicBezTo>
                    <a:pt x="0" y="5842"/>
                    <a:pt x="333" y="6692"/>
                    <a:pt x="888" y="7616"/>
                  </a:cubicBezTo>
                  <a:cubicBezTo>
                    <a:pt x="1849" y="9280"/>
                    <a:pt x="3550" y="11203"/>
                    <a:pt x="5694" y="13236"/>
                  </a:cubicBezTo>
                  <a:cubicBezTo>
                    <a:pt x="8836" y="16304"/>
                    <a:pt x="12977" y="19558"/>
                    <a:pt x="16896" y="22220"/>
                  </a:cubicBezTo>
                  <a:cubicBezTo>
                    <a:pt x="20852" y="24882"/>
                    <a:pt x="24660" y="26952"/>
                    <a:pt x="27248" y="27654"/>
                  </a:cubicBezTo>
                  <a:lnTo>
                    <a:pt x="27433" y="27026"/>
                  </a:lnTo>
                  <a:cubicBezTo>
                    <a:pt x="25547" y="26545"/>
                    <a:pt x="22885" y="25251"/>
                    <a:pt x="20002" y="23477"/>
                  </a:cubicBezTo>
                  <a:cubicBezTo>
                    <a:pt x="15676" y="20815"/>
                    <a:pt x="10796" y="17155"/>
                    <a:pt x="7025" y="13680"/>
                  </a:cubicBezTo>
                  <a:cubicBezTo>
                    <a:pt x="5139" y="11942"/>
                    <a:pt x="3513" y="10241"/>
                    <a:pt x="2367" y="8725"/>
                  </a:cubicBezTo>
                  <a:cubicBezTo>
                    <a:pt x="1221" y="7247"/>
                    <a:pt x="592" y="5916"/>
                    <a:pt x="592" y="5065"/>
                  </a:cubicBezTo>
                  <a:cubicBezTo>
                    <a:pt x="592" y="4991"/>
                    <a:pt x="629" y="4917"/>
                    <a:pt x="629" y="4844"/>
                  </a:cubicBezTo>
                  <a:cubicBezTo>
                    <a:pt x="777" y="3919"/>
                    <a:pt x="1405" y="3217"/>
                    <a:pt x="2404" y="2625"/>
                  </a:cubicBezTo>
                  <a:cubicBezTo>
                    <a:pt x="3882" y="1738"/>
                    <a:pt x="6175" y="1220"/>
                    <a:pt x="8356" y="925"/>
                  </a:cubicBezTo>
                  <a:cubicBezTo>
                    <a:pt x="10537" y="666"/>
                    <a:pt x="12644" y="629"/>
                    <a:pt x="13901" y="629"/>
                  </a:cubicBezTo>
                  <a:lnTo>
                    <a:pt x="15011" y="629"/>
                  </a:lnTo>
                  <a:lnTo>
                    <a:pt x="150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903;p37">
              <a:extLst>
                <a:ext uri="{FF2B5EF4-FFF2-40B4-BE49-F238E27FC236}">
                  <a16:creationId xmlns:a16="http://schemas.microsoft.com/office/drawing/2014/main" id="{F7FA46EB-9F24-9440-BC85-92F011145485}"/>
                </a:ext>
              </a:extLst>
            </p:cNvPr>
            <p:cNvSpPr/>
            <p:nvPr/>
          </p:nvSpPr>
          <p:spPr>
            <a:xfrm>
              <a:off x="5406650" y="1584775"/>
              <a:ext cx="438125" cy="367875"/>
            </a:xfrm>
            <a:custGeom>
              <a:avLst/>
              <a:gdLst/>
              <a:ahLst/>
              <a:cxnLst/>
              <a:rect l="l" t="t" r="r" b="b"/>
              <a:pathLst>
                <a:path w="17525" h="14715" extrusionOk="0">
                  <a:moveTo>
                    <a:pt x="3475" y="0"/>
                  </a:moveTo>
                  <a:cubicBezTo>
                    <a:pt x="3475" y="0"/>
                    <a:pt x="2625" y="518"/>
                    <a:pt x="1775" y="1368"/>
                  </a:cubicBezTo>
                  <a:cubicBezTo>
                    <a:pt x="924" y="2256"/>
                    <a:pt x="37" y="3476"/>
                    <a:pt x="0" y="4917"/>
                  </a:cubicBezTo>
                  <a:cubicBezTo>
                    <a:pt x="0" y="5509"/>
                    <a:pt x="148" y="6101"/>
                    <a:pt x="481" y="6692"/>
                  </a:cubicBezTo>
                  <a:cubicBezTo>
                    <a:pt x="961" y="7616"/>
                    <a:pt x="1960" y="8541"/>
                    <a:pt x="3254" y="9465"/>
                  </a:cubicBezTo>
                  <a:cubicBezTo>
                    <a:pt x="5213" y="10833"/>
                    <a:pt x="7801" y="12127"/>
                    <a:pt x="10426" y="13125"/>
                  </a:cubicBezTo>
                  <a:cubicBezTo>
                    <a:pt x="13014" y="14086"/>
                    <a:pt x="15602" y="14715"/>
                    <a:pt x="17524" y="14715"/>
                  </a:cubicBezTo>
                  <a:lnTo>
                    <a:pt x="17524" y="14123"/>
                  </a:lnTo>
                  <a:cubicBezTo>
                    <a:pt x="15121" y="14123"/>
                    <a:pt x="11387" y="13014"/>
                    <a:pt x="8097" y="11461"/>
                  </a:cubicBezTo>
                  <a:cubicBezTo>
                    <a:pt x="6433" y="10722"/>
                    <a:pt x="4880" y="9835"/>
                    <a:pt x="3623" y="8947"/>
                  </a:cubicBezTo>
                  <a:cubicBezTo>
                    <a:pt x="2366" y="8097"/>
                    <a:pt x="1442" y="7173"/>
                    <a:pt x="1035" y="6396"/>
                  </a:cubicBezTo>
                  <a:cubicBezTo>
                    <a:pt x="740" y="5879"/>
                    <a:pt x="629" y="5398"/>
                    <a:pt x="629" y="4917"/>
                  </a:cubicBezTo>
                  <a:cubicBezTo>
                    <a:pt x="629" y="3734"/>
                    <a:pt x="1405" y="2625"/>
                    <a:pt x="2181" y="1812"/>
                  </a:cubicBezTo>
                  <a:cubicBezTo>
                    <a:pt x="2588" y="1405"/>
                    <a:pt x="2995" y="1072"/>
                    <a:pt x="3291" y="851"/>
                  </a:cubicBezTo>
                  <a:cubicBezTo>
                    <a:pt x="3438" y="740"/>
                    <a:pt x="3586" y="666"/>
                    <a:pt x="3660" y="592"/>
                  </a:cubicBezTo>
                  <a:lnTo>
                    <a:pt x="3771" y="518"/>
                  </a:lnTo>
                  <a:lnTo>
                    <a:pt x="3808" y="518"/>
                  </a:lnTo>
                  <a:lnTo>
                    <a:pt x="347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904;p37">
              <a:extLst>
                <a:ext uri="{FF2B5EF4-FFF2-40B4-BE49-F238E27FC236}">
                  <a16:creationId xmlns:a16="http://schemas.microsoft.com/office/drawing/2014/main" id="{AA454618-D639-4C4D-8EEF-7D511FDBF266}"/>
                </a:ext>
              </a:extLst>
            </p:cNvPr>
            <p:cNvSpPr/>
            <p:nvPr/>
          </p:nvSpPr>
          <p:spPr>
            <a:xfrm>
              <a:off x="4434325" y="2717300"/>
              <a:ext cx="1258875" cy="2210575"/>
            </a:xfrm>
            <a:custGeom>
              <a:avLst/>
              <a:gdLst/>
              <a:ahLst/>
              <a:cxnLst/>
              <a:rect l="l" t="t" r="r" b="b"/>
              <a:pathLst>
                <a:path w="50355" h="88423" extrusionOk="0">
                  <a:moveTo>
                    <a:pt x="29766" y="1"/>
                  </a:moveTo>
                  <a:cubicBezTo>
                    <a:pt x="24738" y="1"/>
                    <a:pt x="21221" y="247"/>
                    <a:pt x="21221" y="247"/>
                  </a:cubicBezTo>
                  <a:cubicBezTo>
                    <a:pt x="21221" y="247"/>
                    <a:pt x="14936" y="18696"/>
                    <a:pt x="11609" y="35850"/>
                  </a:cubicBezTo>
                  <a:cubicBezTo>
                    <a:pt x="8282" y="53004"/>
                    <a:pt x="0" y="88422"/>
                    <a:pt x="0" y="88422"/>
                  </a:cubicBezTo>
                  <a:lnTo>
                    <a:pt x="33939" y="88422"/>
                  </a:lnTo>
                  <a:cubicBezTo>
                    <a:pt x="33939" y="88422"/>
                    <a:pt x="34124" y="80511"/>
                    <a:pt x="35418" y="70159"/>
                  </a:cubicBezTo>
                  <a:cubicBezTo>
                    <a:pt x="36712" y="59844"/>
                    <a:pt x="50354" y="4314"/>
                    <a:pt x="50354" y="4314"/>
                  </a:cubicBezTo>
                  <a:cubicBezTo>
                    <a:pt x="50354" y="4314"/>
                    <a:pt x="47212" y="802"/>
                    <a:pt x="38191" y="247"/>
                  </a:cubicBezTo>
                  <a:cubicBezTo>
                    <a:pt x="35171" y="62"/>
                    <a:pt x="32280" y="1"/>
                    <a:pt x="297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905;p37">
              <a:extLst>
                <a:ext uri="{FF2B5EF4-FFF2-40B4-BE49-F238E27FC236}">
                  <a16:creationId xmlns:a16="http://schemas.microsoft.com/office/drawing/2014/main" id="{B5675969-816D-C647-903B-7996F8219192}"/>
                </a:ext>
              </a:extLst>
            </p:cNvPr>
            <p:cNvSpPr/>
            <p:nvPr/>
          </p:nvSpPr>
          <p:spPr>
            <a:xfrm>
              <a:off x="4426000" y="2709600"/>
              <a:ext cx="1275500" cy="2226600"/>
            </a:xfrm>
            <a:custGeom>
              <a:avLst/>
              <a:gdLst/>
              <a:ahLst/>
              <a:cxnLst/>
              <a:rect l="l" t="t" r="r" b="b"/>
              <a:pathLst>
                <a:path w="51020" h="89064" extrusionOk="0">
                  <a:moveTo>
                    <a:pt x="30094" y="629"/>
                  </a:moveTo>
                  <a:cubicBezTo>
                    <a:pt x="32608" y="629"/>
                    <a:pt x="35492" y="666"/>
                    <a:pt x="38487" y="851"/>
                  </a:cubicBezTo>
                  <a:cubicBezTo>
                    <a:pt x="42960" y="1147"/>
                    <a:pt x="45992" y="2145"/>
                    <a:pt x="47840" y="3069"/>
                  </a:cubicBezTo>
                  <a:cubicBezTo>
                    <a:pt x="48802" y="3513"/>
                    <a:pt x="49467" y="3957"/>
                    <a:pt x="49874" y="4289"/>
                  </a:cubicBezTo>
                  <a:cubicBezTo>
                    <a:pt x="50096" y="4474"/>
                    <a:pt x="50243" y="4585"/>
                    <a:pt x="50317" y="4696"/>
                  </a:cubicBezTo>
                  <a:lnTo>
                    <a:pt x="50350" y="4718"/>
                  </a:lnTo>
                  <a:lnTo>
                    <a:pt x="50350" y="4718"/>
                  </a:lnTo>
                  <a:cubicBezTo>
                    <a:pt x="49952" y="6341"/>
                    <a:pt x="46759" y="19392"/>
                    <a:pt x="43404" y="33607"/>
                  </a:cubicBezTo>
                  <a:cubicBezTo>
                    <a:pt x="41629" y="41186"/>
                    <a:pt x="39781" y="49098"/>
                    <a:pt x="38339" y="55753"/>
                  </a:cubicBezTo>
                  <a:cubicBezTo>
                    <a:pt x="36860" y="62444"/>
                    <a:pt x="35751" y="67842"/>
                    <a:pt x="35455" y="70430"/>
                  </a:cubicBezTo>
                  <a:cubicBezTo>
                    <a:pt x="34307" y="79613"/>
                    <a:pt x="34032" y="86906"/>
                    <a:pt x="33985" y="88435"/>
                  </a:cubicBezTo>
                  <a:lnTo>
                    <a:pt x="715" y="88435"/>
                  </a:lnTo>
                  <a:cubicBezTo>
                    <a:pt x="1603" y="84627"/>
                    <a:pt x="9110" y="52359"/>
                    <a:pt x="12238" y="36232"/>
                  </a:cubicBezTo>
                  <a:cubicBezTo>
                    <a:pt x="13901" y="27655"/>
                    <a:pt x="16304" y="18745"/>
                    <a:pt x="18264" y="12016"/>
                  </a:cubicBezTo>
                  <a:cubicBezTo>
                    <a:pt x="19262" y="8652"/>
                    <a:pt x="20149" y="5805"/>
                    <a:pt x="20815" y="3809"/>
                  </a:cubicBezTo>
                  <a:cubicBezTo>
                    <a:pt x="21111" y="2810"/>
                    <a:pt x="21369" y="1997"/>
                    <a:pt x="21554" y="1480"/>
                  </a:cubicBezTo>
                  <a:cubicBezTo>
                    <a:pt x="21652" y="1188"/>
                    <a:pt x="21718" y="978"/>
                    <a:pt x="21759" y="844"/>
                  </a:cubicBezTo>
                  <a:lnTo>
                    <a:pt x="21759" y="844"/>
                  </a:lnTo>
                  <a:cubicBezTo>
                    <a:pt x="21863" y="839"/>
                    <a:pt x="22005" y="830"/>
                    <a:pt x="22183" y="814"/>
                  </a:cubicBezTo>
                  <a:cubicBezTo>
                    <a:pt x="23403" y="740"/>
                    <a:pt x="26323" y="629"/>
                    <a:pt x="30094" y="629"/>
                  </a:cubicBezTo>
                  <a:close/>
                  <a:moveTo>
                    <a:pt x="30094" y="1"/>
                  </a:moveTo>
                  <a:cubicBezTo>
                    <a:pt x="25066" y="1"/>
                    <a:pt x="21517" y="259"/>
                    <a:pt x="21517" y="259"/>
                  </a:cubicBezTo>
                  <a:cubicBezTo>
                    <a:pt x="21406" y="259"/>
                    <a:pt x="21295" y="333"/>
                    <a:pt x="21258" y="444"/>
                  </a:cubicBezTo>
                  <a:cubicBezTo>
                    <a:pt x="21258" y="444"/>
                    <a:pt x="14973" y="18930"/>
                    <a:pt x="11646" y="36121"/>
                  </a:cubicBezTo>
                  <a:cubicBezTo>
                    <a:pt x="9982" y="44661"/>
                    <a:pt x="7062" y="57823"/>
                    <a:pt x="4585" y="68840"/>
                  </a:cubicBezTo>
                  <a:cubicBezTo>
                    <a:pt x="3328" y="74312"/>
                    <a:pt x="2182" y="79303"/>
                    <a:pt x="1368" y="82889"/>
                  </a:cubicBezTo>
                  <a:cubicBezTo>
                    <a:pt x="962" y="84664"/>
                    <a:pt x="629" y="86105"/>
                    <a:pt x="370" y="87141"/>
                  </a:cubicBezTo>
                  <a:cubicBezTo>
                    <a:pt x="148" y="88139"/>
                    <a:pt x="0" y="88693"/>
                    <a:pt x="0" y="88693"/>
                  </a:cubicBezTo>
                  <a:cubicBezTo>
                    <a:pt x="0" y="88767"/>
                    <a:pt x="0" y="88878"/>
                    <a:pt x="74" y="88952"/>
                  </a:cubicBezTo>
                  <a:cubicBezTo>
                    <a:pt x="148" y="89026"/>
                    <a:pt x="222" y="89063"/>
                    <a:pt x="333" y="89063"/>
                  </a:cubicBezTo>
                  <a:lnTo>
                    <a:pt x="34272" y="89063"/>
                  </a:lnTo>
                  <a:cubicBezTo>
                    <a:pt x="34420" y="89063"/>
                    <a:pt x="34568" y="88915"/>
                    <a:pt x="34568" y="88767"/>
                  </a:cubicBezTo>
                  <a:cubicBezTo>
                    <a:pt x="34568" y="88767"/>
                    <a:pt x="34605" y="88250"/>
                    <a:pt x="34642" y="87362"/>
                  </a:cubicBezTo>
                  <a:cubicBezTo>
                    <a:pt x="34753" y="84664"/>
                    <a:pt x="35085" y="78268"/>
                    <a:pt x="36047" y="70504"/>
                  </a:cubicBezTo>
                  <a:cubicBezTo>
                    <a:pt x="36379" y="67953"/>
                    <a:pt x="37452" y="62555"/>
                    <a:pt x="38930" y="55900"/>
                  </a:cubicBezTo>
                  <a:cubicBezTo>
                    <a:pt x="41112" y="45918"/>
                    <a:pt x="44143" y="33089"/>
                    <a:pt x="46583" y="22812"/>
                  </a:cubicBezTo>
                  <a:cubicBezTo>
                    <a:pt x="47840" y="17636"/>
                    <a:pt x="48949" y="13125"/>
                    <a:pt x="49726" y="9872"/>
                  </a:cubicBezTo>
                  <a:cubicBezTo>
                    <a:pt x="50133" y="8245"/>
                    <a:pt x="50428" y="6951"/>
                    <a:pt x="50650" y="6064"/>
                  </a:cubicBezTo>
                  <a:cubicBezTo>
                    <a:pt x="50872" y="5177"/>
                    <a:pt x="50983" y="4696"/>
                    <a:pt x="50983" y="4696"/>
                  </a:cubicBezTo>
                  <a:cubicBezTo>
                    <a:pt x="51020" y="4585"/>
                    <a:pt x="50983" y="4474"/>
                    <a:pt x="50909" y="4400"/>
                  </a:cubicBezTo>
                  <a:cubicBezTo>
                    <a:pt x="50872" y="4363"/>
                    <a:pt x="47655" y="814"/>
                    <a:pt x="38524" y="259"/>
                  </a:cubicBezTo>
                  <a:cubicBezTo>
                    <a:pt x="35492" y="75"/>
                    <a:pt x="32608" y="1"/>
                    <a:pt x="300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906;p37">
              <a:extLst>
                <a:ext uri="{FF2B5EF4-FFF2-40B4-BE49-F238E27FC236}">
                  <a16:creationId xmlns:a16="http://schemas.microsoft.com/office/drawing/2014/main" id="{64B1B90F-7807-1D47-AC58-445E15FC4DC4}"/>
                </a:ext>
              </a:extLst>
            </p:cNvPr>
            <p:cNvSpPr/>
            <p:nvPr/>
          </p:nvSpPr>
          <p:spPr>
            <a:xfrm>
              <a:off x="5009200" y="2762300"/>
              <a:ext cx="495450" cy="732950"/>
            </a:xfrm>
            <a:custGeom>
              <a:avLst/>
              <a:gdLst/>
              <a:ahLst/>
              <a:cxnLst/>
              <a:rect l="l" t="t" r="r" b="b"/>
              <a:pathLst>
                <a:path w="19818" h="29318" extrusionOk="0">
                  <a:moveTo>
                    <a:pt x="2515" y="0"/>
                  </a:moveTo>
                  <a:cubicBezTo>
                    <a:pt x="2515" y="0"/>
                    <a:pt x="1" y="10685"/>
                    <a:pt x="1" y="16970"/>
                  </a:cubicBezTo>
                  <a:cubicBezTo>
                    <a:pt x="1" y="22449"/>
                    <a:pt x="3278" y="29317"/>
                    <a:pt x="8798" y="29317"/>
                  </a:cubicBezTo>
                  <a:cubicBezTo>
                    <a:pt x="9646" y="29317"/>
                    <a:pt x="10548" y="29155"/>
                    <a:pt x="11499" y="28800"/>
                  </a:cubicBezTo>
                  <a:cubicBezTo>
                    <a:pt x="18671" y="26101"/>
                    <a:pt x="19817" y="18522"/>
                    <a:pt x="19817" y="13605"/>
                  </a:cubicBezTo>
                  <a:cubicBezTo>
                    <a:pt x="19817" y="8688"/>
                    <a:pt x="19521" y="1959"/>
                    <a:pt x="19521" y="1959"/>
                  </a:cubicBezTo>
                  <a:cubicBezTo>
                    <a:pt x="19521" y="1959"/>
                    <a:pt x="17513" y="3566"/>
                    <a:pt x="14167" y="3566"/>
                  </a:cubicBezTo>
                  <a:cubicBezTo>
                    <a:pt x="13089" y="3566"/>
                    <a:pt x="11871" y="3399"/>
                    <a:pt x="10537" y="2958"/>
                  </a:cubicBezTo>
                  <a:cubicBezTo>
                    <a:pt x="5066" y="1109"/>
                    <a:pt x="2515" y="0"/>
                    <a:pt x="2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907;p37">
              <a:extLst>
                <a:ext uri="{FF2B5EF4-FFF2-40B4-BE49-F238E27FC236}">
                  <a16:creationId xmlns:a16="http://schemas.microsoft.com/office/drawing/2014/main" id="{6B7DE639-50CE-9F45-A5FB-1D5C2BF5C7C1}"/>
                </a:ext>
              </a:extLst>
            </p:cNvPr>
            <p:cNvSpPr/>
            <p:nvPr/>
          </p:nvSpPr>
          <p:spPr>
            <a:xfrm>
              <a:off x="5024925" y="2762300"/>
              <a:ext cx="478800" cy="363925"/>
            </a:xfrm>
            <a:custGeom>
              <a:avLst/>
              <a:gdLst/>
              <a:ahLst/>
              <a:cxnLst/>
              <a:rect l="l" t="t" r="r" b="b"/>
              <a:pathLst>
                <a:path w="19152" h="14557" extrusionOk="0">
                  <a:moveTo>
                    <a:pt x="1886" y="0"/>
                  </a:moveTo>
                  <a:cubicBezTo>
                    <a:pt x="1886" y="0"/>
                    <a:pt x="740" y="4917"/>
                    <a:pt x="0" y="10056"/>
                  </a:cubicBezTo>
                  <a:cubicBezTo>
                    <a:pt x="1494" y="12453"/>
                    <a:pt x="4130" y="14556"/>
                    <a:pt x="8798" y="14556"/>
                  </a:cubicBezTo>
                  <a:cubicBezTo>
                    <a:pt x="9098" y="14556"/>
                    <a:pt x="9406" y="14547"/>
                    <a:pt x="9724" y="14530"/>
                  </a:cubicBezTo>
                  <a:cubicBezTo>
                    <a:pt x="13901" y="14271"/>
                    <a:pt x="16933" y="12792"/>
                    <a:pt x="19151" y="10685"/>
                  </a:cubicBezTo>
                  <a:cubicBezTo>
                    <a:pt x="19077" y="6396"/>
                    <a:pt x="18892" y="1959"/>
                    <a:pt x="18892" y="1959"/>
                  </a:cubicBezTo>
                  <a:cubicBezTo>
                    <a:pt x="18892" y="1959"/>
                    <a:pt x="16884" y="3566"/>
                    <a:pt x="13538" y="3566"/>
                  </a:cubicBezTo>
                  <a:cubicBezTo>
                    <a:pt x="12460" y="3566"/>
                    <a:pt x="11242" y="3399"/>
                    <a:pt x="9908" y="2958"/>
                  </a:cubicBezTo>
                  <a:cubicBezTo>
                    <a:pt x="4437" y="1109"/>
                    <a:pt x="1886" y="0"/>
                    <a:pt x="18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908;p37">
              <a:extLst>
                <a:ext uri="{FF2B5EF4-FFF2-40B4-BE49-F238E27FC236}">
                  <a16:creationId xmlns:a16="http://schemas.microsoft.com/office/drawing/2014/main" id="{AF40349D-FCA0-7047-9CFF-4431C721E5E8}"/>
                </a:ext>
              </a:extLst>
            </p:cNvPr>
            <p:cNvSpPr/>
            <p:nvPr/>
          </p:nvSpPr>
          <p:spPr>
            <a:xfrm>
              <a:off x="5031400" y="2805725"/>
              <a:ext cx="452900" cy="320750"/>
            </a:xfrm>
            <a:custGeom>
              <a:avLst/>
              <a:gdLst/>
              <a:ahLst/>
              <a:cxnLst/>
              <a:rect l="l" t="t" r="r" b="b"/>
              <a:pathLst>
                <a:path w="18116" h="12830" extrusionOk="0">
                  <a:moveTo>
                    <a:pt x="18116" y="2773"/>
                  </a:moveTo>
                  <a:lnTo>
                    <a:pt x="18079" y="2810"/>
                  </a:lnTo>
                  <a:cubicBezTo>
                    <a:pt x="18079" y="2810"/>
                    <a:pt x="18042" y="2810"/>
                    <a:pt x="18042" y="2847"/>
                  </a:cubicBezTo>
                  <a:cubicBezTo>
                    <a:pt x="17931" y="2995"/>
                    <a:pt x="17820" y="3180"/>
                    <a:pt x="17635" y="3402"/>
                  </a:cubicBezTo>
                  <a:cubicBezTo>
                    <a:pt x="17302" y="3883"/>
                    <a:pt x="16859" y="4585"/>
                    <a:pt x="16378" y="5435"/>
                  </a:cubicBezTo>
                  <a:cubicBezTo>
                    <a:pt x="15417" y="7099"/>
                    <a:pt x="14345" y="9317"/>
                    <a:pt x="13864" y="11536"/>
                  </a:cubicBezTo>
                  <a:cubicBezTo>
                    <a:pt x="13827" y="11683"/>
                    <a:pt x="13827" y="11831"/>
                    <a:pt x="13790" y="11979"/>
                  </a:cubicBezTo>
                  <a:cubicBezTo>
                    <a:pt x="15232" y="11499"/>
                    <a:pt x="16526" y="10833"/>
                    <a:pt x="17598" y="10020"/>
                  </a:cubicBezTo>
                  <a:cubicBezTo>
                    <a:pt x="17820" y="6914"/>
                    <a:pt x="18005" y="4437"/>
                    <a:pt x="18116" y="2773"/>
                  </a:cubicBezTo>
                  <a:close/>
                  <a:moveTo>
                    <a:pt x="1553" y="1"/>
                  </a:moveTo>
                  <a:lnTo>
                    <a:pt x="1553" y="75"/>
                  </a:lnTo>
                  <a:cubicBezTo>
                    <a:pt x="1294" y="1184"/>
                    <a:pt x="998" y="2700"/>
                    <a:pt x="666" y="4437"/>
                  </a:cubicBezTo>
                  <a:cubicBezTo>
                    <a:pt x="444" y="5768"/>
                    <a:pt x="185" y="7247"/>
                    <a:pt x="0" y="8689"/>
                  </a:cubicBezTo>
                  <a:cubicBezTo>
                    <a:pt x="1516" y="10944"/>
                    <a:pt x="4104" y="12829"/>
                    <a:pt x="8503" y="12829"/>
                  </a:cubicBezTo>
                  <a:cubicBezTo>
                    <a:pt x="8799" y="12829"/>
                    <a:pt x="9132" y="12793"/>
                    <a:pt x="9465" y="12793"/>
                  </a:cubicBezTo>
                  <a:cubicBezTo>
                    <a:pt x="10796" y="12719"/>
                    <a:pt x="12016" y="12497"/>
                    <a:pt x="13125" y="12201"/>
                  </a:cubicBezTo>
                  <a:cubicBezTo>
                    <a:pt x="13162" y="11942"/>
                    <a:pt x="13236" y="11683"/>
                    <a:pt x="13273" y="11388"/>
                  </a:cubicBezTo>
                  <a:cubicBezTo>
                    <a:pt x="13975" y="8171"/>
                    <a:pt x="15897" y="4955"/>
                    <a:pt x="16933" y="3365"/>
                  </a:cubicBezTo>
                  <a:lnTo>
                    <a:pt x="16933" y="3365"/>
                  </a:lnTo>
                  <a:cubicBezTo>
                    <a:pt x="15676" y="3920"/>
                    <a:pt x="14234" y="4252"/>
                    <a:pt x="12644" y="4326"/>
                  </a:cubicBezTo>
                  <a:cubicBezTo>
                    <a:pt x="12348" y="4363"/>
                    <a:pt x="12053" y="4363"/>
                    <a:pt x="11757" y="4363"/>
                  </a:cubicBezTo>
                  <a:cubicBezTo>
                    <a:pt x="6655" y="4363"/>
                    <a:pt x="3512" y="2219"/>
                    <a:pt x="15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909;p37">
              <a:extLst>
                <a:ext uri="{FF2B5EF4-FFF2-40B4-BE49-F238E27FC236}">
                  <a16:creationId xmlns:a16="http://schemas.microsoft.com/office/drawing/2014/main" id="{FED15ECD-6A5A-DB4E-9EDC-B4209BCC3F74}"/>
                </a:ext>
              </a:extLst>
            </p:cNvPr>
            <p:cNvSpPr/>
            <p:nvPr/>
          </p:nvSpPr>
          <p:spPr>
            <a:xfrm>
              <a:off x="5001825" y="2754200"/>
              <a:ext cx="510200" cy="748450"/>
            </a:xfrm>
            <a:custGeom>
              <a:avLst/>
              <a:gdLst/>
              <a:ahLst/>
              <a:cxnLst/>
              <a:rect l="l" t="t" r="r" b="b"/>
              <a:pathLst>
                <a:path w="20408" h="29938" extrusionOk="0">
                  <a:moveTo>
                    <a:pt x="3044" y="746"/>
                  </a:moveTo>
                  <a:lnTo>
                    <a:pt x="3044" y="746"/>
                  </a:lnTo>
                  <a:cubicBezTo>
                    <a:pt x="3908" y="1120"/>
                    <a:pt x="6406" y="2112"/>
                    <a:pt x="10722" y="3540"/>
                  </a:cubicBezTo>
                  <a:cubicBezTo>
                    <a:pt x="12089" y="4021"/>
                    <a:pt x="13383" y="4206"/>
                    <a:pt x="14493" y="4206"/>
                  </a:cubicBezTo>
                  <a:cubicBezTo>
                    <a:pt x="16987" y="4206"/>
                    <a:pt x="18742" y="3330"/>
                    <a:pt x="19532" y="2835"/>
                  </a:cubicBezTo>
                  <a:lnTo>
                    <a:pt x="19532" y="2835"/>
                  </a:lnTo>
                  <a:cubicBezTo>
                    <a:pt x="19537" y="3002"/>
                    <a:pt x="19546" y="3202"/>
                    <a:pt x="19558" y="3430"/>
                  </a:cubicBezTo>
                  <a:cubicBezTo>
                    <a:pt x="19631" y="5537"/>
                    <a:pt x="19779" y="10269"/>
                    <a:pt x="19779" y="13929"/>
                  </a:cubicBezTo>
                  <a:cubicBezTo>
                    <a:pt x="19779" y="16369"/>
                    <a:pt x="19521" y="19475"/>
                    <a:pt x="18374" y="22248"/>
                  </a:cubicBezTo>
                  <a:cubicBezTo>
                    <a:pt x="17191" y="25020"/>
                    <a:pt x="15195" y="27497"/>
                    <a:pt x="11720" y="28828"/>
                  </a:cubicBezTo>
                  <a:cubicBezTo>
                    <a:pt x="10759" y="29161"/>
                    <a:pt x="9908" y="29309"/>
                    <a:pt x="9095" y="29309"/>
                  </a:cubicBezTo>
                  <a:cubicBezTo>
                    <a:pt x="7764" y="29309"/>
                    <a:pt x="6581" y="28902"/>
                    <a:pt x="5546" y="28200"/>
                  </a:cubicBezTo>
                  <a:cubicBezTo>
                    <a:pt x="3993" y="27165"/>
                    <a:pt x="2736" y="25464"/>
                    <a:pt x="1886" y="23505"/>
                  </a:cubicBezTo>
                  <a:cubicBezTo>
                    <a:pt x="1072" y="21545"/>
                    <a:pt x="592" y="19327"/>
                    <a:pt x="592" y="17294"/>
                  </a:cubicBezTo>
                  <a:cubicBezTo>
                    <a:pt x="592" y="14188"/>
                    <a:pt x="1220" y="9936"/>
                    <a:pt x="1849" y="6498"/>
                  </a:cubicBezTo>
                  <a:cubicBezTo>
                    <a:pt x="2181" y="4761"/>
                    <a:pt x="2477" y="3245"/>
                    <a:pt x="2736" y="2136"/>
                  </a:cubicBezTo>
                  <a:cubicBezTo>
                    <a:pt x="2847" y="1581"/>
                    <a:pt x="2958" y="1174"/>
                    <a:pt x="3032" y="842"/>
                  </a:cubicBezTo>
                  <a:cubicBezTo>
                    <a:pt x="3036" y="808"/>
                    <a:pt x="3040" y="776"/>
                    <a:pt x="3044" y="746"/>
                  </a:cubicBezTo>
                  <a:close/>
                  <a:moveTo>
                    <a:pt x="2828" y="1"/>
                  </a:moveTo>
                  <a:cubicBezTo>
                    <a:pt x="2782" y="1"/>
                    <a:pt x="2736" y="10"/>
                    <a:pt x="2699" y="28"/>
                  </a:cubicBezTo>
                  <a:cubicBezTo>
                    <a:pt x="2588" y="65"/>
                    <a:pt x="2551" y="139"/>
                    <a:pt x="2514" y="250"/>
                  </a:cubicBezTo>
                  <a:cubicBezTo>
                    <a:pt x="2514" y="250"/>
                    <a:pt x="1886" y="2912"/>
                    <a:pt x="1257" y="6387"/>
                  </a:cubicBezTo>
                  <a:cubicBezTo>
                    <a:pt x="629" y="9862"/>
                    <a:pt x="0" y="14114"/>
                    <a:pt x="0" y="17294"/>
                  </a:cubicBezTo>
                  <a:cubicBezTo>
                    <a:pt x="0" y="20103"/>
                    <a:pt x="813" y="23246"/>
                    <a:pt x="2366" y="25686"/>
                  </a:cubicBezTo>
                  <a:cubicBezTo>
                    <a:pt x="3143" y="26906"/>
                    <a:pt x="4067" y="27978"/>
                    <a:pt x="5213" y="28718"/>
                  </a:cubicBezTo>
                  <a:cubicBezTo>
                    <a:pt x="6322" y="29494"/>
                    <a:pt x="7653" y="29938"/>
                    <a:pt x="9095" y="29938"/>
                  </a:cubicBezTo>
                  <a:cubicBezTo>
                    <a:pt x="9982" y="29938"/>
                    <a:pt x="10943" y="29753"/>
                    <a:pt x="11905" y="29383"/>
                  </a:cubicBezTo>
                  <a:cubicBezTo>
                    <a:pt x="15602" y="28015"/>
                    <a:pt x="17746" y="25390"/>
                    <a:pt x="18929" y="22469"/>
                  </a:cubicBezTo>
                  <a:cubicBezTo>
                    <a:pt x="20112" y="19586"/>
                    <a:pt x="20408" y="16406"/>
                    <a:pt x="20408" y="13929"/>
                  </a:cubicBezTo>
                  <a:cubicBezTo>
                    <a:pt x="20408" y="9012"/>
                    <a:pt x="20112" y="2283"/>
                    <a:pt x="20112" y="2283"/>
                  </a:cubicBezTo>
                  <a:cubicBezTo>
                    <a:pt x="20112" y="2136"/>
                    <a:pt x="20038" y="2062"/>
                    <a:pt x="19927" y="1988"/>
                  </a:cubicBezTo>
                  <a:cubicBezTo>
                    <a:pt x="19906" y="1977"/>
                    <a:pt x="19878" y="1972"/>
                    <a:pt x="19847" y="1972"/>
                  </a:cubicBezTo>
                  <a:cubicBezTo>
                    <a:pt x="19773" y="1972"/>
                    <a:pt x="19684" y="1999"/>
                    <a:pt x="19631" y="2025"/>
                  </a:cubicBezTo>
                  <a:lnTo>
                    <a:pt x="19594" y="2062"/>
                  </a:lnTo>
                  <a:cubicBezTo>
                    <a:pt x="19410" y="2210"/>
                    <a:pt x="17524" y="3577"/>
                    <a:pt x="14493" y="3577"/>
                  </a:cubicBezTo>
                  <a:cubicBezTo>
                    <a:pt x="13420" y="3577"/>
                    <a:pt x="12237" y="3393"/>
                    <a:pt x="10943" y="2986"/>
                  </a:cubicBezTo>
                  <a:cubicBezTo>
                    <a:pt x="8208" y="2062"/>
                    <a:pt x="6211" y="1322"/>
                    <a:pt x="4880" y="805"/>
                  </a:cubicBezTo>
                  <a:cubicBezTo>
                    <a:pt x="4215" y="583"/>
                    <a:pt x="3734" y="361"/>
                    <a:pt x="3438" y="250"/>
                  </a:cubicBezTo>
                  <a:cubicBezTo>
                    <a:pt x="3253" y="176"/>
                    <a:pt x="3143" y="102"/>
                    <a:pt x="3069" y="102"/>
                  </a:cubicBezTo>
                  <a:cubicBezTo>
                    <a:pt x="2995" y="65"/>
                    <a:pt x="2958" y="28"/>
                    <a:pt x="2958" y="28"/>
                  </a:cubicBezTo>
                  <a:cubicBezTo>
                    <a:pt x="2921" y="10"/>
                    <a:pt x="2875" y="1"/>
                    <a:pt x="2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10;p37">
              <a:extLst>
                <a:ext uri="{FF2B5EF4-FFF2-40B4-BE49-F238E27FC236}">
                  <a16:creationId xmlns:a16="http://schemas.microsoft.com/office/drawing/2014/main" id="{4625EB09-155F-9E42-927A-4B7A7265C592}"/>
                </a:ext>
              </a:extLst>
            </p:cNvPr>
            <p:cNvSpPr/>
            <p:nvPr/>
          </p:nvSpPr>
          <p:spPr>
            <a:xfrm>
              <a:off x="5354875" y="2859575"/>
              <a:ext cx="133125" cy="419400"/>
            </a:xfrm>
            <a:custGeom>
              <a:avLst/>
              <a:gdLst/>
              <a:ahLst/>
              <a:cxnLst/>
              <a:rect l="l" t="t" r="r" b="b"/>
              <a:pathLst>
                <a:path w="5325" h="16776" extrusionOk="0">
                  <a:moveTo>
                    <a:pt x="4991" y="0"/>
                  </a:moveTo>
                  <a:cubicBezTo>
                    <a:pt x="4895" y="0"/>
                    <a:pt x="4800" y="49"/>
                    <a:pt x="4733" y="139"/>
                  </a:cubicBezTo>
                  <a:cubicBezTo>
                    <a:pt x="4733" y="139"/>
                    <a:pt x="1332" y="4649"/>
                    <a:pt x="334" y="9234"/>
                  </a:cubicBezTo>
                  <a:cubicBezTo>
                    <a:pt x="112" y="10343"/>
                    <a:pt x="1" y="11341"/>
                    <a:pt x="1" y="12228"/>
                  </a:cubicBezTo>
                  <a:cubicBezTo>
                    <a:pt x="1" y="15001"/>
                    <a:pt x="925" y="16591"/>
                    <a:pt x="925" y="16628"/>
                  </a:cubicBezTo>
                  <a:cubicBezTo>
                    <a:pt x="999" y="16726"/>
                    <a:pt x="1106" y="16776"/>
                    <a:pt x="1213" y="16776"/>
                  </a:cubicBezTo>
                  <a:cubicBezTo>
                    <a:pt x="1266" y="16776"/>
                    <a:pt x="1319" y="16763"/>
                    <a:pt x="1369" y="16739"/>
                  </a:cubicBezTo>
                  <a:cubicBezTo>
                    <a:pt x="1517" y="16665"/>
                    <a:pt x="1554" y="16443"/>
                    <a:pt x="1480" y="16295"/>
                  </a:cubicBezTo>
                  <a:cubicBezTo>
                    <a:pt x="1369" y="16147"/>
                    <a:pt x="629" y="14705"/>
                    <a:pt x="629" y="12228"/>
                  </a:cubicBezTo>
                  <a:cubicBezTo>
                    <a:pt x="629" y="11378"/>
                    <a:pt x="703" y="10417"/>
                    <a:pt x="925" y="9382"/>
                  </a:cubicBezTo>
                  <a:cubicBezTo>
                    <a:pt x="1406" y="7163"/>
                    <a:pt x="2478" y="4945"/>
                    <a:pt x="3439" y="3281"/>
                  </a:cubicBezTo>
                  <a:cubicBezTo>
                    <a:pt x="3920" y="2431"/>
                    <a:pt x="4363" y="1729"/>
                    <a:pt x="4696" y="1248"/>
                  </a:cubicBezTo>
                  <a:cubicBezTo>
                    <a:pt x="4881" y="1026"/>
                    <a:pt x="4992" y="841"/>
                    <a:pt x="5103" y="693"/>
                  </a:cubicBezTo>
                  <a:cubicBezTo>
                    <a:pt x="5177" y="582"/>
                    <a:pt x="5251" y="509"/>
                    <a:pt x="5251" y="509"/>
                  </a:cubicBezTo>
                  <a:cubicBezTo>
                    <a:pt x="5325" y="361"/>
                    <a:pt x="5325" y="176"/>
                    <a:pt x="5177" y="65"/>
                  </a:cubicBezTo>
                  <a:cubicBezTo>
                    <a:pt x="5118" y="21"/>
                    <a:pt x="5054" y="0"/>
                    <a:pt x="49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911;p37">
              <a:extLst>
                <a:ext uri="{FF2B5EF4-FFF2-40B4-BE49-F238E27FC236}">
                  <a16:creationId xmlns:a16="http://schemas.microsoft.com/office/drawing/2014/main" id="{50ADFD15-D872-644C-8256-5D753FB9AF36}"/>
                </a:ext>
              </a:extLst>
            </p:cNvPr>
            <p:cNvSpPr/>
            <p:nvPr/>
          </p:nvSpPr>
          <p:spPr>
            <a:xfrm>
              <a:off x="3913950" y="2701900"/>
              <a:ext cx="2461350" cy="2225975"/>
            </a:xfrm>
            <a:custGeom>
              <a:avLst/>
              <a:gdLst/>
              <a:ahLst/>
              <a:cxnLst/>
              <a:rect l="l" t="t" r="r" b="b"/>
              <a:pathLst>
                <a:path w="98454" h="89039" extrusionOk="0">
                  <a:moveTo>
                    <a:pt x="45813" y="0"/>
                  </a:moveTo>
                  <a:cubicBezTo>
                    <a:pt x="45788" y="0"/>
                    <a:pt x="45770" y="13"/>
                    <a:pt x="45770" y="13"/>
                  </a:cubicBezTo>
                  <a:cubicBezTo>
                    <a:pt x="45770" y="13"/>
                    <a:pt x="18819" y="457"/>
                    <a:pt x="16859" y="567"/>
                  </a:cubicBezTo>
                  <a:cubicBezTo>
                    <a:pt x="14863" y="715"/>
                    <a:pt x="15713" y="14210"/>
                    <a:pt x="15713" y="33434"/>
                  </a:cubicBezTo>
                  <a:cubicBezTo>
                    <a:pt x="15713" y="51106"/>
                    <a:pt x="2219" y="83863"/>
                    <a:pt x="1" y="89038"/>
                  </a:cubicBezTo>
                  <a:lnTo>
                    <a:pt x="25584" y="89038"/>
                  </a:lnTo>
                  <a:cubicBezTo>
                    <a:pt x="26398" y="85489"/>
                    <a:pt x="30280" y="69259"/>
                    <a:pt x="33126" y="60423"/>
                  </a:cubicBezTo>
                  <a:cubicBezTo>
                    <a:pt x="36380" y="50441"/>
                    <a:pt x="40594" y="38093"/>
                    <a:pt x="41408" y="30625"/>
                  </a:cubicBezTo>
                  <a:cubicBezTo>
                    <a:pt x="42258" y="23194"/>
                    <a:pt x="45770" y="3377"/>
                    <a:pt x="45770" y="3377"/>
                  </a:cubicBezTo>
                  <a:cubicBezTo>
                    <a:pt x="46226" y="275"/>
                    <a:pt x="45932" y="0"/>
                    <a:pt x="45813" y="0"/>
                  </a:cubicBezTo>
                  <a:close/>
                  <a:moveTo>
                    <a:pt x="67668" y="1054"/>
                  </a:moveTo>
                  <a:cubicBezTo>
                    <a:pt x="63932" y="1054"/>
                    <a:pt x="63331" y="2426"/>
                    <a:pt x="63331" y="4375"/>
                  </a:cubicBezTo>
                  <a:cubicBezTo>
                    <a:pt x="63331" y="4375"/>
                    <a:pt x="62629" y="13211"/>
                    <a:pt x="61779" y="26854"/>
                  </a:cubicBezTo>
                  <a:cubicBezTo>
                    <a:pt x="60928" y="40459"/>
                    <a:pt x="57564" y="57059"/>
                    <a:pt x="53238" y="68150"/>
                  </a:cubicBezTo>
                  <a:cubicBezTo>
                    <a:pt x="48876" y="79241"/>
                    <a:pt x="49024" y="85970"/>
                    <a:pt x="49135" y="88077"/>
                  </a:cubicBezTo>
                  <a:cubicBezTo>
                    <a:pt x="49172" y="88447"/>
                    <a:pt x="49209" y="88780"/>
                    <a:pt x="49209" y="89038"/>
                  </a:cubicBezTo>
                  <a:lnTo>
                    <a:pt x="68766" y="89038"/>
                  </a:lnTo>
                  <a:cubicBezTo>
                    <a:pt x="68248" y="85896"/>
                    <a:pt x="67990" y="78465"/>
                    <a:pt x="72759" y="65451"/>
                  </a:cubicBezTo>
                  <a:cubicBezTo>
                    <a:pt x="72759" y="65451"/>
                    <a:pt x="72759" y="77134"/>
                    <a:pt x="73868" y="80498"/>
                  </a:cubicBezTo>
                  <a:cubicBezTo>
                    <a:pt x="74489" y="82381"/>
                    <a:pt x="74727" y="83383"/>
                    <a:pt x="75575" y="83383"/>
                  </a:cubicBezTo>
                  <a:cubicBezTo>
                    <a:pt x="76242" y="83383"/>
                    <a:pt x="77286" y="82762"/>
                    <a:pt x="79192" y="81459"/>
                  </a:cubicBezTo>
                  <a:cubicBezTo>
                    <a:pt x="83554" y="78539"/>
                    <a:pt x="98453" y="59425"/>
                    <a:pt x="98453" y="59425"/>
                  </a:cubicBezTo>
                  <a:lnTo>
                    <a:pt x="98453" y="53103"/>
                  </a:lnTo>
                  <a:cubicBezTo>
                    <a:pt x="98453" y="53103"/>
                    <a:pt x="92538" y="56615"/>
                    <a:pt x="88323" y="58722"/>
                  </a:cubicBezTo>
                  <a:cubicBezTo>
                    <a:pt x="87504" y="59132"/>
                    <a:pt x="86834" y="59335"/>
                    <a:pt x="86294" y="59335"/>
                  </a:cubicBezTo>
                  <a:cubicBezTo>
                    <a:pt x="84060" y="59335"/>
                    <a:pt x="84066" y="55855"/>
                    <a:pt x="84959" y="49184"/>
                  </a:cubicBezTo>
                  <a:cubicBezTo>
                    <a:pt x="86068" y="40903"/>
                    <a:pt x="95791" y="9440"/>
                    <a:pt x="95902" y="7185"/>
                  </a:cubicBezTo>
                  <a:cubicBezTo>
                    <a:pt x="96050" y="4930"/>
                    <a:pt x="79192" y="2564"/>
                    <a:pt x="71761" y="1418"/>
                  </a:cubicBezTo>
                  <a:cubicBezTo>
                    <a:pt x="70093" y="1169"/>
                    <a:pt x="68749" y="1054"/>
                    <a:pt x="67668" y="10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912;p37">
              <a:extLst>
                <a:ext uri="{FF2B5EF4-FFF2-40B4-BE49-F238E27FC236}">
                  <a16:creationId xmlns:a16="http://schemas.microsoft.com/office/drawing/2014/main" id="{4B54112E-04DA-B343-BE09-FF32A431FF8D}"/>
                </a:ext>
              </a:extLst>
            </p:cNvPr>
            <p:cNvSpPr/>
            <p:nvPr/>
          </p:nvSpPr>
          <p:spPr>
            <a:xfrm>
              <a:off x="5139525" y="3731850"/>
              <a:ext cx="1235775" cy="1196025"/>
            </a:xfrm>
            <a:custGeom>
              <a:avLst/>
              <a:gdLst/>
              <a:ahLst/>
              <a:cxnLst/>
              <a:rect l="l" t="t" r="r" b="b"/>
              <a:pathLst>
                <a:path w="49431" h="47841" extrusionOk="0">
                  <a:moveTo>
                    <a:pt x="32276" y="0"/>
                  </a:moveTo>
                  <a:cubicBezTo>
                    <a:pt x="32276" y="0"/>
                    <a:pt x="14678" y="31388"/>
                    <a:pt x="5842" y="37969"/>
                  </a:cubicBezTo>
                  <a:cubicBezTo>
                    <a:pt x="3883" y="39448"/>
                    <a:pt x="1960" y="40779"/>
                    <a:pt x="259" y="42073"/>
                  </a:cubicBezTo>
                  <a:cubicBezTo>
                    <a:pt x="1" y="44402"/>
                    <a:pt x="75" y="46029"/>
                    <a:pt x="112" y="46879"/>
                  </a:cubicBezTo>
                  <a:cubicBezTo>
                    <a:pt x="149" y="47249"/>
                    <a:pt x="186" y="47582"/>
                    <a:pt x="186" y="47840"/>
                  </a:cubicBezTo>
                  <a:lnTo>
                    <a:pt x="19743" y="47840"/>
                  </a:lnTo>
                  <a:cubicBezTo>
                    <a:pt x="19225" y="44698"/>
                    <a:pt x="18967" y="37267"/>
                    <a:pt x="23736" y="24253"/>
                  </a:cubicBezTo>
                  <a:cubicBezTo>
                    <a:pt x="23736" y="24253"/>
                    <a:pt x="23736" y="35936"/>
                    <a:pt x="24845" y="39300"/>
                  </a:cubicBezTo>
                  <a:cubicBezTo>
                    <a:pt x="25466" y="41183"/>
                    <a:pt x="25704" y="42185"/>
                    <a:pt x="26552" y="42185"/>
                  </a:cubicBezTo>
                  <a:cubicBezTo>
                    <a:pt x="27219" y="42185"/>
                    <a:pt x="28263" y="41564"/>
                    <a:pt x="30169" y="40261"/>
                  </a:cubicBezTo>
                  <a:cubicBezTo>
                    <a:pt x="34531" y="37341"/>
                    <a:pt x="49430" y="18227"/>
                    <a:pt x="49430" y="18227"/>
                  </a:cubicBezTo>
                  <a:lnTo>
                    <a:pt x="49430" y="11905"/>
                  </a:lnTo>
                  <a:cubicBezTo>
                    <a:pt x="49430" y="11905"/>
                    <a:pt x="43515" y="15417"/>
                    <a:pt x="39300" y="17524"/>
                  </a:cubicBezTo>
                  <a:cubicBezTo>
                    <a:pt x="38481" y="17934"/>
                    <a:pt x="37811" y="18137"/>
                    <a:pt x="37271" y="18137"/>
                  </a:cubicBezTo>
                  <a:cubicBezTo>
                    <a:pt x="35037" y="18137"/>
                    <a:pt x="35043" y="14657"/>
                    <a:pt x="35936" y="7986"/>
                  </a:cubicBezTo>
                  <a:cubicBezTo>
                    <a:pt x="36158" y="6396"/>
                    <a:pt x="36676" y="3919"/>
                    <a:pt x="37415" y="962"/>
                  </a:cubicBezTo>
                  <a:lnTo>
                    <a:pt x="32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913;p37">
              <a:extLst>
                <a:ext uri="{FF2B5EF4-FFF2-40B4-BE49-F238E27FC236}">
                  <a16:creationId xmlns:a16="http://schemas.microsoft.com/office/drawing/2014/main" id="{9C2CADFE-15D4-0747-A192-04F5EA8E64B0}"/>
                </a:ext>
              </a:extLst>
            </p:cNvPr>
            <p:cNvSpPr/>
            <p:nvPr/>
          </p:nvSpPr>
          <p:spPr>
            <a:xfrm>
              <a:off x="3913950" y="3766050"/>
              <a:ext cx="429825" cy="1161825"/>
            </a:xfrm>
            <a:custGeom>
              <a:avLst/>
              <a:gdLst/>
              <a:ahLst/>
              <a:cxnLst/>
              <a:rect l="l" t="t" r="r" b="b"/>
              <a:pathLst>
                <a:path w="17193" h="46473" extrusionOk="0">
                  <a:moveTo>
                    <a:pt x="17192" y="0"/>
                  </a:moveTo>
                  <a:lnTo>
                    <a:pt x="13162" y="8097"/>
                  </a:lnTo>
                  <a:cubicBezTo>
                    <a:pt x="9095" y="24549"/>
                    <a:pt x="1590" y="42738"/>
                    <a:pt x="1" y="46472"/>
                  </a:cubicBezTo>
                  <a:lnTo>
                    <a:pt x="6101" y="46472"/>
                  </a:lnTo>
                  <a:lnTo>
                    <a:pt x="171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914;p37">
              <a:extLst>
                <a:ext uri="{FF2B5EF4-FFF2-40B4-BE49-F238E27FC236}">
                  <a16:creationId xmlns:a16="http://schemas.microsoft.com/office/drawing/2014/main" id="{BA7553DF-EB15-0040-A3B0-24164BF174EB}"/>
                </a:ext>
              </a:extLst>
            </p:cNvPr>
            <p:cNvSpPr/>
            <p:nvPr/>
          </p:nvSpPr>
          <p:spPr>
            <a:xfrm>
              <a:off x="5142300" y="4519325"/>
              <a:ext cx="933525" cy="401150"/>
            </a:xfrm>
            <a:custGeom>
              <a:avLst/>
              <a:gdLst/>
              <a:ahLst/>
              <a:cxnLst/>
              <a:rect l="l" t="t" r="r" b="b"/>
              <a:pathLst>
                <a:path w="37341" h="16046" extrusionOk="0">
                  <a:moveTo>
                    <a:pt x="24142" y="777"/>
                  </a:moveTo>
                  <a:lnTo>
                    <a:pt x="24142" y="777"/>
                  </a:lnTo>
                  <a:cubicBezTo>
                    <a:pt x="24216" y="1886"/>
                    <a:pt x="24290" y="2995"/>
                    <a:pt x="24401" y="3993"/>
                  </a:cubicBezTo>
                  <a:cubicBezTo>
                    <a:pt x="24549" y="5546"/>
                    <a:pt x="24771" y="6914"/>
                    <a:pt x="25030" y="7690"/>
                  </a:cubicBezTo>
                  <a:cubicBezTo>
                    <a:pt x="25252" y="8430"/>
                    <a:pt x="25436" y="8984"/>
                    <a:pt x="25621" y="9428"/>
                  </a:cubicBezTo>
                  <a:cubicBezTo>
                    <a:pt x="25769" y="9872"/>
                    <a:pt x="25954" y="10167"/>
                    <a:pt x="26102" y="10278"/>
                  </a:cubicBezTo>
                  <a:cubicBezTo>
                    <a:pt x="26213" y="10352"/>
                    <a:pt x="26287" y="10389"/>
                    <a:pt x="26435" y="10389"/>
                  </a:cubicBezTo>
                  <a:lnTo>
                    <a:pt x="26472" y="10389"/>
                  </a:lnTo>
                  <a:cubicBezTo>
                    <a:pt x="26693" y="10389"/>
                    <a:pt x="27100" y="10241"/>
                    <a:pt x="27655" y="9945"/>
                  </a:cubicBezTo>
                  <a:cubicBezTo>
                    <a:pt x="28209" y="9650"/>
                    <a:pt x="28949" y="9169"/>
                    <a:pt x="29910" y="8541"/>
                  </a:cubicBezTo>
                  <a:cubicBezTo>
                    <a:pt x="30797" y="7912"/>
                    <a:pt x="32276" y="6507"/>
                    <a:pt x="33940" y="4696"/>
                  </a:cubicBezTo>
                  <a:cubicBezTo>
                    <a:pt x="35012" y="3550"/>
                    <a:pt x="36158" y="2256"/>
                    <a:pt x="37341" y="888"/>
                  </a:cubicBezTo>
                  <a:lnTo>
                    <a:pt x="24142" y="777"/>
                  </a:lnTo>
                  <a:close/>
                  <a:moveTo>
                    <a:pt x="11868" y="0"/>
                  </a:moveTo>
                  <a:cubicBezTo>
                    <a:pt x="9613" y="2847"/>
                    <a:pt x="7506" y="5176"/>
                    <a:pt x="5731" y="6470"/>
                  </a:cubicBezTo>
                  <a:cubicBezTo>
                    <a:pt x="3883" y="7875"/>
                    <a:pt x="2108" y="9132"/>
                    <a:pt x="481" y="10315"/>
                  </a:cubicBezTo>
                  <a:cubicBezTo>
                    <a:pt x="333" y="11757"/>
                    <a:pt x="259" y="12940"/>
                    <a:pt x="259" y="13827"/>
                  </a:cubicBezTo>
                  <a:cubicBezTo>
                    <a:pt x="259" y="14493"/>
                    <a:pt x="296" y="15010"/>
                    <a:pt x="333" y="15343"/>
                  </a:cubicBezTo>
                  <a:lnTo>
                    <a:pt x="1" y="15380"/>
                  </a:lnTo>
                  <a:lnTo>
                    <a:pt x="333" y="15380"/>
                  </a:lnTo>
                  <a:cubicBezTo>
                    <a:pt x="333" y="15602"/>
                    <a:pt x="370" y="15824"/>
                    <a:pt x="370" y="16046"/>
                  </a:cubicBezTo>
                  <a:lnTo>
                    <a:pt x="19299" y="16046"/>
                  </a:lnTo>
                  <a:cubicBezTo>
                    <a:pt x="19151" y="15195"/>
                    <a:pt x="19077" y="14086"/>
                    <a:pt x="19077" y="12681"/>
                  </a:cubicBezTo>
                  <a:cubicBezTo>
                    <a:pt x="19077" y="9872"/>
                    <a:pt x="19447" y="5953"/>
                    <a:pt x="20778" y="740"/>
                  </a:cubicBezTo>
                  <a:lnTo>
                    <a:pt x="13273" y="666"/>
                  </a:lnTo>
                  <a:cubicBezTo>
                    <a:pt x="12682" y="666"/>
                    <a:pt x="12201" y="407"/>
                    <a:pt x="118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915;p37">
              <a:extLst>
                <a:ext uri="{FF2B5EF4-FFF2-40B4-BE49-F238E27FC236}">
                  <a16:creationId xmlns:a16="http://schemas.microsoft.com/office/drawing/2014/main" id="{DBAF47C0-3D4E-BA45-A34F-B7175AB164A9}"/>
                </a:ext>
              </a:extLst>
            </p:cNvPr>
            <p:cNvSpPr/>
            <p:nvPr/>
          </p:nvSpPr>
          <p:spPr>
            <a:xfrm>
              <a:off x="3925975" y="4024850"/>
              <a:ext cx="355850" cy="895625"/>
            </a:xfrm>
            <a:custGeom>
              <a:avLst/>
              <a:gdLst/>
              <a:ahLst/>
              <a:cxnLst/>
              <a:rect l="l" t="t" r="r" b="b"/>
              <a:pathLst>
                <a:path w="14234" h="35825" extrusionOk="0">
                  <a:moveTo>
                    <a:pt x="14234" y="0"/>
                  </a:moveTo>
                  <a:lnTo>
                    <a:pt x="11498" y="8060"/>
                  </a:lnTo>
                  <a:lnTo>
                    <a:pt x="12348" y="7912"/>
                  </a:lnTo>
                  <a:lnTo>
                    <a:pt x="14234" y="0"/>
                  </a:lnTo>
                  <a:close/>
                  <a:moveTo>
                    <a:pt x="7727" y="27358"/>
                  </a:moveTo>
                  <a:lnTo>
                    <a:pt x="7727" y="27358"/>
                  </a:lnTo>
                  <a:cubicBezTo>
                    <a:pt x="5805" y="27913"/>
                    <a:pt x="4104" y="28394"/>
                    <a:pt x="2847" y="28726"/>
                  </a:cubicBezTo>
                  <a:cubicBezTo>
                    <a:pt x="1590" y="31980"/>
                    <a:pt x="555" y="34457"/>
                    <a:pt x="0" y="35825"/>
                  </a:cubicBezTo>
                  <a:lnTo>
                    <a:pt x="5694" y="35825"/>
                  </a:lnTo>
                  <a:lnTo>
                    <a:pt x="7727" y="2735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916;p37">
              <a:extLst>
                <a:ext uri="{FF2B5EF4-FFF2-40B4-BE49-F238E27FC236}">
                  <a16:creationId xmlns:a16="http://schemas.microsoft.com/office/drawing/2014/main" id="{739F232F-FCF6-9C4D-8258-5E9956FE9D3D}"/>
                </a:ext>
              </a:extLst>
            </p:cNvPr>
            <p:cNvSpPr/>
            <p:nvPr/>
          </p:nvSpPr>
          <p:spPr>
            <a:xfrm>
              <a:off x="3906550" y="2694575"/>
              <a:ext cx="2476150" cy="2241625"/>
            </a:xfrm>
            <a:custGeom>
              <a:avLst/>
              <a:gdLst/>
              <a:ahLst/>
              <a:cxnLst/>
              <a:rect l="l" t="t" r="r" b="b"/>
              <a:pathLst>
                <a:path w="99046" h="89665" extrusionOk="0">
                  <a:moveTo>
                    <a:pt x="25427" y="29501"/>
                  </a:moveTo>
                  <a:cubicBezTo>
                    <a:pt x="25333" y="29501"/>
                    <a:pt x="25243" y="29537"/>
                    <a:pt x="25178" y="29624"/>
                  </a:cubicBezTo>
                  <a:lnTo>
                    <a:pt x="20704" y="35502"/>
                  </a:lnTo>
                  <a:cubicBezTo>
                    <a:pt x="20594" y="35650"/>
                    <a:pt x="20594" y="35835"/>
                    <a:pt x="20741" y="35946"/>
                  </a:cubicBezTo>
                  <a:cubicBezTo>
                    <a:pt x="20803" y="35992"/>
                    <a:pt x="20872" y="36013"/>
                    <a:pt x="20939" y="36013"/>
                  </a:cubicBezTo>
                  <a:cubicBezTo>
                    <a:pt x="21031" y="36013"/>
                    <a:pt x="21121" y="35973"/>
                    <a:pt x="21185" y="35909"/>
                  </a:cubicBezTo>
                  <a:lnTo>
                    <a:pt x="25659" y="29993"/>
                  </a:lnTo>
                  <a:cubicBezTo>
                    <a:pt x="25769" y="29846"/>
                    <a:pt x="25732" y="29661"/>
                    <a:pt x="25622" y="29550"/>
                  </a:cubicBezTo>
                  <a:cubicBezTo>
                    <a:pt x="25560" y="29519"/>
                    <a:pt x="25493" y="29501"/>
                    <a:pt x="25427" y="29501"/>
                  </a:cubicBezTo>
                  <a:close/>
                  <a:moveTo>
                    <a:pt x="84879" y="20321"/>
                  </a:moveTo>
                  <a:cubicBezTo>
                    <a:pt x="84739" y="20321"/>
                    <a:pt x="84619" y="20421"/>
                    <a:pt x="84590" y="20566"/>
                  </a:cubicBezTo>
                  <a:lnTo>
                    <a:pt x="79044" y="41196"/>
                  </a:lnTo>
                  <a:cubicBezTo>
                    <a:pt x="79007" y="41343"/>
                    <a:pt x="79118" y="41528"/>
                    <a:pt x="79266" y="41565"/>
                  </a:cubicBezTo>
                  <a:cubicBezTo>
                    <a:pt x="79297" y="41571"/>
                    <a:pt x="79326" y="41574"/>
                    <a:pt x="79355" y="41574"/>
                  </a:cubicBezTo>
                  <a:cubicBezTo>
                    <a:pt x="79497" y="41574"/>
                    <a:pt x="79605" y="41497"/>
                    <a:pt x="79636" y="41343"/>
                  </a:cubicBezTo>
                  <a:lnTo>
                    <a:pt x="85181" y="20714"/>
                  </a:lnTo>
                  <a:cubicBezTo>
                    <a:pt x="85255" y="20529"/>
                    <a:pt x="85144" y="20381"/>
                    <a:pt x="84996" y="20344"/>
                  </a:cubicBezTo>
                  <a:cubicBezTo>
                    <a:pt x="84957" y="20328"/>
                    <a:pt x="84917" y="20321"/>
                    <a:pt x="84879" y="20321"/>
                  </a:cubicBezTo>
                  <a:close/>
                  <a:moveTo>
                    <a:pt x="45982" y="639"/>
                  </a:moveTo>
                  <a:cubicBezTo>
                    <a:pt x="46008" y="736"/>
                    <a:pt x="46029" y="896"/>
                    <a:pt x="46029" y="1119"/>
                  </a:cubicBezTo>
                  <a:cubicBezTo>
                    <a:pt x="46029" y="1600"/>
                    <a:pt x="45955" y="2376"/>
                    <a:pt x="45771" y="3633"/>
                  </a:cubicBezTo>
                  <a:cubicBezTo>
                    <a:pt x="45771" y="3633"/>
                    <a:pt x="42258" y="23413"/>
                    <a:pt x="41408" y="30881"/>
                  </a:cubicBezTo>
                  <a:cubicBezTo>
                    <a:pt x="40595" y="38275"/>
                    <a:pt x="36380" y="50623"/>
                    <a:pt x="33127" y="60605"/>
                  </a:cubicBezTo>
                  <a:cubicBezTo>
                    <a:pt x="30343" y="69280"/>
                    <a:pt x="26571" y="84987"/>
                    <a:pt x="25644" y="89036"/>
                  </a:cubicBezTo>
                  <a:lnTo>
                    <a:pt x="779" y="89036"/>
                  </a:lnTo>
                  <a:cubicBezTo>
                    <a:pt x="2092" y="85905"/>
                    <a:pt x="5803" y="76838"/>
                    <a:pt x="9281" y="66336"/>
                  </a:cubicBezTo>
                  <a:cubicBezTo>
                    <a:pt x="12941" y="55244"/>
                    <a:pt x="16305" y="42637"/>
                    <a:pt x="16342" y="33727"/>
                  </a:cubicBezTo>
                  <a:cubicBezTo>
                    <a:pt x="16342" y="24854"/>
                    <a:pt x="16157" y="17202"/>
                    <a:pt x="16157" y="11545"/>
                  </a:cubicBezTo>
                  <a:cubicBezTo>
                    <a:pt x="16157" y="8218"/>
                    <a:pt x="16194" y="5593"/>
                    <a:pt x="16416" y="3781"/>
                  </a:cubicBezTo>
                  <a:cubicBezTo>
                    <a:pt x="16490" y="2894"/>
                    <a:pt x="16638" y="2191"/>
                    <a:pt x="16786" y="1748"/>
                  </a:cubicBezTo>
                  <a:cubicBezTo>
                    <a:pt x="16860" y="1526"/>
                    <a:pt x="16933" y="1378"/>
                    <a:pt x="17007" y="1267"/>
                  </a:cubicBezTo>
                  <a:cubicBezTo>
                    <a:pt x="17081" y="1193"/>
                    <a:pt x="17118" y="1193"/>
                    <a:pt x="17155" y="1193"/>
                  </a:cubicBezTo>
                  <a:cubicBezTo>
                    <a:pt x="17636" y="1156"/>
                    <a:pt x="19706" y="1082"/>
                    <a:pt x="22516" y="1045"/>
                  </a:cubicBezTo>
                  <a:cubicBezTo>
                    <a:pt x="26694" y="934"/>
                    <a:pt x="32609" y="860"/>
                    <a:pt x="37452" y="750"/>
                  </a:cubicBezTo>
                  <a:cubicBezTo>
                    <a:pt x="39855" y="713"/>
                    <a:pt x="42036" y="676"/>
                    <a:pt x="43589" y="676"/>
                  </a:cubicBezTo>
                  <a:cubicBezTo>
                    <a:pt x="44869" y="645"/>
                    <a:pt x="45721" y="640"/>
                    <a:pt x="45982" y="639"/>
                  </a:cubicBezTo>
                  <a:close/>
                  <a:moveTo>
                    <a:pt x="67916" y="1637"/>
                  </a:moveTo>
                  <a:cubicBezTo>
                    <a:pt x="68988" y="1637"/>
                    <a:pt x="70319" y="1785"/>
                    <a:pt x="72020" y="2007"/>
                  </a:cubicBezTo>
                  <a:cubicBezTo>
                    <a:pt x="75717" y="2598"/>
                    <a:pt x="81743" y="3448"/>
                    <a:pt x="86845" y="4484"/>
                  </a:cubicBezTo>
                  <a:cubicBezTo>
                    <a:pt x="89396" y="4964"/>
                    <a:pt x="91725" y="5519"/>
                    <a:pt x="93389" y="6073"/>
                  </a:cubicBezTo>
                  <a:cubicBezTo>
                    <a:pt x="94202" y="6332"/>
                    <a:pt x="94867" y="6591"/>
                    <a:pt x="95311" y="6887"/>
                  </a:cubicBezTo>
                  <a:cubicBezTo>
                    <a:pt x="95533" y="6998"/>
                    <a:pt x="95681" y="7109"/>
                    <a:pt x="95792" y="7219"/>
                  </a:cubicBezTo>
                  <a:cubicBezTo>
                    <a:pt x="95903" y="7330"/>
                    <a:pt x="95903" y="7404"/>
                    <a:pt x="95903" y="7441"/>
                  </a:cubicBezTo>
                  <a:cubicBezTo>
                    <a:pt x="95903" y="7552"/>
                    <a:pt x="95866" y="7811"/>
                    <a:pt x="95792" y="8144"/>
                  </a:cubicBezTo>
                  <a:cubicBezTo>
                    <a:pt x="95200" y="10806"/>
                    <a:pt x="92760" y="19198"/>
                    <a:pt x="90320" y="27849"/>
                  </a:cubicBezTo>
                  <a:cubicBezTo>
                    <a:pt x="87880" y="36537"/>
                    <a:pt x="85477" y="45484"/>
                    <a:pt x="84959" y="49440"/>
                  </a:cubicBezTo>
                  <a:cubicBezTo>
                    <a:pt x="84590" y="52028"/>
                    <a:pt x="84368" y="54135"/>
                    <a:pt x="84368" y="55762"/>
                  </a:cubicBezTo>
                  <a:cubicBezTo>
                    <a:pt x="84368" y="57056"/>
                    <a:pt x="84516" y="58054"/>
                    <a:pt x="84848" y="58794"/>
                  </a:cubicBezTo>
                  <a:cubicBezTo>
                    <a:pt x="85033" y="59163"/>
                    <a:pt x="85255" y="59459"/>
                    <a:pt x="85551" y="59644"/>
                  </a:cubicBezTo>
                  <a:cubicBezTo>
                    <a:pt x="85847" y="59829"/>
                    <a:pt x="86216" y="59940"/>
                    <a:pt x="86586" y="59940"/>
                  </a:cubicBezTo>
                  <a:cubicBezTo>
                    <a:pt x="87215" y="59940"/>
                    <a:pt x="87917" y="59718"/>
                    <a:pt x="88767" y="59311"/>
                  </a:cubicBezTo>
                  <a:cubicBezTo>
                    <a:pt x="92261" y="57533"/>
                    <a:pt x="96924" y="54816"/>
                    <a:pt x="98417" y="53938"/>
                  </a:cubicBezTo>
                  <a:lnTo>
                    <a:pt x="98417" y="53938"/>
                  </a:lnTo>
                  <a:lnTo>
                    <a:pt x="98417" y="59631"/>
                  </a:lnTo>
                  <a:lnTo>
                    <a:pt x="98417" y="59631"/>
                  </a:lnTo>
                  <a:cubicBezTo>
                    <a:pt x="98320" y="59757"/>
                    <a:pt x="98132" y="60003"/>
                    <a:pt x="97862" y="60346"/>
                  </a:cubicBezTo>
                  <a:cubicBezTo>
                    <a:pt x="96383" y="62195"/>
                    <a:pt x="92686" y="66853"/>
                    <a:pt x="88878" y="71364"/>
                  </a:cubicBezTo>
                  <a:cubicBezTo>
                    <a:pt x="86993" y="73619"/>
                    <a:pt x="85070" y="75874"/>
                    <a:pt x="83370" y="77686"/>
                  </a:cubicBezTo>
                  <a:cubicBezTo>
                    <a:pt x="81706" y="79497"/>
                    <a:pt x="80227" y="80902"/>
                    <a:pt x="79340" y="81531"/>
                  </a:cubicBezTo>
                  <a:cubicBezTo>
                    <a:pt x="78379" y="82159"/>
                    <a:pt x="77639" y="82640"/>
                    <a:pt x="77085" y="82935"/>
                  </a:cubicBezTo>
                  <a:cubicBezTo>
                    <a:pt x="76493" y="83268"/>
                    <a:pt x="76123" y="83379"/>
                    <a:pt x="75865" y="83379"/>
                  </a:cubicBezTo>
                  <a:cubicBezTo>
                    <a:pt x="75717" y="83379"/>
                    <a:pt x="75643" y="83342"/>
                    <a:pt x="75532" y="83268"/>
                  </a:cubicBezTo>
                  <a:cubicBezTo>
                    <a:pt x="75384" y="83157"/>
                    <a:pt x="75199" y="82862"/>
                    <a:pt x="75051" y="82418"/>
                  </a:cubicBezTo>
                  <a:cubicBezTo>
                    <a:pt x="74866" y="81974"/>
                    <a:pt x="74682" y="81420"/>
                    <a:pt x="74460" y="80680"/>
                  </a:cubicBezTo>
                  <a:cubicBezTo>
                    <a:pt x="74201" y="79904"/>
                    <a:pt x="73979" y="78536"/>
                    <a:pt x="73831" y="76983"/>
                  </a:cubicBezTo>
                  <a:cubicBezTo>
                    <a:pt x="73572" y="74654"/>
                    <a:pt x="73461" y="71844"/>
                    <a:pt x="73388" y="69626"/>
                  </a:cubicBezTo>
                  <a:cubicBezTo>
                    <a:pt x="73388" y="68517"/>
                    <a:pt x="73351" y="67556"/>
                    <a:pt x="73351" y="66853"/>
                  </a:cubicBezTo>
                  <a:cubicBezTo>
                    <a:pt x="73351" y="66151"/>
                    <a:pt x="73351" y="65744"/>
                    <a:pt x="73351" y="65744"/>
                  </a:cubicBezTo>
                  <a:cubicBezTo>
                    <a:pt x="73351" y="65596"/>
                    <a:pt x="73240" y="65485"/>
                    <a:pt x="73092" y="65448"/>
                  </a:cubicBezTo>
                  <a:cubicBezTo>
                    <a:pt x="72944" y="65448"/>
                    <a:pt x="72796" y="65522"/>
                    <a:pt x="72759" y="65670"/>
                  </a:cubicBezTo>
                  <a:cubicBezTo>
                    <a:pt x="72750" y="65695"/>
                    <a:pt x="72741" y="65719"/>
                    <a:pt x="72732" y="65744"/>
                  </a:cubicBezTo>
                  <a:lnTo>
                    <a:pt x="72722" y="65744"/>
                  </a:lnTo>
                  <a:cubicBezTo>
                    <a:pt x="72722" y="65746"/>
                    <a:pt x="72722" y="65755"/>
                    <a:pt x="72722" y="65771"/>
                  </a:cubicBezTo>
                  <a:lnTo>
                    <a:pt x="72722" y="65771"/>
                  </a:lnTo>
                  <a:cubicBezTo>
                    <a:pt x="69315" y="75070"/>
                    <a:pt x="68507" y="81545"/>
                    <a:pt x="68507" y="85671"/>
                  </a:cubicBezTo>
                  <a:cubicBezTo>
                    <a:pt x="68507" y="87058"/>
                    <a:pt x="68592" y="88163"/>
                    <a:pt x="68711" y="89036"/>
                  </a:cubicBezTo>
                  <a:lnTo>
                    <a:pt x="49802" y="89036"/>
                  </a:lnTo>
                  <a:cubicBezTo>
                    <a:pt x="49780" y="88832"/>
                    <a:pt x="49763" y="88618"/>
                    <a:pt x="49763" y="88370"/>
                  </a:cubicBezTo>
                  <a:lnTo>
                    <a:pt x="49431" y="88370"/>
                  </a:lnTo>
                  <a:lnTo>
                    <a:pt x="49763" y="88333"/>
                  </a:lnTo>
                  <a:cubicBezTo>
                    <a:pt x="49726" y="88000"/>
                    <a:pt x="49689" y="87483"/>
                    <a:pt x="49689" y="86817"/>
                  </a:cubicBezTo>
                  <a:cubicBezTo>
                    <a:pt x="49689" y="83786"/>
                    <a:pt x="50244" y="77649"/>
                    <a:pt x="53793" y="68554"/>
                  </a:cubicBezTo>
                  <a:cubicBezTo>
                    <a:pt x="58156" y="57389"/>
                    <a:pt x="61557" y="40826"/>
                    <a:pt x="62407" y="27147"/>
                  </a:cubicBezTo>
                  <a:cubicBezTo>
                    <a:pt x="62814" y="20344"/>
                    <a:pt x="63184" y="14725"/>
                    <a:pt x="63479" y="10806"/>
                  </a:cubicBezTo>
                  <a:cubicBezTo>
                    <a:pt x="63627" y="8846"/>
                    <a:pt x="63738" y="7330"/>
                    <a:pt x="63812" y="6295"/>
                  </a:cubicBezTo>
                  <a:cubicBezTo>
                    <a:pt x="63886" y="5260"/>
                    <a:pt x="63923" y="4705"/>
                    <a:pt x="63923" y="4705"/>
                  </a:cubicBezTo>
                  <a:lnTo>
                    <a:pt x="63923" y="4668"/>
                  </a:lnTo>
                  <a:cubicBezTo>
                    <a:pt x="63923" y="4188"/>
                    <a:pt x="63960" y="3781"/>
                    <a:pt x="64071" y="3411"/>
                  </a:cubicBezTo>
                  <a:cubicBezTo>
                    <a:pt x="64219" y="2857"/>
                    <a:pt x="64515" y="2450"/>
                    <a:pt x="65069" y="2154"/>
                  </a:cubicBezTo>
                  <a:cubicBezTo>
                    <a:pt x="65661" y="1859"/>
                    <a:pt x="66548" y="1637"/>
                    <a:pt x="67916" y="1637"/>
                  </a:cubicBezTo>
                  <a:close/>
                  <a:moveTo>
                    <a:pt x="46167" y="0"/>
                  </a:moveTo>
                  <a:cubicBezTo>
                    <a:pt x="46146" y="0"/>
                    <a:pt x="46124" y="3"/>
                    <a:pt x="46103" y="10"/>
                  </a:cubicBezTo>
                  <a:cubicBezTo>
                    <a:pt x="46090" y="10"/>
                    <a:pt x="46078" y="11"/>
                    <a:pt x="46066" y="12"/>
                  </a:cubicBezTo>
                  <a:lnTo>
                    <a:pt x="46066" y="12"/>
                  </a:lnTo>
                  <a:lnTo>
                    <a:pt x="46066" y="10"/>
                  </a:lnTo>
                  <a:cubicBezTo>
                    <a:pt x="46066" y="10"/>
                    <a:pt x="39338" y="121"/>
                    <a:pt x="32350" y="232"/>
                  </a:cubicBezTo>
                  <a:cubicBezTo>
                    <a:pt x="28838" y="306"/>
                    <a:pt x="25289" y="380"/>
                    <a:pt x="22479" y="417"/>
                  </a:cubicBezTo>
                  <a:cubicBezTo>
                    <a:pt x="19669" y="491"/>
                    <a:pt x="17636" y="528"/>
                    <a:pt x="17118" y="565"/>
                  </a:cubicBezTo>
                  <a:cubicBezTo>
                    <a:pt x="16896" y="602"/>
                    <a:pt x="16675" y="713"/>
                    <a:pt x="16564" y="897"/>
                  </a:cubicBezTo>
                  <a:cubicBezTo>
                    <a:pt x="16305" y="1193"/>
                    <a:pt x="16157" y="1637"/>
                    <a:pt x="16009" y="2228"/>
                  </a:cubicBezTo>
                  <a:cubicBezTo>
                    <a:pt x="15639" y="3966"/>
                    <a:pt x="15529" y="7182"/>
                    <a:pt x="15529" y="11545"/>
                  </a:cubicBezTo>
                  <a:cubicBezTo>
                    <a:pt x="15529" y="17202"/>
                    <a:pt x="15713" y="24854"/>
                    <a:pt x="15713" y="33727"/>
                  </a:cubicBezTo>
                  <a:cubicBezTo>
                    <a:pt x="15713" y="42490"/>
                    <a:pt x="12349" y="55097"/>
                    <a:pt x="8689" y="66114"/>
                  </a:cubicBezTo>
                  <a:cubicBezTo>
                    <a:pt x="5029" y="77168"/>
                    <a:pt x="1110" y="86633"/>
                    <a:pt x="38" y="89220"/>
                  </a:cubicBezTo>
                  <a:cubicBezTo>
                    <a:pt x="1" y="89331"/>
                    <a:pt x="1" y="89442"/>
                    <a:pt x="38" y="89516"/>
                  </a:cubicBezTo>
                  <a:cubicBezTo>
                    <a:pt x="112" y="89590"/>
                    <a:pt x="223" y="89664"/>
                    <a:pt x="297" y="89664"/>
                  </a:cubicBezTo>
                  <a:lnTo>
                    <a:pt x="25880" y="89664"/>
                  </a:lnTo>
                  <a:cubicBezTo>
                    <a:pt x="26028" y="89664"/>
                    <a:pt x="26139" y="89553"/>
                    <a:pt x="26176" y="89405"/>
                  </a:cubicBezTo>
                  <a:cubicBezTo>
                    <a:pt x="26989" y="85856"/>
                    <a:pt x="30871" y="69626"/>
                    <a:pt x="33718" y="60790"/>
                  </a:cubicBezTo>
                  <a:cubicBezTo>
                    <a:pt x="36972" y="50845"/>
                    <a:pt x="41186" y="38460"/>
                    <a:pt x="42036" y="30955"/>
                  </a:cubicBezTo>
                  <a:cubicBezTo>
                    <a:pt x="42443" y="27258"/>
                    <a:pt x="43515" y="20455"/>
                    <a:pt x="44514" y="14577"/>
                  </a:cubicBezTo>
                  <a:cubicBezTo>
                    <a:pt x="44994" y="11619"/>
                    <a:pt x="45475" y="8920"/>
                    <a:pt x="45807" y="6961"/>
                  </a:cubicBezTo>
                  <a:cubicBezTo>
                    <a:pt x="45992" y="5962"/>
                    <a:pt x="46140" y="5149"/>
                    <a:pt x="46214" y="4595"/>
                  </a:cubicBezTo>
                  <a:cubicBezTo>
                    <a:pt x="46325" y="4040"/>
                    <a:pt x="46362" y="3744"/>
                    <a:pt x="46362" y="3744"/>
                  </a:cubicBezTo>
                  <a:cubicBezTo>
                    <a:pt x="46584" y="2450"/>
                    <a:pt x="46621" y="1637"/>
                    <a:pt x="46621" y="1119"/>
                  </a:cubicBezTo>
                  <a:cubicBezTo>
                    <a:pt x="46621" y="750"/>
                    <a:pt x="46584" y="528"/>
                    <a:pt x="46547" y="343"/>
                  </a:cubicBezTo>
                  <a:cubicBezTo>
                    <a:pt x="46510" y="232"/>
                    <a:pt x="46473" y="158"/>
                    <a:pt x="46399" y="84"/>
                  </a:cubicBezTo>
                  <a:cubicBezTo>
                    <a:pt x="46339" y="54"/>
                    <a:pt x="46255" y="0"/>
                    <a:pt x="46167" y="0"/>
                  </a:cubicBezTo>
                  <a:close/>
                  <a:moveTo>
                    <a:pt x="67916" y="1045"/>
                  </a:moveTo>
                  <a:cubicBezTo>
                    <a:pt x="66030" y="1045"/>
                    <a:pt x="64884" y="1378"/>
                    <a:pt x="64182" y="2044"/>
                  </a:cubicBezTo>
                  <a:cubicBezTo>
                    <a:pt x="63812" y="2376"/>
                    <a:pt x="63590" y="2783"/>
                    <a:pt x="63479" y="3227"/>
                  </a:cubicBezTo>
                  <a:cubicBezTo>
                    <a:pt x="63371" y="3660"/>
                    <a:pt x="63333" y="4128"/>
                    <a:pt x="63332" y="4632"/>
                  </a:cubicBezTo>
                  <a:lnTo>
                    <a:pt x="63332" y="4632"/>
                  </a:lnTo>
                  <a:lnTo>
                    <a:pt x="63332" y="4631"/>
                  </a:lnTo>
                  <a:cubicBezTo>
                    <a:pt x="63332" y="4631"/>
                    <a:pt x="62629" y="13504"/>
                    <a:pt x="61779" y="27110"/>
                  </a:cubicBezTo>
                  <a:cubicBezTo>
                    <a:pt x="60928" y="40715"/>
                    <a:pt x="57564" y="57278"/>
                    <a:pt x="53239" y="68332"/>
                  </a:cubicBezTo>
                  <a:cubicBezTo>
                    <a:pt x="49615" y="77464"/>
                    <a:pt x="49098" y="83712"/>
                    <a:pt x="49098" y="86817"/>
                  </a:cubicBezTo>
                  <a:cubicBezTo>
                    <a:pt x="49098" y="87483"/>
                    <a:pt x="49098" y="88000"/>
                    <a:pt x="49135" y="88407"/>
                  </a:cubicBezTo>
                  <a:cubicBezTo>
                    <a:pt x="49172" y="88777"/>
                    <a:pt x="49172" y="89073"/>
                    <a:pt x="49209" y="89368"/>
                  </a:cubicBezTo>
                  <a:cubicBezTo>
                    <a:pt x="49209" y="89516"/>
                    <a:pt x="49357" y="89664"/>
                    <a:pt x="49505" y="89664"/>
                  </a:cubicBezTo>
                  <a:lnTo>
                    <a:pt x="69062" y="89664"/>
                  </a:lnTo>
                  <a:cubicBezTo>
                    <a:pt x="69173" y="89664"/>
                    <a:pt x="69247" y="89627"/>
                    <a:pt x="69321" y="89553"/>
                  </a:cubicBezTo>
                  <a:cubicBezTo>
                    <a:pt x="69358" y="89479"/>
                    <a:pt x="69395" y="89405"/>
                    <a:pt x="69395" y="89294"/>
                  </a:cubicBezTo>
                  <a:cubicBezTo>
                    <a:pt x="69247" y="88444"/>
                    <a:pt x="69099" y="87224"/>
                    <a:pt x="69099" y="85671"/>
                  </a:cubicBezTo>
                  <a:cubicBezTo>
                    <a:pt x="69099" y="81879"/>
                    <a:pt x="69819" y="75960"/>
                    <a:pt x="72738" y="67481"/>
                  </a:cubicBezTo>
                  <a:lnTo>
                    <a:pt x="72738" y="67481"/>
                  </a:lnTo>
                  <a:cubicBezTo>
                    <a:pt x="72756" y="68639"/>
                    <a:pt x="72793" y="70268"/>
                    <a:pt x="72870" y="72029"/>
                  </a:cubicBezTo>
                  <a:cubicBezTo>
                    <a:pt x="72944" y="73693"/>
                    <a:pt x="73055" y="75467"/>
                    <a:pt x="73203" y="77057"/>
                  </a:cubicBezTo>
                  <a:cubicBezTo>
                    <a:pt x="73351" y="78610"/>
                    <a:pt x="73572" y="79978"/>
                    <a:pt x="73868" y="80902"/>
                  </a:cubicBezTo>
                  <a:cubicBezTo>
                    <a:pt x="74201" y="81826"/>
                    <a:pt x="74386" y="82566"/>
                    <a:pt x="74645" y="83083"/>
                  </a:cubicBezTo>
                  <a:cubicBezTo>
                    <a:pt x="74792" y="83342"/>
                    <a:pt x="74940" y="83564"/>
                    <a:pt x="75125" y="83749"/>
                  </a:cubicBezTo>
                  <a:cubicBezTo>
                    <a:pt x="75347" y="83897"/>
                    <a:pt x="75606" y="84008"/>
                    <a:pt x="75865" y="84008"/>
                  </a:cubicBezTo>
                  <a:cubicBezTo>
                    <a:pt x="76308" y="83971"/>
                    <a:pt x="76752" y="83823"/>
                    <a:pt x="77380" y="83490"/>
                  </a:cubicBezTo>
                  <a:cubicBezTo>
                    <a:pt x="77972" y="83157"/>
                    <a:pt x="78711" y="82677"/>
                    <a:pt x="79673" y="82011"/>
                  </a:cubicBezTo>
                  <a:cubicBezTo>
                    <a:pt x="80819" y="81235"/>
                    <a:pt x="82556" y="79497"/>
                    <a:pt x="84553" y="77279"/>
                  </a:cubicBezTo>
                  <a:cubicBezTo>
                    <a:pt x="90616" y="70661"/>
                    <a:pt x="98971" y="59903"/>
                    <a:pt x="98971" y="59903"/>
                  </a:cubicBezTo>
                  <a:cubicBezTo>
                    <a:pt x="99008" y="59866"/>
                    <a:pt x="99045" y="59792"/>
                    <a:pt x="99045" y="59718"/>
                  </a:cubicBezTo>
                  <a:lnTo>
                    <a:pt x="99045" y="53396"/>
                  </a:lnTo>
                  <a:cubicBezTo>
                    <a:pt x="99045" y="53285"/>
                    <a:pt x="98971" y="53174"/>
                    <a:pt x="98897" y="53137"/>
                  </a:cubicBezTo>
                  <a:cubicBezTo>
                    <a:pt x="98842" y="53100"/>
                    <a:pt x="98786" y="53082"/>
                    <a:pt x="98731" y="53082"/>
                  </a:cubicBezTo>
                  <a:cubicBezTo>
                    <a:pt x="98675" y="53082"/>
                    <a:pt x="98620" y="53100"/>
                    <a:pt x="98565" y="53137"/>
                  </a:cubicBezTo>
                  <a:cubicBezTo>
                    <a:pt x="98565" y="53137"/>
                    <a:pt x="98232" y="53359"/>
                    <a:pt x="97603" y="53729"/>
                  </a:cubicBezTo>
                  <a:cubicBezTo>
                    <a:pt x="95755" y="54801"/>
                    <a:pt x="91651" y="57167"/>
                    <a:pt x="88472" y="58757"/>
                  </a:cubicBezTo>
                  <a:cubicBezTo>
                    <a:pt x="87695" y="59126"/>
                    <a:pt x="87067" y="59311"/>
                    <a:pt x="86586" y="59311"/>
                  </a:cubicBezTo>
                  <a:cubicBezTo>
                    <a:pt x="86290" y="59311"/>
                    <a:pt x="86068" y="59237"/>
                    <a:pt x="85884" y="59126"/>
                  </a:cubicBezTo>
                  <a:cubicBezTo>
                    <a:pt x="85625" y="58941"/>
                    <a:pt x="85403" y="58609"/>
                    <a:pt x="85218" y="58017"/>
                  </a:cubicBezTo>
                  <a:cubicBezTo>
                    <a:pt x="85070" y="57463"/>
                    <a:pt x="84996" y="56723"/>
                    <a:pt x="84996" y="55762"/>
                  </a:cubicBezTo>
                  <a:cubicBezTo>
                    <a:pt x="84996" y="54172"/>
                    <a:pt x="85218" y="52102"/>
                    <a:pt x="85551" y="49514"/>
                  </a:cubicBezTo>
                  <a:cubicBezTo>
                    <a:pt x="86105" y="45410"/>
                    <a:pt x="88804" y="35465"/>
                    <a:pt x="91392" y="26296"/>
                  </a:cubicBezTo>
                  <a:cubicBezTo>
                    <a:pt x="92686" y="21712"/>
                    <a:pt x="93943" y="17312"/>
                    <a:pt x="94904" y="13911"/>
                  </a:cubicBezTo>
                  <a:cubicBezTo>
                    <a:pt x="95385" y="12210"/>
                    <a:pt x="95755" y="10769"/>
                    <a:pt x="96051" y="9660"/>
                  </a:cubicBezTo>
                  <a:cubicBezTo>
                    <a:pt x="96198" y="9105"/>
                    <a:pt x="96309" y="8661"/>
                    <a:pt x="96383" y="8292"/>
                  </a:cubicBezTo>
                  <a:cubicBezTo>
                    <a:pt x="96457" y="7922"/>
                    <a:pt x="96494" y="7663"/>
                    <a:pt x="96531" y="7478"/>
                  </a:cubicBezTo>
                  <a:lnTo>
                    <a:pt x="96531" y="7441"/>
                  </a:lnTo>
                  <a:cubicBezTo>
                    <a:pt x="96531" y="7219"/>
                    <a:pt x="96420" y="6998"/>
                    <a:pt x="96235" y="6813"/>
                  </a:cubicBezTo>
                  <a:cubicBezTo>
                    <a:pt x="95977" y="6480"/>
                    <a:pt x="95496" y="6221"/>
                    <a:pt x="94867" y="5962"/>
                  </a:cubicBezTo>
                  <a:cubicBezTo>
                    <a:pt x="92686" y="5001"/>
                    <a:pt x="88545" y="4114"/>
                    <a:pt x="84146" y="3338"/>
                  </a:cubicBezTo>
                  <a:cubicBezTo>
                    <a:pt x="79746" y="2561"/>
                    <a:pt x="75125" y="1859"/>
                    <a:pt x="72094" y="1415"/>
                  </a:cubicBezTo>
                  <a:cubicBezTo>
                    <a:pt x="70393" y="1156"/>
                    <a:pt x="69025" y="1045"/>
                    <a:pt x="67916" y="1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917;p37">
              <a:extLst>
                <a:ext uri="{FF2B5EF4-FFF2-40B4-BE49-F238E27FC236}">
                  <a16:creationId xmlns:a16="http://schemas.microsoft.com/office/drawing/2014/main" id="{C4049416-2B30-2E46-BE76-A1266B58E5C0}"/>
                </a:ext>
              </a:extLst>
            </p:cNvPr>
            <p:cNvSpPr/>
            <p:nvPr/>
          </p:nvSpPr>
          <p:spPr>
            <a:xfrm>
              <a:off x="4643200" y="2691125"/>
              <a:ext cx="389150" cy="1764450"/>
            </a:xfrm>
            <a:custGeom>
              <a:avLst/>
              <a:gdLst/>
              <a:ahLst/>
              <a:cxnLst/>
              <a:rect l="l" t="t" r="r" b="b"/>
              <a:pathLst>
                <a:path w="15566" h="70578" extrusionOk="0">
                  <a:moveTo>
                    <a:pt x="15189" y="0"/>
                  </a:moveTo>
                  <a:cubicBezTo>
                    <a:pt x="15084" y="0"/>
                    <a:pt x="14986" y="50"/>
                    <a:pt x="14937" y="148"/>
                  </a:cubicBezTo>
                  <a:lnTo>
                    <a:pt x="3845" y="20112"/>
                  </a:lnTo>
                  <a:cubicBezTo>
                    <a:pt x="3771" y="20223"/>
                    <a:pt x="3771" y="20334"/>
                    <a:pt x="3845" y="20445"/>
                  </a:cubicBezTo>
                  <a:lnTo>
                    <a:pt x="8171" y="26360"/>
                  </a:lnTo>
                  <a:lnTo>
                    <a:pt x="3217" y="29836"/>
                  </a:lnTo>
                  <a:cubicBezTo>
                    <a:pt x="3143" y="29873"/>
                    <a:pt x="3106" y="29984"/>
                    <a:pt x="3106" y="30057"/>
                  </a:cubicBezTo>
                  <a:lnTo>
                    <a:pt x="0" y="70245"/>
                  </a:lnTo>
                  <a:cubicBezTo>
                    <a:pt x="0" y="70393"/>
                    <a:pt x="111" y="70540"/>
                    <a:pt x="296" y="70577"/>
                  </a:cubicBezTo>
                  <a:cubicBezTo>
                    <a:pt x="444" y="70577"/>
                    <a:pt x="592" y="70429"/>
                    <a:pt x="629" y="70282"/>
                  </a:cubicBezTo>
                  <a:lnTo>
                    <a:pt x="3698" y="30242"/>
                  </a:lnTo>
                  <a:lnTo>
                    <a:pt x="8763" y="26693"/>
                  </a:lnTo>
                  <a:cubicBezTo>
                    <a:pt x="8836" y="26656"/>
                    <a:pt x="8910" y="26582"/>
                    <a:pt x="8910" y="26471"/>
                  </a:cubicBezTo>
                  <a:cubicBezTo>
                    <a:pt x="8910" y="26397"/>
                    <a:pt x="8910" y="26323"/>
                    <a:pt x="8836" y="26249"/>
                  </a:cubicBezTo>
                  <a:lnTo>
                    <a:pt x="4474" y="20223"/>
                  </a:lnTo>
                  <a:lnTo>
                    <a:pt x="15454" y="444"/>
                  </a:lnTo>
                  <a:cubicBezTo>
                    <a:pt x="15565" y="296"/>
                    <a:pt x="15491" y="111"/>
                    <a:pt x="15343" y="37"/>
                  </a:cubicBezTo>
                  <a:cubicBezTo>
                    <a:pt x="15294" y="13"/>
                    <a:pt x="15241" y="0"/>
                    <a:pt x="151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918;p37">
              <a:extLst>
                <a:ext uri="{FF2B5EF4-FFF2-40B4-BE49-F238E27FC236}">
                  <a16:creationId xmlns:a16="http://schemas.microsoft.com/office/drawing/2014/main" id="{80A51490-FF80-AC49-A630-7F00212F6F3C}"/>
                </a:ext>
              </a:extLst>
            </p:cNvPr>
            <p:cNvSpPr/>
            <p:nvPr/>
          </p:nvSpPr>
          <p:spPr>
            <a:xfrm>
              <a:off x="5353025" y="2758425"/>
              <a:ext cx="360500" cy="1559225"/>
            </a:xfrm>
            <a:custGeom>
              <a:avLst/>
              <a:gdLst/>
              <a:ahLst/>
              <a:cxnLst/>
              <a:rect l="l" t="t" r="r" b="b"/>
              <a:pathLst>
                <a:path w="14420" h="62369" extrusionOk="0">
                  <a:moveTo>
                    <a:pt x="9892" y="0"/>
                  </a:moveTo>
                  <a:cubicBezTo>
                    <a:pt x="9873" y="0"/>
                    <a:pt x="9854" y="2"/>
                    <a:pt x="9835" y="7"/>
                  </a:cubicBezTo>
                  <a:cubicBezTo>
                    <a:pt x="9650" y="7"/>
                    <a:pt x="9539" y="192"/>
                    <a:pt x="9576" y="340"/>
                  </a:cubicBezTo>
                  <a:lnTo>
                    <a:pt x="12941" y="20637"/>
                  </a:lnTo>
                  <a:lnTo>
                    <a:pt x="8393" y="24112"/>
                  </a:lnTo>
                  <a:cubicBezTo>
                    <a:pt x="8356" y="24186"/>
                    <a:pt x="8282" y="24260"/>
                    <a:pt x="8282" y="24334"/>
                  </a:cubicBezTo>
                  <a:cubicBezTo>
                    <a:pt x="8282" y="24445"/>
                    <a:pt x="8319" y="24519"/>
                    <a:pt x="8393" y="24593"/>
                  </a:cubicBezTo>
                  <a:lnTo>
                    <a:pt x="13717" y="29399"/>
                  </a:lnTo>
                  <a:lnTo>
                    <a:pt x="75" y="61933"/>
                  </a:lnTo>
                  <a:cubicBezTo>
                    <a:pt x="1" y="62081"/>
                    <a:pt x="75" y="62266"/>
                    <a:pt x="223" y="62340"/>
                  </a:cubicBezTo>
                  <a:cubicBezTo>
                    <a:pt x="262" y="62360"/>
                    <a:pt x="305" y="62369"/>
                    <a:pt x="347" y="62369"/>
                  </a:cubicBezTo>
                  <a:cubicBezTo>
                    <a:pt x="462" y="62369"/>
                    <a:pt x="575" y="62300"/>
                    <a:pt x="629" y="62192"/>
                  </a:cubicBezTo>
                  <a:lnTo>
                    <a:pt x="14382" y="29436"/>
                  </a:lnTo>
                  <a:cubicBezTo>
                    <a:pt x="14419" y="29325"/>
                    <a:pt x="14419" y="29177"/>
                    <a:pt x="14309" y="29103"/>
                  </a:cubicBezTo>
                  <a:lnTo>
                    <a:pt x="9096" y="24371"/>
                  </a:lnTo>
                  <a:lnTo>
                    <a:pt x="13458" y="21043"/>
                  </a:lnTo>
                  <a:cubicBezTo>
                    <a:pt x="13569" y="20970"/>
                    <a:pt x="13606" y="20859"/>
                    <a:pt x="13569" y="20748"/>
                  </a:cubicBezTo>
                  <a:lnTo>
                    <a:pt x="10168" y="266"/>
                  </a:lnTo>
                  <a:cubicBezTo>
                    <a:pt x="10136" y="105"/>
                    <a:pt x="10019" y="0"/>
                    <a:pt x="98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919;p37">
              <a:extLst>
                <a:ext uri="{FF2B5EF4-FFF2-40B4-BE49-F238E27FC236}">
                  <a16:creationId xmlns:a16="http://schemas.microsoft.com/office/drawing/2014/main" id="{4490D10A-7441-5E44-9031-FC76759F4F84}"/>
                </a:ext>
              </a:extLst>
            </p:cNvPr>
            <p:cNvSpPr/>
            <p:nvPr/>
          </p:nvSpPr>
          <p:spPr>
            <a:xfrm>
              <a:off x="4686650" y="3654175"/>
              <a:ext cx="1109125" cy="736700"/>
            </a:xfrm>
            <a:custGeom>
              <a:avLst/>
              <a:gdLst/>
              <a:ahLst/>
              <a:cxnLst/>
              <a:rect l="l" t="t" r="r" b="b"/>
              <a:pathLst>
                <a:path w="44365" h="29468" extrusionOk="0">
                  <a:moveTo>
                    <a:pt x="25076" y="0"/>
                  </a:moveTo>
                  <a:cubicBezTo>
                    <a:pt x="23741" y="0"/>
                    <a:pt x="16385" y="10267"/>
                    <a:pt x="12200" y="13755"/>
                  </a:cubicBezTo>
                  <a:cubicBezTo>
                    <a:pt x="7986" y="17267"/>
                    <a:pt x="813" y="20225"/>
                    <a:pt x="813" y="20225"/>
                  </a:cubicBezTo>
                  <a:lnTo>
                    <a:pt x="0" y="29467"/>
                  </a:lnTo>
                  <a:lnTo>
                    <a:pt x="12053" y="19227"/>
                  </a:lnTo>
                  <a:lnTo>
                    <a:pt x="13605" y="19227"/>
                  </a:lnTo>
                  <a:cubicBezTo>
                    <a:pt x="15158" y="19227"/>
                    <a:pt x="18115" y="17120"/>
                    <a:pt x="18116" y="17119"/>
                  </a:cubicBezTo>
                  <a:lnTo>
                    <a:pt x="18116" y="17119"/>
                  </a:lnTo>
                  <a:cubicBezTo>
                    <a:pt x="18115" y="17119"/>
                    <a:pt x="17265" y="17970"/>
                    <a:pt x="16822" y="18376"/>
                  </a:cubicBezTo>
                  <a:cubicBezTo>
                    <a:pt x="16415" y="18820"/>
                    <a:pt x="16267" y="20225"/>
                    <a:pt x="16970" y="20336"/>
                  </a:cubicBezTo>
                  <a:cubicBezTo>
                    <a:pt x="17012" y="20345"/>
                    <a:pt x="17060" y="20349"/>
                    <a:pt x="17114" y="20349"/>
                  </a:cubicBezTo>
                  <a:cubicBezTo>
                    <a:pt x="17949" y="20349"/>
                    <a:pt x="20131" y="19298"/>
                    <a:pt x="23292" y="18117"/>
                  </a:cubicBezTo>
                  <a:cubicBezTo>
                    <a:pt x="26656" y="16860"/>
                    <a:pt x="31573" y="13459"/>
                    <a:pt x="32275" y="12757"/>
                  </a:cubicBezTo>
                  <a:cubicBezTo>
                    <a:pt x="32978" y="12054"/>
                    <a:pt x="28616" y="6435"/>
                    <a:pt x="28615" y="6435"/>
                  </a:cubicBezTo>
                  <a:lnTo>
                    <a:pt x="28615" y="6435"/>
                  </a:lnTo>
                  <a:cubicBezTo>
                    <a:pt x="28616" y="6435"/>
                    <a:pt x="36638" y="10649"/>
                    <a:pt x="39596" y="10649"/>
                  </a:cubicBezTo>
                  <a:cubicBezTo>
                    <a:pt x="42553" y="10649"/>
                    <a:pt x="44069" y="9836"/>
                    <a:pt x="44217" y="8986"/>
                  </a:cubicBezTo>
                  <a:cubicBezTo>
                    <a:pt x="44365" y="8135"/>
                    <a:pt x="41555" y="8135"/>
                    <a:pt x="37747" y="6878"/>
                  </a:cubicBezTo>
                  <a:cubicBezTo>
                    <a:pt x="33976" y="5621"/>
                    <a:pt x="26397" y="113"/>
                    <a:pt x="25103" y="2"/>
                  </a:cubicBezTo>
                  <a:cubicBezTo>
                    <a:pt x="25094" y="1"/>
                    <a:pt x="25085" y="0"/>
                    <a:pt x="25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920;p37">
              <a:extLst>
                <a:ext uri="{FF2B5EF4-FFF2-40B4-BE49-F238E27FC236}">
                  <a16:creationId xmlns:a16="http://schemas.microsoft.com/office/drawing/2014/main" id="{FD3C7EF7-3811-8147-932C-950E44E04F1E}"/>
                </a:ext>
              </a:extLst>
            </p:cNvPr>
            <p:cNvSpPr/>
            <p:nvPr/>
          </p:nvSpPr>
          <p:spPr>
            <a:xfrm>
              <a:off x="5364125" y="3758650"/>
              <a:ext cx="397450" cy="161775"/>
            </a:xfrm>
            <a:custGeom>
              <a:avLst/>
              <a:gdLst/>
              <a:ahLst/>
              <a:cxnLst/>
              <a:rect l="l" t="t" r="r" b="b"/>
              <a:pathLst>
                <a:path w="15898" h="6471" extrusionOk="0">
                  <a:moveTo>
                    <a:pt x="1" y="0"/>
                  </a:moveTo>
                  <a:lnTo>
                    <a:pt x="1516" y="2256"/>
                  </a:lnTo>
                  <a:cubicBezTo>
                    <a:pt x="1516" y="2256"/>
                    <a:pt x="9539" y="6470"/>
                    <a:pt x="12497" y="6470"/>
                  </a:cubicBezTo>
                  <a:cubicBezTo>
                    <a:pt x="13975" y="6470"/>
                    <a:pt x="15122" y="6285"/>
                    <a:pt x="15898" y="5953"/>
                  </a:cubicBezTo>
                  <a:lnTo>
                    <a:pt x="15750" y="5916"/>
                  </a:lnTo>
                  <a:cubicBezTo>
                    <a:pt x="9133" y="5472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921;p37">
              <a:extLst>
                <a:ext uri="{FF2B5EF4-FFF2-40B4-BE49-F238E27FC236}">
                  <a16:creationId xmlns:a16="http://schemas.microsoft.com/office/drawing/2014/main" id="{CA82E01B-F4CD-A240-84F1-5D3968C29E5C}"/>
                </a:ext>
              </a:extLst>
            </p:cNvPr>
            <p:cNvSpPr/>
            <p:nvPr/>
          </p:nvSpPr>
          <p:spPr>
            <a:xfrm>
              <a:off x="4686650" y="3815025"/>
              <a:ext cx="824450" cy="575850"/>
            </a:xfrm>
            <a:custGeom>
              <a:avLst/>
              <a:gdLst/>
              <a:ahLst/>
              <a:cxnLst/>
              <a:rect l="l" t="t" r="r" b="b"/>
              <a:pathLst>
                <a:path w="32978" h="23034" extrusionOk="0">
                  <a:moveTo>
                    <a:pt x="28615" y="1"/>
                  </a:moveTo>
                  <a:lnTo>
                    <a:pt x="28615" y="1"/>
                  </a:lnTo>
                  <a:cubicBezTo>
                    <a:pt x="28615" y="1"/>
                    <a:pt x="29613" y="4363"/>
                    <a:pt x="28467" y="5287"/>
                  </a:cubicBezTo>
                  <a:cubicBezTo>
                    <a:pt x="28269" y="5446"/>
                    <a:pt x="28046" y="5512"/>
                    <a:pt x="27815" y="5512"/>
                  </a:cubicBezTo>
                  <a:cubicBezTo>
                    <a:pt x="26756" y="5512"/>
                    <a:pt x="25510" y="4142"/>
                    <a:pt x="25510" y="4141"/>
                  </a:cubicBezTo>
                  <a:lnTo>
                    <a:pt x="25510" y="4141"/>
                  </a:lnTo>
                  <a:cubicBezTo>
                    <a:pt x="25510" y="4142"/>
                    <a:pt x="25990" y="8689"/>
                    <a:pt x="24623" y="8911"/>
                  </a:cubicBezTo>
                  <a:cubicBezTo>
                    <a:pt x="24504" y="8933"/>
                    <a:pt x="24382" y="8943"/>
                    <a:pt x="24259" y="8943"/>
                  </a:cubicBezTo>
                  <a:cubicBezTo>
                    <a:pt x="22949" y="8943"/>
                    <a:pt x="21406" y="7801"/>
                    <a:pt x="21406" y="7801"/>
                  </a:cubicBezTo>
                  <a:cubicBezTo>
                    <a:pt x="21406" y="7801"/>
                    <a:pt x="21406" y="10759"/>
                    <a:pt x="20038" y="10759"/>
                  </a:cubicBezTo>
                  <a:cubicBezTo>
                    <a:pt x="18670" y="10759"/>
                    <a:pt x="16637" y="6397"/>
                    <a:pt x="16637" y="6397"/>
                  </a:cubicBezTo>
                  <a:lnTo>
                    <a:pt x="16637" y="6397"/>
                  </a:lnTo>
                  <a:cubicBezTo>
                    <a:pt x="16637" y="6397"/>
                    <a:pt x="17117" y="8578"/>
                    <a:pt x="15713" y="10057"/>
                  </a:cubicBezTo>
                  <a:cubicBezTo>
                    <a:pt x="14744" y="11077"/>
                    <a:pt x="13159" y="11235"/>
                    <a:pt x="12269" y="11235"/>
                  </a:cubicBezTo>
                  <a:cubicBezTo>
                    <a:pt x="11869" y="11235"/>
                    <a:pt x="11609" y="11203"/>
                    <a:pt x="11609" y="11203"/>
                  </a:cubicBezTo>
                  <a:lnTo>
                    <a:pt x="887" y="18967"/>
                  </a:lnTo>
                  <a:lnTo>
                    <a:pt x="296" y="19669"/>
                  </a:lnTo>
                  <a:lnTo>
                    <a:pt x="0" y="23033"/>
                  </a:lnTo>
                  <a:lnTo>
                    <a:pt x="0" y="23033"/>
                  </a:lnTo>
                  <a:lnTo>
                    <a:pt x="12053" y="12793"/>
                  </a:lnTo>
                  <a:lnTo>
                    <a:pt x="13605" y="12793"/>
                  </a:lnTo>
                  <a:cubicBezTo>
                    <a:pt x="15158" y="12793"/>
                    <a:pt x="18115" y="10686"/>
                    <a:pt x="18116" y="10685"/>
                  </a:cubicBezTo>
                  <a:lnTo>
                    <a:pt x="18116" y="10685"/>
                  </a:lnTo>
                  <a:cubicBezTo>
                    <a:pt x="18115" y="10685"/>
                    <a:pt x="17265" y="11536"/>
                    <a:pt x="16822" y="11942"/>
                  </a:cubicBezTo>
                  <a:cubicBezTo>
                    <a:pt x="16415" y="12386"/>
                    <a:pt x="16267" y="13791"/>
                    <a:pt x="16970" y="13902"/>
                  </a:cubicBezTo>
                  <a:cubicBezTo>
                    <a:pt x="17012" y="13911"/>
                    <a:pt x="17060" y="13915"/>
                    <a:pt x="17114" y="13915"/>
                  </a:cubicBezTo>
                  <a:cubicBezTo>
                    <a:pt x="17949" y="13915"/>
                    <a:pt x="20131" y="12864"/>
                    <a:pt x="23292" y="11683"/>
                  </a:cubicBezTo>
                  <a:cubicBezTo>
                    <a:pt x="26656" y="10426"/>
                    <a:pt x="31573" y="7025"/>
                    <a:pt x="32275" y="6323"/>
                  </a:cubicBezTo>
                  <a:cubicBezTo>
                    <a:pt x="32978" y="5620"/>
                    <a:pt x="28616" y="1"/>
                    <a:pt x="286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922;p37">
              <a:extLst>
                <a:ext uri="{FF2B5EF4-FFF2-40B4-BE49-F238E27FC236}">
                  <a16:creationId xmlns:a16="http://schemas.microsoft.com/office/drawing/2014/main" id="{2F45C1BA-01B4-E745-9222-560E0AFC942A}"/>
                </a:ext>
              </a:extLst>
            </p:cNvPr>
            <p:cNvSpPr/>
            <p:nvPr/>
          </p:nvSpPr>
          <p:spPr>
            <a:xfrm>
              <a:off x="5364125" y="3758650"/>
              <a:ext cx="329075" cy="154375"/>
            </a:xfrm>
            <a:custGeom>
              <a:avLst/>
              <a:gdLst/>
              <a:ahLst/>
              <a:cxnLst/>
              <a:rect l="l" t="t" r="r" b="b"/>
              <a:pathLst>
                <a:path w="13163" h="6175" extrusionOk="0">
                  <a:moveTo>
                    <a:pt x="1" y="0"/>
                  </a:moveTo>
                  <a:lnTo>
                    <a:pt x="1368" y="1997"/>
                  </a:lnTo>
                  <a:cubicBezTo>
                    <a:pt x="1405" y="1997"/>
                    <a:pt x="1479" y="1960"/>
                    <a:pt x="1516" y="1960"/>
                  </a:cubicBezTo>
                  <a:cubicBezTo>
                    <a:pt x="1590" y="1960"/>
                    <a:pt x="1627" y="1960"/>
                    <a:pt x="1664" y="1997"/>
                  </a:cubicBezTo>
                  <a:cubicBezTo>
                    <a:pt x="1664" y="1997"/>
                    <a:pt x="1960" y="2145"/>
                    <a:pt x="2441" y="2404"/>
                  </a:cubicBezTo>
                  <a:cubicBezTo>
                    <a:pt x="2921" y="2625"/>
                    <a:pt x="3587" y="2958"/>
                    <a:pt x="4363" y="3328"/>
                  </a:cubicBezTo>
                  <a:cubicBezTo>
                    <a:pt x="5916" y="4067"/>
                    <a:pt x="7912" y="4955"/>
                    <a:pt x="9613" y="5546"/>
                  </a:cubicBezTo>
                  <a:cubicBezTo>
                    <a:pt x="10759" y="5916"/>
                    <a:pt x="11794" y="6175"/>
                    <a:pt x="12497" y="6175"/>
                  </a:cubicBezTo>
                  <a:lnTo>
                    <a:pt x="12866" y="6175"/>
                  </a:lnTo>
                  <a:lnTo>
                    <a:pt x="13162" y="5546"/>
                  </a:lnTo>
                  <a:cubicBezTo>
                    <a:pt x="6988" y="4178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923;p37">
              <a:extLst>
                <a:ext uri="{FF2B5EF4-FFF2-40B4-BE49-F238E27FC236}">
                  <a16:creationId xmlns:a16="http://schemas.microsoft.com/office/drawing/2014/main" id="{FCAC02B5-A3D9-594B-9882-15A67738E16F}"/>
                </a:ext>
              </a:extLst>
            </p:cNvPr>
            <p:cNvSpPr/>
            <p:nvPr/>
          </p:nvSpPr>
          <p:spPr>
            <a:xfrm>
              <a:off x="4747650" y="3832600"/>
              <a:ext cx="740350" cy="496350"/>
            </a:xfrm>
            <a:custGeom>
              <a:avLst/>
              <a:gdLst/>
              <a:ahLst/>
              <a:cxnLst/>
              <a:rect l="l" t="t" r="r" b="b"/>
              <a:pathLst>
                <a:path w="29614" h="19854" extrusionOk="0">
                  <a:moveTo>
                    <a:pt x="26323" y="0"/>
                  </a:moveTo>
                  <a:lnTo>
                    <a:pt x="26323" y="0"/>
                  </a:lnTo>
                  <a:cubicBezTo>
                    <a:pt x="26434" y="666"/>
                    <a:pt x="26582" y="1664"/>
                    <a:pt x="26582" y="2588"/>
                  </a:cubicBezTo>
                  <a:cubicBezTo>
                    <a:pt x="26582" y="3438"/>
                    <a:pt x="26471" y="4252"/>
                    <a:pt x="26027" y="4584"/>
                  </a:cubicBezTo>
                  <a:cubicBezTo>
                    <a:pt x="25843" y="4732"/>
                    <a:pt x="25621" y="4806"/>
                    <a:pt x="25362" y="4806"/>
                  </a:cubicBezTo>
                  <a:cubicBezTo>
                    <a:pt x="24290" y="4806"/>
                    <a:pt x="23070" y="3439"/>
                    <a:pt x="23070" y="3438"/>
                  </a:cubicBezTo>
                  <a:lnTo>
                    <a:pt x="23070" y="3438"/>
                  </a:lnTo>
                  <a:cubicBezTo>
                    <a:pt x="23070" y="3439"/>
                    <a:pt x="23144" y="4141"/>
                    <a:pt x="23144" y="5028"/>
                  </a:cubicBezTo>
                  <a:cubicBezTo>
                    <a:pt x="23144" y="6396"/>
                    <a:pt x="22996" y="8097"/>
                    <a:pt x="22183" y="8208"/>
                  </a:cubicBezTo>
                  <a:cubicBezTo>
                    <a:pt x="22072" y="8245"/>
                    <a:pt x="21961" y="8245"/>
                    <a:pt x="21850" y="8245"/>
                  </a:cubicBezTo>
                  <a:cubicBezTo>
                    <a:pt x="20519" y="8245"/>
                    <a:pt x="18966" y="7098"/>
                    <a:pt x="18966" y="7098"/>
                  </a:cubicBezTo>
                  <a:cubicBezTo>
                    <a:pt x="18966" y="7098"/>
                    <a:pt x="18966" y="10056"/>
                    <a:pt x="17598" y="10056"/>
                  </a:cubicBezTo>
                  <a:cubicBezTo>
                    <a:pt x="16230" y="10056"/>
                    <a:pt x="14197" y="5694"/>
                    <a:pt x="14197" y="5694"/>
                  </a:cubicBezTo>
                  <a:lnTo>
                    <a:pt x="14197" y="5694"/>
                  </a:lnTo>
                  <a:cubicBezTo>
                    <a:pt x="14197" y="5694"/>
                    <a:pt x="14271" y="6100"/>
                    <a:pt x="14271" y="6618"/>
                  </a:cubicBezTo>
                  <a:cubicBezTo>
                    <a:pt x="14271" y="7394"/>
                    <a:pt x="14086" y="8503"/>
                    <a:pt x="13273" y="9354"/>
                  </a:cubicBezTo>
                  <a:cubicBezTo>
                    <a:pt x="12311" y="10389"/>
                    <a:pt x="10722" y="10537"/>
                    <a:pt x="9834" y="10537"/>
                  </a:cubicBezTo>
                  <a:cubicBezTo>
                    <a:pt x="9428" y="10537"/>
                    <a:pt x="9169" y="10500"/>
                    <a:pt x="9169" y="10500"/>
                  </a:cubicBezTo>
                  <a:lnTo>
                    <a:pt x="370" y="16859"/>
                  </a:lnTo>
                  <a:lnTo>
                    <a:pt x="0" y="19853"/>
                  </a:lnTo>
                  <a:lnTo>
                    <a:pt x="9428" y="11868"/>
                  </a:lnTo>
                  <a:cubicBezTo>
                    <a:pt x="9465" y="11794"/>
                    <a:pt x="9539" y="11794"/>
                    <a:pt x="9613" y="11794"/>
                  </a:cubicBezTo>
                  <a:lnTo>
                    <a:pt x="11165" y="11794"/>
                  </a:lnTo>
                  <a:cubicBezTo>
                    <a:pt x="11461" y="11794"/>
                    <a:pt x="11831" y="11683"/>
                    <a:pt x="12237" y="11535"/>
                  </a:cubicBezTo>
                  <a:cubicBezTo>
                    <a:pt x="12644" y="11387"/>
                    <a:pt x="13088" y="11202"/>
                    <a:pt x="13494" y="10980"/>
                  </a:cubicBezTo>
                  <a:cubicBezTo>
                    <a:pt x="14308" y="10537"/>
                    <a:pt x="15084" y="10019"/>
                    <a:pt x="15343" y="9834"/>
                  </a:cubicBezTo>
                  <a:cubicBezTo>
                    <a:pt x="15454" y="9760"/>
                    <a:pt x="15491" y="9723"/>
                    <a:pt x="15491" y="9723"/>
                  </a:cubicBezTo>
                  <a:cubicBezTo>
                    <a:pt x="15528" y="9686"/>
                    <a:pt x="15602" y="9686"/>
                    <a:pt x="15676" y="9686"/>
                  </a:cubicBezTo>
                  <a:cubicBezTo>
                    <a:pt x="15750" y="9686"/>
                    <a:pt x="15824" y="9723"/>
                    <a:pt x="15898" y="9797"/>
                  </a:cubicBezTo>
                  <a:cubicBezTo>
                    <a:pt x="16008" y="9908"/>
                    <a:pt x="15971" y="10093"/>
                    <a:pt x="15861" y="10204"/>
                  </a:cubicBezTo>
                  <a:cubicBezTo>
                    <a:pt x="15861" y="10204"/>
                    <a:pt x="15047" y="11054"/>
                    <a:pt x="14604" y="11461"/>
                  </a:cubicBezTo>
                  <a:cubicBezTo>
                    <a:pt x="14567" y="11535"/>
                    <a:pt x="14493" y="11646"/>
                    <a:pt x="14419" y="11794"/>
                  </a:cubicBezTo>
                  <a:cubicBezTo>
                    <a:pt x="14382" y="11979"/>
                    <a:pt x="14345" y="12163"/>
                    <a:pt x="14345" y="12348"/>
                  </a:cubicBezTo>
                  <a:cubicBezTo>
                    <a:pt x="14345" y="12533"/>
                    <a:pt x="14382" y="12681"/>
                    <a:pt x="14419" y="12755"/>
                  </a:cubicBezTo>
                  <a:cubicBezTo>
                    <a:pt x="14493" y="12866"/>
                    <a:pt x="14530" y="12903"/>
                    <a:pt x="14604" y="12903"/>
                  </a:cubicBezTo>
                  <a:lnTo>
                    <a:pt x="14677" y="12903"/>
                  </a:lnTo>
                  <a:cubicBezTo>
                    <a:pt x="14825" y="12903"/>
                    <a:pt x="15084" y="12866"/>
                    <a:pt x="15454" y="12755"/>
                  </a:cubicBezTo>
                  <a:cubicBezTo>
                    <a:pt x="15787" y="12644"/>
                    <a:pt x="16230" y="12459"/>
                    <a:pt x="16785" y="12274"/>
                  </a:cubicBezTo>
                  <a:cubicBezTo>
                    <a:pt x="17820" y="11831"/>
                    <a:pt x="19151" y="11276"/>
                    <a:pt x="20741" y="10685"/>
                  </a:cubicBezTo>
                  <a:cubicBezTo>
                    <a:pt x="23218" y="9760"/>
                    <a:pt x="26619" y="7616"/>
                    <a:pt x="28431" y="6322"/>
                  </a:cubicBezTo>
                  <a:cubicBezTo>
                    <a:pt x="29022" y="5915"/>
                    <a:pt x="29466" y="5583"/>
                    <a:pt x="29614" y="5435"/>
                  </a:cubicBezTo>
                  <a:lnTo>
                    <a:pt x="29614" y="5398"/>
                  </a:lnTo>
                  <a:cubicBezTo>
                    <a:pt x="29614" y="5250"/>
                    <a:pt x="29503" y="4917"/>
                    <a:pt x="29318" y="4511"/>
                  </a:cubicBezTo>
                  <a:cubicBezTo>
                    <a:pt x="29096" y="4067"/>
                    <a:pt x="28800" y="3586"/>
                    <a:pt x="28468" y="3069"/>
                  </a:cubicBezTo>
                  <a:cubicBezTo>
                    <a:pt x="27839" y="2070"/>
                    <a:pt x="27063" y="961"/>
                    <a:pt x="26545" y="259"/>
                  </a:cubicBezTo>
                  <a:cubicBezTo>
                    <a:pt x="26471" y="185"/>
                    <a:pt x="26397" y="74"/>
                    <a:pt x="26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1924;p37">
              <a:extLst>
                <a:ext uri="{FF2B5EF4-FFF2-40B4-BE49-F238E27FC236}">
                  <a16:creationId xmlns:a16="http://schemas.microsoft.com/office/drawing/2014/main" id="{F8BC5939-F0E2-8B40-BB5C-833FF08EF392}"/>
                </a:ext>
              </a:extLst>
            </p:cNvPr>
            <p:cNvSpPr/>
            <p:nvPr/>
          </p:nvSpPr>
          <p:spPr>
            <a:xfrm>
              <a:off x="5105325" y="4022100"/>
              <a:ext cx="42550" cy="68175"/>
            </a:xfrm>
            <a:custGeom>
              <a:avLst/>
              <a:gdLst/>
              <a:ahLst/>
              <a:cxnLst/>
              <a:rect l="l" t="t" r="r" b="b"/>
              <a:pathLst>
                <a:path w="1702" h="2727" extrusionOk="0">
                  <a:moveTo>
                    <a:pt x="395" y="0"/>
                  </a:moveTo>
                  <a:cubicBezTo>
                    <a:pt x="340" y="0"/>
                    <a:pt x="281" y="13"/>
                    <a:pt x="223" y="36"/>
                  </a:cubicBezTo>
                  <a:cubicBezTo>
                    <a:pt x="75" y="110"/>
                    <a:pt x="1" y="258"/>
                    <a:pt x="75" y="443"/>
                  </a:cubicBezTo>
                  <a:lnTo>
                    <a:pt x="1073" y="2550"/>
                  </a:lnTo>
                  <a:cubicBezTo>
                    <a:pt x="1127" y="2658"/>
                    <a:pt x="1241" y="2727"/>
                    <a:pt x="1356" y="2727"/>
                  </a:cubicBezTo>
                  <a:cubicBezTo>
                    <a:pt x="1398" y="2727"/>
                    <a:pt x="1440" y="2718"/>
                    <a:pt x="1480" y="2698"/>
                  </a:cubicBezTo>
                  <a:cubicBezTo>
                    <a:pt x="1627" y="2624"/>
                    <a:pt x="1701" y="2439"/>
                    <a:pt x="1627" y="2291"/>
                  </a:cubicBezTo>
                  <a:lnTo>
                    <a:pt x="666" y="184"/>
                  </a:lnTo>
                  <a:cubicBezTo>
                    <a:pt x="616" y="58"/>
                    <a:pt x="513" y="0"/>
                    <a:pt x="3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1925;p37">
              <a:extLst>
                <a:ext uri="{FF2B5EF4-FFF2-40B4-BE49-F238E27FC236}">
                  <a16:creationId xmlns:a16="http://schemas.microsoft.com/office/drawing/2014/main" id="{E12AD2ED-FB8D-0343-8D96-4C02A7470C5A}"/>
                </a:ext>
              </a:extLst>
            </p:cNvPr>
            <p:cNvSpPr/>
            <p:nvPr/>
          </p:nvSpPr>
          <p:spPr>
            <a:xfrm>
              <a:off x="5196825" y="3955100"/>
              <a:ext cx="80450" cy="159375"/>
            </a:xfrm>
            <a:custGeom>
              <a:avLst/>
              <a:gdLst/>
              <a:ahLst/>
              <a:cxnLst/>
              <a:rect l="l" t="t" r="r" b="b"/>
              <a:pathLst>
                <a:path w="3218" h="6375" extrusionOk="0">
                  <a:moveTo>
                    <a:pt x="377" y="1"/>
                  </a:moveTo>
                  <a:cubicBezTo>
                    <a:pt x="325" y="1"/>
                    <a:pt x="272" y="17"/>
                    <a:pt x="223" y="54"/>
                  </a:cubicBezTo>
                  <a:cubicBezTo>
                    <a:pt x="75" y="128"/>
                    <a:pt x="1" y="313"/>
                    <a:pt x="75" y="461"/>
                  </a:cubicBezTo>
                  <a:cubicBezTo>
                    <a:pt x="75" y="461"/>
                    <a:pt x="260" y="757"/>
                    <a:pt x="481" y="1200"/>
                  </a:cubicBezTo>
                  <a:cubicBezTo>
                    <a:pt x="851" y="1903"/>
                    <a:pt x="1369" y="2938"/>
                    <a:pt x="1812" y="3899"/>
                  </a:cubicBezTo>
                  <a:cubicBezTo>
                    <a:pt x="2034" y="4380"/>
                    <a:pt x="2256" y="4823"/>
                    <a:pt x="2367" y="5193"/>
                  </a:cubicBezTo>
                  <a:cubicBezTo>
                    <a:pt x="2441" y="5378"/>
                    <a:pt x="2515" y="5563"/>
                    <a:pt x="2552" y="5674"/>
                  </a:cubicBezTo>
                  <a:cubicBezTo>
                    <a:pt x="2589" y="5822"/>
                    <a:pt x="2589" y="5933"/>
                    <a:pt x="2589" y="5969"/>
                  </a:cubicBezTo>
                  <a:lnTo>
                    <a:pt x="2608" y="5974"/>
                  </a:lnTo>
                  <a:lnTo>
                    <a:pt x="2608" y="5974"/>
                  </a:lnTo>
                  <a:cubicBezTo>
                    <a:pt x="2560" y="6114"/>
                    <a:pt x="2602" y="6272"/>
                    <a:pt x="2737" y="6339"/>
                  </a:cubicBezTo>
                  <a:cubicBezTo>
                    <a:pt x="2795" y="6363"/>
                    <a:pt x="2854" y="6375"/>
                    <a:pt x="2909" y="6375"/>
                  </a:cubicBezTo>
                  <a:cubicBezTo>
                    <a:pt x="3027" y="6375"/>
                    <a:pt x="3130" y="6318"/>
                    <a:pt x="3180" y="6191"/>
                  </a:cubicBezTo>
                  <a:cubicBezTo>
                    <a:pt x="3217" y="6117"/>
                    <a:pt x="3217" y="6043"/>
                    <a:pt x="3217" y="5969"/>
                  </a:cubicBezTo>
                  <a:cubicBezTo>
                    <a:pt x="3217" y="5785"/>
                    <a:pt x="3180" y="5600"/>
                    <a:pt x="3106" y="5341"/>
                  </a:cubicBezTo>
                  <a:cubicBezTo>
                    <a:pt x="2848" y="4565"/>
                    <a:pt x="2219" y="3271"/>
                    <a:pt x="1665" y="2162"/>
                  </a:cubicBezTo>
                  <a:cubicBezTo>
                    <a:pt x="1110" y="1089"/>
                    <a:pt x="629" y="165"/>
                    <a:pt x="629" y="165"/>
                  </a:cubicBezTo>
                  <a:cubicBezTo>
                    <a:pt x="580" y="67"/>
                    <a:pt x="481" y="1"/>
                    <a:pt x="3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926;p37">
              <a:extLst>
                <a:ext uri="{FF2B5EF4-FFF2-40B4-BE49-F238E27FC236}">
                  <a16:creationId xmlns:a16="http://schemas.microsoft.com/office/drawing/2014/main" id="{CF187479-B46E-DB49-B279-BE5629FB2DCE}"/>
                </a:ext>
              </a:extLst>
            </p:cNvPr>
            <p:cNvSpPr/>
            <p:nvPr/>
          </p:nvSpPr>
          <p:spPr>
            <a:xfrm>
              <a:off x="5292025" y="3860550"/>
              <a:ext cx="109100" cy="194575"/>
            </a:xfrm>
            <a:custGeom>
              <a:avLst/>
              <a:gdLst/>
              <a:ahLst/>
              <a:cxnLst/>
              <a:rect l="l" t="t" r="r" b="b"/>
              <a:pathLst>
                <a:path w="4364" h="7783" extrusionOk="0">
                  <a:moveTo>
                    <a:pt x="342" y="1"/>
                  </a:moveTo>
                  <a:cubicBezTo>
                    <a:pt x="285" y="1"/>
                    <a:pt x="229" y="21"/>
                    <a:pt x="186" y="65"/>
                  </a:cubicBezTo>
                  <a:cubicBezTo>
                    <a:pt x="38" y="139"/>
                    <a:pt x="1" y="324"/>
                    <a:pt x="75" y="472"/>
                  </a:cubicBezTo>
                  <a:cubicBezTo>
                    <a:pt x="112" y="472"/>
                    <a:pt x="334" y="805"/>
                    <a:pt x="666" y="1322"/>
                  </a:cubicBezTo>
                  <a:cubicBezTo>
                    <a:pt x="1184" y="2099"/>
                    <a:pt x="1960" y="3319"/>
                    <a:pt x="2626" y="4465"/>
                  </a:cubicBezTo>
                  <a:cubicBezTo>
                    <a:pt x="2958" y="5019"/>
                    <a:pt x="3254" y="5574"/>
                    <a:pt x="3439" y="6054"/>
                  </a:cubicBezTo>
                  <a:cubicBezTo>
                    <a:pt x="3661" y="6535"/>
                    <a:pt x="3772" y="6942"/>
                    <a:pt x="3772" y="7164"/>
                  </a:cubicBezTo>
                  <a:cubicBezTo>
                    <a:pt x="3772" y="7237"/>
                    <a:pt x="3735" y="7274"/>
                    <a:pt x="3735" y="7274"/>
                  </a:cubicBezTo>
                  <a:cubicBezTo>
                    <a:pt x="3661" y="7422"/>
                    <a:pt x="3661" y="7607"/>
                    <a:pt x="3809" y="7718"/>
                  </a:cubicBezTo>
                  <a:cubicBezTo>
                    <a:pt x="3867" y="7762"/>
                    <a:pt x="3931" y="7783"/>
                    <a:pt x="3994" y="7783"/>
                  </a:cubicBezTo>
                  <a:cubicBezTo>
                    <a:pt x="4091" y="7783"/>
                    <a:pt x="4185" y="7734"/>
                    <a:pt x="4252" y="7644"/>
                  </a:cubicBezTo>
                  <a:cubicBezTo>
                    <a:pt x="4363" y="7496"/>
                    <a:pt x="4363" y="7311"/>
                    <a:pt x="4363" y="7164"/>
                  </a:cubicBezTo>
                  <a:cubicBezTo>
                    <a:pt x="4363" y="6905"/>
                    <a:pt x="4326" y="6646"/>
                    <a:pt x="4215" y="6313"/>
                  </a:cubicBezTo>
                  <a:cubicBezTo>
                    <a:pt x="3809" y="5241"/>
                    <a:pt x="2922" y="3688"/>
                    <a:pt x="2108" y="2431"/>
                  </a:cubicBezTo>
                  <a:cubicBezTo>
                    <a:pt x="1332" y="1137"/>
                    <a:pt x="592" y="139"/>
                    <a:pt x="592" y="139"/>
                  </a:cubicBezTo>
                  <a:cubicBezTo>
                    <a:pt x="525" y="50"/>
                    <a:pt x="431" y="1"/>
                    <a:pt x="3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927;p37">
              <a:extLst>
                <a:ext uri="{FF2B5EF4-FFF2-40B4-BE49-F238E27FC236}">
                  <a16:creationId xmlns:a16="http://schemas.microsoft.com/office/drawing/2014/main" id="{7722CED2-C12A-AD4A-AB9E-2DC6502874A5}"/>
                </a:ext>
              </a:extLst>
            </p:cNvPr>
            <p:cNvSpPr/>
            <p:nvPr/>
          </p:nvSpPr>
          <p:spPr>
            <a:xfrm>
              <a:off x="4678325" y="3645900"/>
              <a:ext cx="1122075" cy="752975"/>
            </a:xfrm>
            <a:custGeom>
              <a:avLst/>
              <a:gdLst/>
              <a:ahLst/>
              <a:cxnLst/>
              <a:rect l="l" t="t" r="r" b="b"/>
              <a:pathLst>
                <a:path w="44883" h="30119" extrusionOk="0">
                  <a:moveTo>
                    <a:pt x="25436" y="629"/>
                  </a:moveTo>
                  <a:cubicBezTo>
                    <a:pt x="25510" y="629"/>
                    <a:pt x="25732" y="702"/>
                    <a:pt x="26065" y="887"/>
                  </a:cubicBezTo>
                  <a:cubicBezTo>
                    <a:pt x="27211" y="1442"/>
                    <a:pt x="29355" y="2810"/>
                    <a:pt x="31610" y="4178"/>
                  </a:cubicBezTo>
                  <a:cubicBezTo>
                    <a:pt x="33902" y="5546"/>
                    <a:pt x="36269" y="6914"/>
                    <a:pt x="38006" y="7505"/>
                  </a:cubicBezTo>
                  <a:cubicBezTo>
                    <a:pt x="39855" y="8134"/>
                    <a:pt x="41518" y="8429"/>
                    <a:pt x="42664" y="8688"/>
                  </a:cubicBezTo>
                  <a:cubicBezTo>
                    <a:pt x="43219" y="8836"/>
                    <a:pt x="43663" y="8947"/>
                    <a:pt x="43958" y="9058"/>
                  </a:cubicBezTo>
                  <a:cubicBezTo>
                    <a:pt x="44106" y="9132"/>
                    <a:pt x="44180" y="9169"/>
                    <a:pt x="44217" y="9206"/>
                  </a:cubicBezTo>
                  <a:lnTo>
                    <a:pt x="44254" y="9243"/>
                  </a:lnTo>
                  <a:cubicBezTo>
                    <a:pt x="44217" y="9391"/>
                    <a:pt x="44143" y="9538"/>
                    <a:pt x="43958" y="9686"/>
                  </a:cubicBezTo>
                  <a:cubicBezTo>
                    <a:pt x="43441" y="10204"/>
                    <a:pt x="42073" y="10685"/>
                    <a:pt x="39929" y="10685"/>
                  </a:cubicBezTo>
                  <a:cubicBezTo>
                    <a:pt x="39263" y="10685"/>
                    <a:pt x="38228" y="10426"/>
                    <a:pt x="37045" y="10056"/>
                  </a:cubicBezTo>
                  <a:cubicBezTo>
                    <a:pt x="35344" y="9465"/>
                    <a:pt x="33348" y="8577"/>
                    <a:pt x="31795" y="7838"/>
                  </a:cubicBezTo>
                  <a:cubicBezTo>
                    <a:pt x="31019" y="7468"/>
                    <a:pt x="30353" y="7135"/>
                    <a:pt x="29873" y="6914"/>
                  </a:cubicBezTo>
                  <a:cubicBezTo>
                    <a:pt x="29392" y="6655"/>
                    <a:pt x="29096" y="6507"/>
                    <a:pt x="29096" y="6507"/>
                  </a:cubicBezTo>
                  <a:cubicBezTo>
                    <a:pt x="29057" y="6481"/>
                    <a:pt x="29013" y="6468"/>
                    <a:pt x="28968" y="6468"/>
                  </a:cubicBezTo>
                  <a:cubicBezTo>
                    <a:pt x="28885" y="6468"/>
                    <a:pt x="28798" y="6509"/>
                    <a:pt x="28727" y="6581"/>
                  </a:cubicBezTo>
                  <a:cubicBezTo>
                    <a:pt x="28653" y="6692"/>
                    <a:pt x="28616" y="6840"/>
                    <a:pt x="28727" y="6987"/>
                  </a:cubicBezTo>
                  <a:cubicBezTo>
                    <a:pt x="28727" y="6987"/>
                    <a:pt x="28948" y="7283"/>
                    <a:pt x="29318" y="7727"/>
                  </a:cubicBezTo>
                  <a:cubicBezTo>
                    <a:pt x="29836" y="8429"/>
                    <a:pt x="30612" y="9538"/>
                    <a:pt x="31241" y="10537"/>
                  </a:cubicBezTo>
                  <a:cubicBezTo>
                    <a:pt x="31573" y="11054"/>
                    <a:pt x="31869" y="11535"/>
                    <a:pt x="32091" y="11979"/>
                  </a:cubicBezTo>
                  <a:cubicBezTo>
                    <a:pt x="32276" y="12385"/>
                    <a:pt x="32387" y="12718"/>
                    <a:pt x="32387" y="12866"/>
                  </a:cubicBezTo>
                  <a:cubicBezTo>
                    <a:pt x="32239" y="13014"/>
                    <a:pt x="31832" y="13383"/>
                    <a:pt x="31204" y="13790"/>
                  </a:cubicBezTo>
                  <a:cubicBezTo>
                    <a:pt x="29392" y="15084"/>
                    <a:pt x="25991" y="17228"/>
                    <a:pt x="23514" y="18153"/>
                  </a:cubicBezTo>
                  <a:cubicBezTo>
                    <a:pt x="21924" y="18744"/>
                    <a:pt x="20593" y="19299"/>
                    <a:pt x="19558" y="19742"/>
                  </a:cubicBezTo>
                  <a:cubicBezTo>
                    <a:pt x="19003" y="19927"/>
                    <a:pt x="18560" y="20112"/>
                    <a:pt x="18227" y="20223"/>
                  </a:cubicBezTo>
                  <a:cubicBezTo>
                    <a:pt x="17923" y="20314"/>
                    <a:pt x="17694" y="20381"/>
                    <a:pt x="17540" y="20381"/>
                  </a:cubicBezTo>
                  <a:cubicBezTo>
                    <a:pt x="17506" y="20381"/>
                    <a:pt x="17477" y="20377"/>
                    <a:pt x="17450" y="20371"/>
                  </a:cubicBezTo>
                  <a:lnTo>
                    <a:pt x="17377" y="20371"/>
                  </a:lnTo>
                  <a:cubicBezTo>
                    <a:pt x="17303" y="20371"/>
                    <a:pt x="17266" y="20334"/>
                    <a:pt x="17192" y="20223"/>
                  </a:cubicBezTo>
                  <a:cubicBezTo>
                    <a:pt x="17155" y="20149"/>
                    <a:pt x="17118" y="20001"/>
                    <a:pt x="17118" y="19816"/>
                  </a:cubicBezTo>
                  <a:cubicBezTo>
                    <a:pt x="17118" y="19631"/>
                    <a:pt x="17155" y="19447"/>
                    <a:pt x="17192" y="19262"/>
                  </a:cubicBezTo>
                  <a:cubicBezTo>
                    <a:pt x="17266" y="19114"/>
                    <a:pt x="17340" y="19003"/>
                    <a:pt x="17377" y="18929"/>
                  </a:cubicBezTo>
                  <a:cubicBezTo>
                    <a:pt x="17820" y="18522"/>
                    <a:pt x="18634" y="17672"/>
                    <a:pt x="18634" y="17672"/>
                  </a:cubicBezTo>
                  <a:cubicBezTo>
                    <a:pt x="18744" y="17561"/>
                    <a:pt x="18781" y="17376"/>
                    <a:pt x="18671" y="17265"/>
                  </a:cubicBezTo>
                  <a:cubicBezTo>
                    <a:pt x="18606" y="17179"/>
                    <a:pt x="18515" y="17143"/>
                    <a:pt x="18429" y="17143"/>
                  </a:cubicBezTo>
                  <a:cubicBezTo>
                    <a:pt x="18368" y="17143"/>
                    <a:pt x="18310" y="17161"/>
                    <a:pt x="18264" y="17191"/>
                  </a:cubicBezTo>
                  <a:cubicBezTo>
                    <a:pt x="18264" y="17191"/>
                    <a:pt x="18227" y="17228"/>
                    <a:pt x="18116" y="17302"/>
                  </a:cubicBezTo>
                  <a:cubicBezTo>
                    <a:pt x="17857" y="17487"/>
                    <a:pt x="17081" y="18005"/>
                    <a:pt x="16267" y="18448"/>
                  </a:cubicBezTo>
                  <a:cubicBezTo>
                    <a:pt x="15861" y="18670"/>
                    <a:pt x="15417" y="18855"/>
                    <a:pt x="15010" y="19003"/>
                  </a:cubicBezTo>
                  <a:cubicBezTo>
                    <a:pt x="14604" y="19151"/>
                    <a:pt x="14197" y="19262"/>
                    <a:pt x="13938" y="19262"/>
                  </a:cubicBezTo>
                  <a:lnTo>
                    <a:pt x="12386" y="19262"/>
                  </a:lnTo>
                  <a:cubicBezTo>
                    <a:pt x="12312" y="19262"/>
                    <a:pt x="12238" y="19262"/>
                    <a:pt x="12201" y="19336"/>
                  </a:cubicBezTo>
                  <a:lnTo>
                    <a:pt x="703" y="29096"/>
                  </a:lnTo>
                  <a:lnTo>
                    <a:pt x="1463" y="20733"/>
                  </a:lnTo>
                  <a:lnTo>
                    <a:pt x="1463" y="20733"/>
                  </a:lnTo>
                  <a:cubicBezTo>
                    <a:pt x="2668" y="20238"/>
                    <a:pt x="8882" y="17544"/>
                    <a:pt x="12718" y="14308"/>
                  </a:cubicBezTo>
                  <a:cubicBezTo>
                    <a:pt x="14863" y="12533"/>
                    <a:pt x="17746" y="9095"/>
                    <a:pt x="20297" y="6100"/>
                  </a:cubicBezTo>
                  <a:cubicBezTo>
                    <a:pt x="21554" y="4584"/>
                    <a:pt x="22737" y="3216"/>
                    <a:pt x="23662" y="2181"/>
                  </a:cubicBezTo>
                  <a:cubicBezTo>
                    <a:pt x="24142" y="1701"/>
                    <a:pt x="24549" y="1294"/>
                    <a:pt x="24845" y="998"/>
                  </a:cubicBezTo>
                  <a:cubicBezTo>
                    <a:pt x="25029" y="850"/>
                    <a:pt x="25177" y="776"/>
                    <a:pt x="25251" y="702"/>
                  </a:cubicBezTo>
                  <a:lnTo>
                    <a:pt x="25399" y="629"/>
                  </a:lnTo>
                  <a:close/>
                  <a:moveTo>
                    <a:pt x="25436" y="0"/>
                  </a:moveTo>
                  <a:cubicBezTo>
                    <a:pt x="25251" y="0"/>
                    <a:pt x="25103" y="74"/>
                    <a:pt x="24956" y="185"/>
                  </a:cubicBezTo>
                  <a:cubicBezTo>
                    <a:pt x="24660" y="333"/>
                    <a:pt x="24364" y="629"/>
                    <a:pt x="23957" y="998"/>
                  </a:cubicBezTo>
                  <a:cubicBezTo>
                    <a:pt x="22626" y="2292"/>
                    <a:pt x="20556" y="4806"/>
                    <a:pt x="18412" y="7357"/>
                  </a:cubicBezTo>
                  <a:cubicBezTo>
                    <a:pt x="16267" y="9871"/>
                    <a:pt x="14012" y="12459"/>
                    <a:pt x="12349" y="13864"/>
                  </a:cubicBezTo>
                  <a:cubicBezTo>
                    <a:pt x="10278" y="15565"/>
                    <a:pt x="7431" y="17191"/>
                    <a:pt x="5139" y="18374"/>
                  </a:cubicBezTo>
                  <a:cubicBezTo>
                    <a:pt x="3956" y="18929"/>
                    <a:pt x="2958" y="19410"/>
                    <a:pt x="2219" y="19742"/>
                  </a:cubicBezTo>
                  <a:cubicBezTo>
                    <a:pt x="1849" y="19927"/>
                    <a:pt x="1553" y="20038"/>
                    <a:pt x="1368" y="20112"/>
                  </a:cubicBezTo>
                  <a:cubicBezTo>
                    <a:pt x="1146" y="20223"/>
                    <a:pt x="1036" y="20260"/>
                    <a:pt x="1036" y="20260"/>
                  </a:cubicBezTo>
                  <a:cubicBezTo>
                    <a:pt x="925" y="20297"/>
                    <a:pt x="851" y="20408"/>
                    <a:pt x="851" y="20519"/>
                  </a:cubicBezTo>
                  <a:lnTo>
                    <a:pt x="0" y="29798"/>
                  </a:lnTo>
                  <a:cubicBezTo>
                    <a:pt x="0" y="29909"/>
                    <a:pt x="74" y="30020"/>
                    <a:pt x="185" y="30094"/>
                  </a:cubicBezTo>
                  <a:cubicBezTo>
                    <a:pt x="231" y="30109"/>
                    <a:pt x="277" y="30118"/>
                    <a:pt x="323" y="30118"/>
                  </a:cubicBezTo>
                  <a:cubicBezTo>
                    <a:pt x="388" y="30118"/>
                    <a:pt x="453" y="30101"/>
                    <a:pt x="518" y="30057"/>
                  </a:cubicBezTo>
                  <a:lnTo>
                    <a:pt x="12520" y="19853"/>
                  </a:lnTo>
                  <a:lnTo>
                    <a:pt x="13938" y="19853"/>
                  </a:lnTo>
                  <a:cubicBezTo>
                    <a:pt x="14382" y="19853"/>
                    <a:pt x="14900" y="19705"/>
                    <a:pt x="15417" y="19521"/>
                  </a:cubicBezTo>
                  <a:cubicBezTo>
                    <a:pt x="15848" y="19342"/>
                    <a:pt x="16291" y="19118"/>
                    <a:pt x="16704" y="18890"/>
                  </a:cubicBezTo>
                  <a:lnTo>
                    <a:pt x="16704" y="18890"/>
                  </a:lnTo>
                  <a:cubicBezTo>
                    <a:pt x="16681" y="18950"/>
                    <a:pt x="16659" y="19012"/>
                    <a:pt x="16637" y="19077"/>
                  </a:cubicBezTo>
                  <a:cubicBezTo>
                    <a:pt x="16563" y="19299"/>
                    <a:pt x="16526" y="19558"/>
                    <a:pt x="16526" y="19816"/>
                  </a:cubicBezTo>
                  <a:cubicBezTo>
                    <a:pt x="16526" y="20038"/>
                    <a:pt x="16563" y="20297"/>
                    <a:pt x="16637" y="20519"/>
                  </a:cubicBezTo>
                  <a:cubicBezTo>
                    <a:pt x="16748" y="20741"/>
                    <a:pt x="16970" y="20925"/>
                    <a:pt x="17266" y="20999"/>
                  </a:cubicBezTo>
                  <a:lnTo>
                    <a:pt x="17450" y="20999"/>
                  </a:lnTo>
                  <a:cubicBezTo>
                    <a:pt x="17709" y="20999"/>
                    <a:pt x="18005" y="20925"/>
                    <a:pt x="18412" y="20815"/>
                  </a:cubicBezTo>
                  <a:cubicBezTo>
                    <a:pt x="19558" y="20445"/>
                    <a:pt x="21369" y="19631"/>
                    <a:pt x="23735" y="18744"/>
                  </a:cubicBezTo>
                  <a:cubicBezTo>
                    <a:pt x="25473" y="18079"/>
                    <a:pt x="27543" y="16933"/>
                    <a:pt x="29281" y="15823"/>
                  </a:cubicBezTo>
                  <a:cubicBezTo>
                    <a:pt x="30168" y="15269"/>
                    <a:pt x="30945" y="14751"/>
                    <a:pt x="31573" y="14308"/>
                  </a:cubicBezTo>
                  <a:cubicBezTo>
                    <a:pt x="32202" y="13864"/>
                    <a:pt x="32608" y="13531"/>
                    <a:pt x="32830" y="13309"/>
                  </a:cubicBezTo>
                  <a:cubicBezTo>
                    <a:pt x="32978" y="13199"/>
                    <a:pt x="33015" y="13014"/>
                    <a:pt x="33015" y="12866"/>
                  </a:cubicBezTo>
                  <a:cubicBezTo>
                    <a:pt x="33015" y="12644"/>
                    <a:pt x="32941" y="12385"/>
                    <a:pt x="32830" y="12126"/>
                  </a:cubicBezTo>
                  <a:cubicBezTo>
                    <a:pt x="32424" y="11165"/>
                    <a:pt x="31536" y="9834"/>
                    <a:pt x="30723" y="8651"/>
                  </a:cubicBezTo>
                  <a:cubicBezTo>
                    <a:pt x="30464" y="8287"/>
                    <a:pt x="30217" y="7945"/>
                    <a:pt x="30000" y="7648"/>
                  </a:cubicBezTo>
                  <a:lnTo>
                    <a:pt x="30000" y="7648"/>
                  </a:lnTo>
                  <a:cubicBezTo>
                    <a:pt x="30804" y="8046"/>
                    <a:pt x="31950" y="8602"/>
                    <a:pt x="33200" y="9169"/>
                  </a:cubicBezTo>
                  <a:cubicBezTo>
                    <a:pt x="34420" y="9686"/>
                    <a:pt x="35677" y="10241"/>
                    <a:pt x="36860" y="10611"/>
                  </a:cubicBezTo>
                  <a:cubicBezTo>
                    <a:pt x="38043" y="11017"/>
                    <a:pt x="39115" y="11313"/>
                    <a:pt x="39929" y="11313"/>
                  </a:cubicBezTo>
                  <a:cubicBezTo>
                    <a:pt x="41407" y="11313"/>
                    <a:pt x="42590" y="11091"/>
                    <a:pt x="43404" y="10759"/>
                  </a:cubicBezTo>
                  <a:cubicBezTo>
                    <a:pt x="43811" y="10574"/>
                    <a:pt x="44143" y="10389"/>
                    <a:pt x="44402" y="10167"/>
                  </a:cubicBezTo>
                  <a:cubicBezTo>
                    <a:pt x="44661" y="9908"/>
                    <a:pt x="44809" y="9649"/>
                    <a:pt x="44846" y="9354"/>
                  </a:cubicBezTo>
                  <a:lnTo>
                    <a:pt x="44883" y="9243"/>
                  </a:lnTo>
                  <a:cubicBezTo>
                    <a:pt x="44883" y="9058"/>
                    <a:pt x="44772" y="8873"/>
                    <a:pt x="44661" y="8762"/>
                  </a:cubicBezTo>
                  <a:cubicBezTo>
                    <a:pt x="44439" y="8577"/>
                    <a:pt x="44143" y="8466"/>
                    <a:pt x="43737" y="8318"/>
                  </a:cubicBezTo>
                  <a:cubicBezTo>
                    <a:pt x="42590" y="7986"/>
                    <a:pt x="40594" y="7727"/>
                    <a:pt x="38191" y="6914"/>
                  </a:cubicBezTo>
                  <a:cubicBezTo>
                    <a:pt x="36342" y="6285"/>
                    <a:pt x="33496" y="4621"/>
                    <a:pt x="30982" y="3069"/>
                  </a:cubicBezTo>
                  <a:cubicBezTo>
                    <a:pt x="29725" y="2292"/>
                    <a:pt x="28542" y="1553"/>
                    <a:pt x="27580" y="998"/>
                  </a:cubicBezTo>
                  <a:cubicBezTo>
                    <a:pt x="27100" y="739"/>
                    <a:pt x="26693" y="518"/>
                    <a:pt x="26323" y="333"/>
                  </a:cubicBezTo>
                  <a:cubicBezTo>
                    <a:pt x="25991" y="148"/>
                    <a:pt x="25732" y="37"/>
                    <a:pt x="254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928;p37">
              <a:extLst>
                <a:ext uri="{FF2B5EF4-FFF2-40B4-BE49-F238E27FC236}">
                  <a16:creationId xmlns:a16="http://schemas.microsoft.com/office/drawing/2014/main" id="{34D92BD4-257D-9B48-B25B-1BA1B61D062E}"/>
                </a:ext>
              </a:extLst>
            </p:cNvPr>
            <p:cNvSpPr/>
            <p:nvPr/>
          </p:nvSpPr>
          <p:spPr>
            <a:xfrm>
              <a:off x="3709700" y="2698525"/>
              <a:ext cx="1055525" cy="2070975"/>
            </a:xfrm>
            <a:custGeom>
              <a:avLst/>
              <a:gdLst/>
              <a:ahLst/>
              <a:cxnLst/>
              <a:rect l="l" t="t" r="r" b="b"/>
              <a:pathLst>
                <a:path w="42221" h="82839" extrusionOk="0">
                  <a:moveTo>
                    <a:pt x="21776" y="0"/>
                  </a:moveTo>
                  <a:cubicBezTo>
                    <a:pt x="20667" y="0"/>
                    <a:pt x="18966" y="850"/>
                    <a:pt x="18707" y="4658"/>
                  </a:cubicBezTo>
                  <a:cubicBezTo>
                    <a:pt x="18412" y="8429"/>
                    <a:pt x="0" y="79376"/>
                    <a:pt x="0" y="81188"/>
                  </a:cubicBezTo>
                  <a:cubicBezTo>
                    <a:pt x="0" y="82197"/>
                    <a:pt x="872" y="82839"/>
                    <a:pt x="3134" y="82839"/>
                  </a:cubicBezTo>
                  <a:cubicBezTo>
                    <a:pt x="4932" y="82839"/>
                    <a:pt x="7609" y="82433"/>
                    <a:pt x="11424" y="81483"/>
                  </a:cubicBezTo>
                  <a:cubicBezTo>
                    <a:pt x="18707" y="79672"/>
                    <a:pt x="40335" y="72352"/>
                    <a:pt x="40335" y="72352"/>
                  </a:cubicBezTo>
                  <a:lnTo>
                    <a:pt x="42221" y="57009"/>
                  </a:lnTo>
                  <a:lnTo>
                    <a:pt x="19669" y="61519"/>
                  </a:lnTo>
                  <a:lnTo>
                    <a:pt x="30649" y="29355"/>
                  </a:lnTo>
                  <a:lnTo>
                    <a:pt x="27543" y="444"/>
                  </a:lnTo>
                  <a:cubicBezTo>
                    <a:pt x="27543" y="444"/>
                    <a:pt x="22922" y="0"/>
                    <a:pt x="217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929;p37">
              <a:extLst>
                <a:ext uri="{FF2B5EF4-FFF2-40B4-BE49-F238E27FC236}">
                  <a16:creationId xmlns:a16="http://schemas.microsoft.com/office/drawing/2014/main" id="{18F40870-245A-354E-B61B-DC4906C95DA1}"/>
                </a:ext>
              </a:extLst>
            </p:cNvPr>
            <p:cNvSpPr/>
            <p:nvPr/>
          </p:nvSpPr>
          <p:spPr>
            <a:xfrm>
              <a:off x="3709700" y="3396325"/>
              <a:ext cx="1024100" cy="1373175"/>
            </a:xfrm>
            <a:custGeom>
              <a:avLst/>
              <a:gdLst/>
              <a:ahLst/>
              <a:cxnLst/>
              <a:rect l="l" t="t" r="r" b="b"/>
              <a:pathLst>
                <a:path w="40964" h="54927" extrusionOk="0">
                  <a:moveTo>
                    <a:pt x="13199" y="1"/>
                  </a:moveTo>
                  <a:cubicBezTo>
                    <a:pt x="7690" y="22109"/>
                    <a:pt x="0" y="52093"/>
                    <a:pt x="0" y="53276"/>
                  </a:cubicBezTo>
                  <a:cubicBezTo>
                    <a:pt x="0" y="54285"/>
                    <a:pt x="872" y="54927"/>
                    <a:pt x="3134" y="54927"/>
                  </a:cubicBezTo>
                  <a:cubicBezTo>
                    <a:pt x="4932" y="54927"/>
                    <a:pt x="7609" y="54521"/>
                    <a:pt x="11424" y="53571"/>
                  </a:cubicBezTo>
                  <a:cubicBezTo>
                    <a:pt x="18707" y="51760"/>
                    <a:pt x="40335" y="44440"/>
                    <a:pt x="40335" y="44440"/>
                  </a:cubicBezTo>
                  <a:lnTo>
                    <a:pt x="40964" y="39301"/>
                  </a:lnTo>
                  <a:lnTo>
                    <a:pt x="40964" y="39301"/>
                  </a:lnTo>
                  <a:cubicBezTo>
                    <a:pt x="39374" y="39744"/>
                    <a:pt x="14197" y="46510"/>
                    <a:pt x="9391" y="48100"/>
                  </a:cubicBezTo>
                  <a:cubicBezTo>
                    <a:pt x="8943" y="48249"/>
                    <a:pt x="8622" y="48317"/>
                    <a:pt x="8405" y="48317"/>
                  </a:cubicBezTo>
                  <a:cubicBezTo>
                    <a:pt x="7334" y="48317"/>
                    <a:pt x="8820" y="46661"/>
                    <a:pt x="10204" y="45031"/>
                  </a:cubicBezTo>
                  <a:cubicBezTo>
                    <a:pt x="11587" y="43400"/>
                    <a:pt x="12868" y="41769"/>
                    <a:pt x="11502" y="41769"/>
                  </a:cubicBezTo>
                  <a:cubicBezTo>
                    <a:pt x="11444" y="41769"/>
                    <a:pt x="11381" y="41772"/>
                    <a:pt x="11313" y="41778"/>
                  </a:cubicBezTo>
                  <a:cubicBezTo>
                    <a:pt x="7764" y="42037"/>
                    <a:pt x="3623" y="46991"/>
                    <a:pt x="3623" y="46991"/>
                  </a:cubicBezTo>
                  <a:lnTo>
                    <a:pt x="1319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930;p37">
              <a:extLst>
                <a:ext uri="{FF2B5EF4-FFF2-40B4-BE49-F238E27FC236}">
                  <a16:creationId xmlns:a16="http://schemas.microsoft.com/office/drawing/2014/main" id="{F81C4CBD-661D-DE43-8334-8A3BBFD07A0B}"/>
                </a:ext>
              </a:extLst>
            </p:cNvPr>
            <p:cNvSpPr/>
            <p:nvPr/>
          </p:nvSpPr>
          <p:spPr>
            <a:xfrm>
              <a:off x="3718000" y="3645900"/>
              <a:ext cx="1007475" cy="1115600"/>
            </a:xfrm>
            <a:custGeom>
              <a:avLst/>
              <a:gdLst/>
              <a:ahLst/>
              <a:cxnLst/>
              <a:rect l="l" t="t" r="r" b="b"/>
              <a:pathLst>
                <a:path w="40299" h="44624" extrusionOk="0">
                  <a:moveTo>
                    <a:pt x="10685" y="0"/>
                  </a:moveTo>
                  <a:cubicBezTo>
                    <a:pt x="8134" y="10241"/>
                    <a:pt x="5399" y="20925"/>
                    <a:pt x="3365" y="29170"/>
                  </a:cubicBezTo>
                  <a:cubicBezTo>
                    <a:pt x="1591" y="36268"/>
                    <a:pt x="297" y="41555"/>
                    <a:pt x="38" y="42997"/>
                  </a:cubicBezTo>
                  <a:cubicBezTo>
                    <a:pt x="1" y="43145"/>
                    <a:pt x="1" y="43293"/>
                    <a:pt x="1" y="43293"/>
                  </a:cubicBezTo>
                  <a:cubicBezTo>
                    <a:pt x="1" y="43515"/>
                    <a:pt x="38" y="43662"/>
                    <a:pt x="112" y="43847"/>
                  </a:cubicBezTo>
                  <a:cubicBezTo>
                    <a:pt x="223" y="43995"/>
                    <a:pt x="334" y="44106"/>
                    <a:pt x="555" y="44217"/>
                  </a:cubicBezTo>
                  <a:cubicBezTo>
                    <a:pt x="962" y="44476"/>
                    <a:pt x="1702" y="44624"/>
                    <a:pt x="2774" y="44624"/>
                  </a:cubicBezTo>
                  <a:cubicBezTo>
                    <a:pt x="4548" y="44624"/>
                    <a:pt x="7210" y="44217"/>
                    <a:pt x="11018" y="43293"/>
                  </a:cubicBezTo>
                  <a:cubicBezTo>
                    <a:pt x="17377" y="41703"/>
                    <a:pt x="34716" y="35899"/>
                    <a:pt x="38968" y="34457"/>
                  </a:cubicBezTo>
                  <a:cubicBezTo>
                    <a:pt x="39301" y="34346"/>
                    <a:pt x="39559" y="34272"/>
                    <a:pt x="39707" y="34235"/>
                  </a:cubicBezTo>
                  <a:lnTo>
                    <a:pt x="40299" y="29429"/>
                  </a:lnTo>
                  <a:lnTo>
                    <a:pt x="40299" y="29429"/>
                  </a:lnTo>
                  <a:cubicBezTo>
                    <a:pt x="36972" y="30316"/>
                    <a:pt x="13680" y="36564"/>
                    <a:pt x="9059" y="38117"/>
                  </a:cubicBezTo>
                  <a:cubicBezTo>
                    <a:pt x="8615" y="38265"/>
                    <a:pt x="8282" y="38339"/>
                    <a:pt x="8061" y="38339"/>
                  </a:cubicBezTo>
                  <a:cubicBezTo>
                    <a:pt x="7839" y="38339"/>
                    <a:pt x="7728" y="38228"/>
                    <a:pt x="7728" y="38080"/>
                  </a:cubicBezTo>
                  <a:cubicBezTo>
                    <a:pt x="7728" y="37525"/>
                    <a:pt x="8800" y="36305"/>
                    <a:pt x="9872" y="35048"/>
                  </a:cubicBezTo>
                  <a:cubicBezTo>
                    <a:pt x="10833" y="33902"/>
                    <a:pt x="11758" y="32756"/>
                    <a:pt x="11758" y="32165"/>
                  </a:cubicBezTo>
                  <a:cubicBezTo>
                    <a:pt x="11758" y="31943"/>
                    <a:pt x="11573" y="31795"/>
                    <a:pt x="11166" y="31795"/>
                  </a:cubicBezTo>
                  <a:lnTo>
                    <a:pt x="10981" y="31795"/>
                  </a:lnTo>
                  <a:cubicBezTo>
                    <a:pt x="7432" y="32054"/>
                    <a:pt x="3291" y="37008"/>
                    <a:pt x="3291" y="37008"/>
                  </a:cubicBezTo>
                  <a:lnTo>
                    <a:pt x="108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931;p37">
              <a:extLst>
                <a:ext uri="{FF2B5EF4-FFF2-40B4-BE49-F238E27FC236}">
                  <a16:creationId xmlns:a16="http://schemas.microsoft.com/office/drawing/2014/main" id="{C0EF85C3-8C9A-6E4E-97C3-9659DDA98C05}"/>
                </a:ext>
              </a:extLst>
            </p:cNvPr>
            <p:cNvSpPr/>
            <p:nvPr/>
          </p:nvSpPr>
          <p:spPr>
            <a:xfrm>
              <a:off x="3702300" y="2691125"/>
              <a:ext cx="1071250" cy="2086100"/>
            </a:xfrm>
            <a:custGeom>
              <a:avLst/>
              <a:gdLst/>
              <a:ahLst/>
              <a:cxnLst/>
              <a:rect l="l" t="t" r="r" b="b"/>
              <a:pathLst>
                <a:path w="42850" h="83444" extrusionOk="0">
                  <a:moveTo>
                    <a:pt x="22072" y="0"/>
                  </a:moveTo>
                  <a:cubicBezTo>
                    <a:pt x="21443" y="0"/>
                    <a:pt x="20630" y="259"/>
                    <a:pt x="20002" y="998"/>
                  </a:cubicBezTo>
                  <a:cubicBezTo>
                    <a:pt x="19336" y="1775"/>
                    <a:pt x="18818" y="2995"/>
                    <a:pt x="18671" y="4917"/>
                  </a:cubicBezTo>
                  <a:cubicBezTo>
                    <a:pt x="18671" y="5139"/>
                    <a:pt x="18597" y="5620"/>
                    <a:pt x="18449" y="6359"/>
                  </a:cubicBezTo>
                  <a:cubicBezTo>
                    <a:pt x="17303" y="11794"/>
                    <a:pt x="12718" y="30131"/>
                    <a:pt x="8393" y="47323"/>
                  </a:cubicBezTo>
                  <a:cubicBezTo>
                    <a:pt x="6211" y="55937"/>
                    <a:pt x="4141" y="64218"/>
                    <a:pt x="2588" y="70503"/>
                  </a:cubicBezTo>
                  <a:cubicBezTo>
                    <a:pt x="1812" y="73646"/>
                    <a:pt x="1147" y="76271"/>
                    <a:pt x="703" y="78156"/>
                  </a:cubicBezTo>
                  <a:cubicBezTo>
                    <a:pt x="481" y="79081"/>
                    <a:pt x="296" y="79857"/>
                    <a:pt x="185" y="80412"/>
                  </a:cubicBezTo>
                  <a:cubicBezTo>
                    <a:pt x="148" y="80707"/>
                    <a:pt x="74" y="80929"/>
                    <a:pt x="74" y="81114"/>
                  </a:cubicBezTo>
                  <a:cubicBezTo>
                    <a:pt x="37" y="81262"/>
                    <a:pt x="0" y="81373"/>
                    <a:pt x="0" y="81484"/>
                  </a:cubicBezTo>
                  <a:cubicBezTo>
                    <a:pt x="0" y="81779"/>
                    <a:pt x="74" y="82075"/>
                    <a:pt x="222" y="82334"/>
                  </a:cubicBezTo>
                  <a:cubicBezTo>
                    <a:pt x="444" y="82704"/>
                    <a:pt x="814" y="83000"/>
                    <a:pt x="1331" y="83184"/>
                  </a:cubicBezTo>
                  <a:cubicBezTo>
                    <a:pt x="1886" y="83369"/>
                    <a:pt x="2551" y="83443"/>
                    <a:pt x="3402" y="83443"/>
                  </a:cubicBezTo>
                  <a:cubicBezTo>
                    <a:pt x="5250" y="83443"/>
                    <a:pt x="7949" y="83037"/>
                    <a:pt x="11794" y="82075"/>
                  </a:cubicBezTo>
                  <a:cubicBezTo>
                    <a:pt x="19114" y="80227"/>
                    <a:pt x="40705" y="72943"/>
                    <a:pt x="40705" y="72943"/>
                  </a:cubicBezTo>
                  <a:cubicBezTo>
                    <a:pt x="40816" y="72907"/>
                    <a:pt x="40927" y="72796"/>
                    <a:pt x="40927" y="72685"/>
                  </a:cubicBezTo>
                  <a:lnTo>
                    <a:pt x="42849" y="57342"/>
                  </a:lnTo>
                  <a:cubicBezTo>
                    <a:pt x="42849" y="57231"/>
                    <a:pt x="42812" y="57157"/>
                    <a:pt x="42738" y="57083"/>
                  </a:cubicBezTo>
                  <a:cubicBezTo>
                    <a:pt x="42684" y="57029"/>
                    <a:pt x="42610" y="56995"/>
                    <a:pt x="42546" y="56995"/>
                  </a:cubicBezTo>
                  <a:cubicBezTo>
                    <a:pt x="42522" y="56995"/>
                    <a:pt x="42499" y="56999"/>
                    <a:pt x="42480" y="57009"/>
                  </a:cubicBezTo>
                  <a:lnTo>
                    <a:pt x="20445" y="61409"/>
                  </a:lnTo>
                  <a:lnTo>
                    <a:pt x="31204" y="29762"/>
                  </a:lnTo>
                  <a:cubicBezTo>
                    <a:pt x="31278" y="29614"/>
                    <a:pt x="31204" y="29429"/>
                    <a:pt x="31019" y="29355"/>
                  </a:cubicBezTo>
                  <a:cubicBezTo>
                    <a:pt x="30994" y="29349"/>
                    <a:pt x="30968" y="29346"/>
                    <a:pt x="30943" y="29346"/>
                  </a:cubicBezTo>
                  <a:cubicBezTo>
                    <a:pt x="30813" y="29346"/>
                    <a:pt x="30680" y="29423"/>
                    <a:pt x="30649" y="29577"/>
                  </a:cubicBezTo>
                  <a:lnTo>
                    <a:pt x="19669" y="61741"/>
                  </a:lnTo>
                  <a:cubicBezTo>
                    <a:pt x="19632" y="61815"/>
                    <a:pt x="19669" y="61963"/>
                    <a:pt x="19743" y="62037"/>
                  </a:cubicBezTo>
                  <a:cubicBezTo>
                    <a:pt x="19797" y="62091"/>
                    <a:pt x="19871" y="62126"/>
                    <a:pt x="19950" y="62126"/>
                  </a:cubicBezTo>
                  <a:cubicBezTo>
                    <a:pt x="19979" y="62126"/>
                    <a:pt x="20009" y="62121"/>
                    <a:pt x="20038" y="62111"/>
                  </a:cubicBezTo>
                  <a:lnTo>
                    <a:pt x="42184" y="57675"/>
                  </a:lnTo>
                  <a:lnTo>
                    <a:pt x="40323" y="72417"/>
                  </a:lnTo>
                  <a:lnTo>
                    <a:pt x="40323" y="72417"/>
                  </a:lnTo>
                  <a:cubicBezTo>
                    <a:pt x="40166" y="72467"/>
                    <a:pt x="39920" y="72546"/>
                    <a:pt x="39596" y="72648"/>
                  </a:cubicBezTo>
                  <a:cubicBezTo>
                    <a:pt x="35344" y="74090"/>
                    <a:pt x="18005" y="79894"/>
                    <a:pt x="11646" y="81484"/>
                  </a:cubicBezTo>
                  <a:cubicBezTo>
                    <a:pt x="7838" y="82408"/>
                    <a:pt x="5176" y="82815"/>
                    <a:pt x="3402" y="82815"/>
                  </a:cubicBezTo>
                  <a:cubicBezTo>
                    <a:pt x="2330" y="82815"/>
                    <a:pt x="1590" y="82667"/>
                    <a:pt x="1183" y="82408"/>
                  </a:cubicBezTo>
                  <a:cubicBezTo>
                    <a:pt x="962" y="82297"/>
                    <a:pt x="851" y="82186"/>
                    <a:pt x="740" y="82038"/>
                  </a:cubicBezTo>
                  <a:cubicBezTo>
                    <a:pt x="666" y="81853"/>
                    <a:pt x="629" y="81706"/>
                    <a:pt x="629" y="81484"/>
                  </a:cubicBezTo>
                  <a:cubicBezTo>
                    <a:pt x="629" y="81484"/>
                    <a:pt x="629" y="81336"/>
                    <a:pt x="666" y="81188"/>
                  </a:cubicBezTo>
                  <a:cubicBezTo>
                    <a:pt x="925" y="79746"/>
                    <a:pt x="2219" y="74459"/>
                    <a:pt x="3993" y="67361"/>
                  </a:cubicBezTo>
                  <a:cubicBezTo>
                    <a:pt x="6655" y="56676"/>
                    <a:pt x="10426" y="41777"/>
                    <a:pt x="13569" y="29207"/>
                  </a:cubicBezTo>
                  <a:cubicBezTo>
                    <a:pt x="15121" y="22922"/>
                    <a:pt x="16526" y="17229"/>
                    <a:pt x="17561" y="12903"/>
                  </a:cubicBezTo>
                  <a:cubicBezTo>
                    <a:pt x="18079" y="10759"/>
                    <a:pt x="18486" y="8947"/>
                    <a:pt x="18781" y="7616"/>
                  </a:cubicBezTo>
                  <a:cubicBezTo>
                    <a:pt x="19077" y="6248"/>
                    <a:pt x="19262" y="5361"/>
                    <a:pt x="19299" y="4954"/>
                  </a:cubicBezTo>
                  <a:cubicBezTo>
                    <a:pt x="19447" y="3106"/>
                    <a:pt x="19928" y="2034"/>
                    <a:pt x="20445" y="1405"/>
                  </a:cubicBezTo>
                  <a:cubicBezTo>
                    <a:pt x="21000" y="777"/>
                    <a:pt x="21591" y="629"/>
                    <a:pt x="22072" y="629"/>
                  </a:cubicBezTo>
                  <a:cubicBezTo>
                    <a:pt x="22626" y="629"/>
                    <a:pt x="24068" y="740"/>
                    <a:pt x="25362" y="814"/>
                  </a:cubicBezTo>
                  <a:cubicBezTo>
                    <a:pt x="26656" y="925"/>
                    <a:pt x="27802" y="1035"/>
                    <a:pt x="27802" y="1035"/>
                  </a:cubicBezTo>
                  <a:cubicBezTo>
                    <a:pt x="27822" y="1039"/>
                    <a:pt x="27841" y="1041"/>
                    <a:pt x="27859" y="1041"/>
                  </a:cubicBezTo>
                  <a:cubicBezTo>
                    <a:pt x="28017" y="1041"/>
                    <a:pt x="28135" y="909"/>
                    <a:pt x="28135" y="777"/>
                  </a:cubicBezTo>
                  <a:cubicBezTo>
                    <a:pt x="28172" y="592"/>
                    <a:pt x="28024" y="444"/>
                    <a:pt x="27876" y="444"/>
                  </a:cubicBezTo>
                  <a:cubicBezTo>
                    <a:pt x="27876" y="444"/>
                    <a:pt x="26693" y="333"/>
                    <a:pt x="25399" y="222"/>
                  </a:cubicBezTo>
                  <a:cubicBezTo>
                    <a:pt x="24105" y="111"/>
                    <a:pt x="22663" y="0"/>
                    <a:pt x="22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932;p37">
              <a:extLst>
                <a:ext uri="{FF2B5EF4-FFF2-40B4-BE49-F238E27FC236}">
                  <a16:creationId xmlns:a16="http://schemas.microsoft.com/office/drawing/2014/main" id="{5C6A62A5-EC4E-4F44-ACFF-889FBCA21AF2}"/>
                </a:ext>
              </a:extLst>
            </p:cNvPr>
            <p:cNvSpPr/>
            <p:nvPr/>
          </p:nvSpPr>
          <p:spPr>
            <a:xfrm>
              <a:off x="4389950" y="3681000"/>
              <a:ext cx="277300" cy="403025"/>
            </a:xfrm>
            <a:custGeom>
              <a:avLst/>
              <a:gdLst/>
              <a:ahLst/>
              <a:cxnLst/>
              <a:rect l="l" t="t" r="r" b="b"/>
              <a:pathLst>
                <a:path w="11092" h="16121" extrusionOk="0">
                  <a:moveTo>
                    <a:pt x="1258" y="1"/>
                  </a:moveTo>
                  <a:lnTo>
                    <a:pt x="1" y="15713"/>
                  </a:lnTo>
                  <a:lnTo>
                    <a:pt x="10130" y="16120"/>
                  </a:lnTo>
                  <a:lnTo>
                    <a:pt x="11092" y="851"/>
                  </a:lnTo>
                  <a:lnTo>
                    <a:pt x="12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933;p37">
              <a:extLst>
                <a:ext uri="{FF2B5EF4-FFF2-40B4-BE49-F238E27FC236}">
                  <a16:creationId xmlns:a16="http://schemas.microsoft.com/office/drawing/2014/main" id="{D7795E69-E581-8042-9222-6EBB414CEA2A}"/>
                </a:ext>
              </a:extLst>
            </p:cNvPr>
            <p:cNvSpPr/>
            <p:nvPr/>
          </p:nvSpPr>
          <p:spPr>
            <a:xfrm>
              <a:off x="4381625" y="3673250"/>
              <a:ext cx="293950" cy="419075"/>
            </a:xfrm>
            <a:custGeom>
              <a:avLst/>
              <a:gdLst/>
              <a:ahLst/>
              <a:cxnLst/>
              <a:rect l="l" t="t" r="r" b="b"/>
              <a:pathLst>
                <a:path w="11758" h="16763" extrusionOk="0">
                  <a:moveTo>
                    <a:pt x="1864" y="633"/>
                  </a:moveTo>
                  <a:lnTo>
                    <a:pt x="11092" y="1420"/>
                  </a:lnTo>
                  <a:lnTo>
                    <a:pt x="10205" y="16134"/>
                  </a:lnTo>
                  <a:lnTo>
                    <a:pt x="666" y="15728"/>
                  </a:lnTo>
                  <a:lnTo>
                    <a:pt x="1864" y="633"/>
                  </a:lnTo>
                  <a:close/>
                  <a:moveTo>
                    <a:pt x="1562" y="1"/>
                  </a:moveTo>
                  <a:cubicBezTo>
                    <a:pt x="1499" y="1"/>
                    <a:pt x="1433" y="35"/>
                    <a:pt x="1406" y="89"/>
                  </a:cubicBezTo>
                  <a:cubicBezTo>
                    <a:pt x="1332" y="126"/>
                    <a:pt x="1295" y="200"/>
                    <a:pt x="1295" y="274"/>
                  </a:cubicBezTo>
                  <a:lnTo>
                    <a:pt x="38" y="16023"/>
                  </a:lnTo>
                  <a:cubicBezTo>
                    <a:pt x="1" y="16097"/>
                    <a:pt x="38" y="16171"/>
                    <a:pt x="112" y="16245"/>
                  </a:cubicBezTo>
                  <a:cubicBezTo>
                    <a:pt x="149" y="16319"/>
                    <a:pt x="223" y="16356"/>
                    <a:pt x="334" y="16356"/>
                  </a:cubicBezTo>
                  <a:lnTo>
                    <a:pt x="10463" y="16763"/>
                  </a:lnTo>
                  <a:cubicBezTo>
                    <a:pt x="10648" y="16763"/>
                    <a:pt x="10759" y="16615"/>
                    <a:pt x="10796" y="16467"/>
                  </a:cubicBezTo>
                  <a:lnTo>
                    <a:pt x="11720" y="1161"/>
                  </a:lnTo>
                  <a:cubicBezTo>
                    <a:pt x="11757" y="1013"/>
                    <a:pt x="11610" y="865"/>
                    <a:pt x="11462" y="829"/>
                  </a:cubicBezTo>
                  <a:lnTo>
                    <a:pt x="1628" y="15"/>
                  </a:lnTo>
                  <a:cubicBezTo>
                    <a:pt x="1608" y="5"/>
                    <a:pt x="1585" y="1"/>
                    <a:pt x="1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934;p37">
              <a:extLst>
                <a:ext uri="{FF2B5EF4-FFF2-40B4-BE49-F238E27FC236}">
                  <a16:creationId xmlns:a16="http://schemas.microsoft.com/office/drawing/2014/main" id="{07D6E8C2-803A-0841-9CCA-86701BA3672E}"/>
                </a:ext>
              </a:extLst>
            </p:cNvPr>
            <p:cNvSpPr/>
            <p:nvPr/>
          </p:nvSpPr>
          <p:spPr>
            <a:xfrm>
              <a:off x="4512875" y="3582125"/>
              <a:ext cx="70275" cy="158075"/>
            </a:xfrm>
            <a:custGeom>
              <a:avLst/>
              <a:gdLst/>
              <a:ahLst/>
              <a:cxnLst/>
              <a:rect l="l" t="t" r="r" b="b"/>
              <a:pathLst>
                <a:path w="2811" h="6323" extrusionOk="0">
                  <a:moveTo>
                    <a:pt x="149" y="0"/>
                  </a:moveTo>
                  <a:lnTo>
                    <a:pt x="1" y="6174"/>
                  </a:lnTo>
                  <a:lnTo>
                    <a:pt x="2663" y="6322"/>
                  </a:lnTo>
                  <a:lnTo>
                    <a:pt x="28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935;p37">
              <a:extLst>
                <a:ext uri="{FF2B5EF4-FFF2-40B4-BE49-F238E27FC236}">
                  <a16:creationId xmlns:a16="http://schemas.microsoft.com/office/drawing/2014/main" id="{0E0C3CBC-2802-6C43-8C12-D091C189084E}"/>
                </a:ext>
              </a:extLst>
            </p:cNvPr>
            <p:cNvSpPr/>
            <p:nvPr/>
          </p:nvSpPr>
          <p:spPr>
            <a:xfrm>
              <a:off x="4505475" y="3574725"/>
              <a:ext cx="85075" cy="172850"/>
            </a:xfrm>
            <a:custGeom>
              <a:avLst/>
              <a:gdLst/>
              <a:ahLst/>
              <a:cxnLst/>
              <a:rect l="l" t="t" r="r" b="b"/>
              <a:pathLst>
                <a:path w="3403" h="6914" extrusionOk="0">
                  <a:moveTo>
                    <a:pt x="2774" y="592"/>
                  </a:moveTo>
                  <a:lnTo>
                    <a:pt x="2663" y="6285"/>
                  </a:lnTo>
                  <a:lnTo>
                    <a:pt x="629" y="6174"/>
                  </a:lnTo>
                  <a:lnTo>
                    <a:pt x="735" y="592"/>
                  </a:lnTo>
                  <a:close/>
                  <a:moveTo>
                    <a:pt x="445" y="0"/>
                  </a:moveTo>
                  <a:cubicBezTo>
                    <a:pt x="260" y="0"/>
                    <a:pt x="149" y="111"/>
                    <a:pt x="149" y="296"/>
                  </a:cubicBezTo>
                  <a:lnTo>
                    <a:pt x="1" y="6470"/>
                  </a:lnTo>
                  <a:cubicBezTo>
                    <a:pt x="1" y="6618"/>
                    <a:pt x="112" y="6766"/>
                    <a:pt x="297" y="6766"/>
                  </a:cubicBezTo>
                  <a:lnTo>
                    <a:pt x="2959" y="6914"/>
                  </a:lnTo>
                  <a:cubicBezTo>
                    <a:pt x="3032" y="6914"/>
                    <a:pt x="3106" y="6877"/>
                    <a:pt x="3180" y="6840"/>
                  </a:cubicBezTo>
                  <a:cubicBezTo>
                    <a:pt x="3254" y="6766"/>
                    <a:pt x="3254" y="6692"/>
                    <a:pt x="3291" y="6618"/>
                  </a:cubicBezTo>
                  <a:lnTo>
                    <a:pt x="3402" y="296"/>
                  </a:lnTo>
                  <a:cubicBezTo>
                    <a:pt x="3402" y="222"/>
                    <a:pt x="3402" y="148"/>
                    <a:pt x="3328" y="74"/>
                  </a:cubicBezTo>
                  <a:cubicBezTo>
                    <a:pt x="3254" y="0"/>
                    <a:pt x="3180" y="0"/>
                    <a:pt x="3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936;p37">
              <a:extLst>
                <a:ext uri="{FF2B5EF4-FFF2-40B4-BE49-F238E27FC236}">
                  <a16:creationId xmlns:a16="http://schemas.microsoft.com/office/drawing/2014/main" id="{B213EB32-9F31-7A48-A3BE-124908ED8B92}"/>
                </a:ext>
              </a:extLst>
            </p:cNvPr>
            <p:cNvSpPr/>
            <p:nvPr/>
          </p:nvSpPr>
          <p:spPr>
            <a:xfrm>
              <a:off x="5426975" y="3461900"/>
              <a:ext cx="1298625" cy="1073150"/>
            </a:xfrm>
            <a:custGeom>
              <a:avLst/>
              <a:gdLst/>
              <a:ahLst/>
              <a:cxnLst/>
              <a:rect l="l" t="t" r="r" b="b"/>
              <a:pathLst>
                <a:path w="51945" h="42926" extrusionOk="0">
                  <a:moveTo>
                    <a:pt x="19915" y="0"/>
                  </a:moveTo>
                  <a:cubicBezTo>
                    <a:pt x="19319" y="0"/>
                    <a:pt x="18770" y="363"/>
                    <a:pt x="18523" y="927"/>
                  </a:cubicBezTo>
                  <a:lnTo>
                    <a:pt x="481" y="40412"/>
                  </a:lnTo>
                  <a:cubicBezTo>
                    <a:pt x="1" y="41447"/>
                    <a:pt x="740" y="42667"/>
                    <a:pt x="1886" y="42667"/>
                  </a:cubicBezTo>
                  <a:lnTo>
                    <a:pt x="31167" y="42926"/>
                  </a:lnTo>
                  <a:cubicBezTo>
                    <a:pt x="31758" y="42926"/>
                    <a:pt x="32350" y="42593"/>
                    <a:pt x="32609" y="42039"/>
                  </a:cubicBezTo>
                  <a:lnTo>
                    <a:pt x="51464" y="3145"/>
                  </a:lnTo>
                  <a:cubicBezTo>
                    <a:pt x="51944" y="2110"/>
                    <a:pt x="51205" y="890"/>
                    <a:pt x="50059" y="853"/>
                  </a:cubicBezTo>
                  <a:lnTo>
                    <a:pt x="20002" y="3"/>
                  </a:lnTo>
                  <a:cubicBezTo>
                    <a:pt x="19973" y="1"/>
                    <a:pt x="19944" y="0"/>
                    <a:pt x="199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937;p37">
              <a:extLst>
                <a:ext uri="{FF2B5EF4-FFF2-40B4-BE49-F238E27FC236}">
                  <a16:creationId xmlns:a16="http://schemas.microsoft.com/office/drawing/2014/main" id="{DEFA69C4-B6F1-8B44-A17C-AF66FAEF08AF}"/>
                </a:ext>
              </a:extLst>
            </p:cNvPr>
            <p:cNvSpPr/>
            <p:nvPr/>
          </p:nvSpPr>
          <p:spPr>
            <a:xfrm>
              <a:off x="5426975" y="3453650"/>
              <a:ext cx="1297700" cy="1088800"/>
            </a:xfrm>
            <a:custGeom>
              <a:avLst/>
              <a:gdLst/>
              <a:ahLst/>
              <a:cxnLst/>
              <a:rect l="l" t="t" r="r" b="b"/>
              <a:pathLst>
                <a:path w="51908" h="43552" extrusionOk="0">
                  <a:moveTo>
                    <a:pt x="20002" y="629"/>
                  </a:moveTo>
                  <a:lnTo>
                    <a:pt x="50059" y="1516"/>
                  </a:lnTo>
                  <a:cubicBezTo>
                    <a:pt x="50798" y="1516"/>
                    <a:pt x="51316" y="2144"/>
                    <a:pt x="51316" y="2810"/>
                  </a:cubicBezTo>
                  <a:cubicBezTo>
                    <a:pt x="51316" y="2995"/>
                    <a:pt x="51279" y="3180"/>
                    <a:pt x="51168" y="3364"/>
                  </a:cubicBezTo>
                  <a:lnTo>
                    <a:pt x="32313" y="42221"/>
                  </a:lnTo>
                  <a:cubicBezTo>
                    <a:pt x="32128" y="42664"/>
                    <a:pt x="31647" y="42960"/>
                    <a:pt x="31167" y="42960"/>
                  </a:cubicBezTo>
                  <a:lnTo>
                    <a:pt x="1886" y="42701"/>
                  </a:lnTo>
                  <a:cubicBezTo>
                    <a:pt x="1147" y="42701"/>
                    <a:pt x="629" y="42073"/>
                    <a:pt x="629" y="41407"/>
                  </a:cubicBezTo>
                  <a:cubicBezTo>
                    <a:pt x="629" y="41222"/>
                    <a:pt x="666" y="41038"/>
                    <a:pt x="740" y="40890"/>
                  </a:cubicBezTo>
                  <a:lnTo>
                    <a:pt x="18819" y="1368"/>
                  </a:lnTo>
                  <a:cubicBezTo>
                    <a:pt x="19003" y="924"/>
                    <a:pt x="19484" y="629"/>
                    <a:pt x="19965" y="629"/>
                  </a:cubicBezTo>
                  <a:close/>
                  <a:moveTo>
                    <a:pt x="19965" y="0"/>
                  </a:moveTo>
                  <a:cubicBezTo>
                    <a:pt x="19225" y="0"/>
                    <a:pt x="18560" y="444"/>
                    <a:pt x="18227" y="1109"/>
                  </a:cubicBezTo>
                  <a:lnTo>
                    <a:pt x="185" y="40631"/>
                  </a:lnTo>
                  <a:cubicBezTo>
                    <a:pt x="74" y="40890"/>
                    <a:pt x="1" y="41149"/>
                    <a:pt x="1" y="41407"/>
                  </a:cubicBezTo>
                  <a:cubicBezTo>
                    <a:pt x="1" y="42406"/>
                    <a:pt x="814" y="43293"/>
                    <a:pt x="1886" y="43293"/>
                  </a:cubicBezTo>
                  <a:lnTo>
                    <a:pt x="31167" y="43552"/>
                  </a:lnTo>
                  <a:cubicBezTo>
                    <a:pt x="31906" y="43552"/>
                    <a:pt x="32572" y="43145"/>
                    <a:pt x="32867" y="42479"/>
                  </a:cubicBezTo>
                  <a:lnTo>
                    <a:pt x="51722" y="3623"/>
                  </a:lnTo>
                  <a:cubicBezTo>
                    <a:pt x="51870" y="3364"/>
                    <a:pt x="51907" y="3069"/>
                    <a:pt x="51907" y="2810"/>
                  </a:cubicBezTo>
                  <a:cubicBezTo>
                    <a:pt x="51907" y="1812"/>
                    <a:pt x="51168" y="924"/>
                    <a:pt x="50059" y="887"/>
                  </a:cubicBezTo>
                  <a:lnTo>
                    <a:pt x="200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938;p37">
              <a:extLst>
                <a:ext uri="{FF2B5EF4-FFF2-40B4-BE49-F238E27FC236}">
                  <a16:creationId xmlns:a16="http://schemas.microsoft.com/office/drawing/2014/main" id="{40D83E31-5878-284D-9B96-DB9A84D798E4}"/>
                </a:ext>
              </a:extLst>
            </p:cNvPr>
            <p:cNvSpPr/>
            <p:nvPr/>
          </p:nvSpPr>
          <p:spPr>
            <a:xfrm>
              <a:off x="5548050" y="4175700"/>
              <a:ext cx="53625" cy="94825"/>
            </a:xfrm>
            <a:custGeom>
              <a:avLst/>
              <a:gdLst/>
              <a:ahLst/>
              <a:cxnLst/>
              <a:rect l="l" t="t" r="r" b="b"/>
              <a:pathLst>
                <a:path w="2145" h="3793" extrusionOk="0">
                  <a:moveTo>
                    <a:pt x="1777" y="0"/>
                  </a:moveTo>
                  <a:cubicBezTo>
                    <a:pt x="1650" y="0"/>
                    <a:pt x="1544" y="69"/>
                    <a:pt x="1516" y="177"/>
                  </a:cubicBezTo>
                  <a:lnTo>
                    <a:pt x="38" y="3357"/>
                  </a:lnTo>
                  <a:cubicBezTo>
                    <a:pt x="1" y="3504"/>
                    <a:pt x="38" y="3689"/>
                    <a:pt x="223" y="3763"/>
                  </a:cubicBezTo>
                  <a:cubicBezTo>
                    <a:pt x="262" y="3783"/>
                    <a:pt x="304" y="3792"/>
                    <a:pt x="347" y="3792"/>
                  </a:cubicBezTo>
                  <a:cubicBezTo>
                    <a:pt x="461" y="3792"/>
                    <a:pt x="575" y="3724"/>
                    <a:pt x="629" y="3615"/>
                  </a:cubicBezTo>
                  <a:lnTo>
                    <a:pt x="2071" y="436"/>
                  </a:lnTo>
                  <a:cubicBezTo>
                    <a:pt x="2145" y="288"/>
                    <a:pt x="2071" y="103"/>
                    <a:pt x="1923" y="29"/>
                  </a:cubicBezTo>
                  <a:cubicBezTo>
                    <a:pt x="1874" y="9"/>
                    <a:pt x="1824" y="0"/>
                    <a:pt x="1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939;p37">
              <a:extLst>
                <a:ext uri="{FF2B5EF4-FFF2-40B4-BE49-F238E27FC236}">
                  <a16:creationId xmlns:a16="http://schemas.microsoft.com/office/drawing/2014/main" id="{3C9DC3B9-DB2C-1848-821D-C67AB135EED5}"/>
                </a:ext>
              </a:extLst>
            </p:cNvPr>
            <p:cNvSpPr/>
            <p:nvPr/>
          </p:nvSpPr>
          <p:spPr>
            <a:xfrm>
              <a:off x="5610900" y="3469350"/>
              <a:ext cx="451075" cy="661600"/>
            </a:xfrm>
            <a:custGeom>
              <a:avLst/>
              <a:gdLst/>
              <a:ahLst/>
              <a:cxnLst/>
              <a:rect l="l" t="t" r="r" b="b"/>
              <a:pathLst>
                <a:path w="18043" h="26464" extrusionOk="0">
                  <a:moveTo>
                    <a:pt x="13236" y="1"/>
                  </a:moveTo>
                  <a:cubicBezTo>
                    <a:pt x="12460" y="1"/>
                    <a:pt x="11794" y="407"/>
                    <a:pt x="11499" y="1110"/>
                  </a:cubicBezTo>
                  <a:lnTo>
                    <a:pt x="75" y="26028"/>
                  </a:lnTo>
                  <a:cubicBezTo>
                    <a:pt x="1" y="26176"/>
                    <a:pt x="75" y="26361"/>
                    <a:pt x="223" y="26435"/>
                  </a:cubicBezTo>
                  <a:cubicBezTo>
                    <a:pt x="272" y="26454"/>
                    <a:pt x="322" y="26464"/>
                    <a:pt x="368" y="26464"/>
                  </a:cubicBezTo>
                  <a:cubicBezTo>
                    <a:pt x="496" y="26464"/>
                    <a:pt x="602" y="26395"/>
                    <a:pt x="629" y="26287"/>
                  </a:cubicBezTo>
                  <a:lnTo>
                    <a:pt x="12053" y="1369"/>
                  </a:lnTo>
                  <a:cubicBezTo>
                    <a:pt x="12275" y="888"/>
                    <a:pt x="12719" y="592"/>
                    <a:pt x="13236" y="592"/>
                  </a:cubicBezTo>
                  <a:lnTo>
                    <a:pt x="13273" y="592"/>
                  </a:lnTo>
                  <a:lnTo>
                    <a:pt x="17710" y="740"/>
                  </a:lnTo>
                  <a:cubicBezTo>
                    <a:pt x="17894" y="740"/>
                    <a:pt x="18042" y="592"/>
                    <a:pt x="18042" y="444"/>
                  </a:cubicBezTo>
                  <a:cubicBezTo>
                    <a:pt x="18042" y="259"/>
                    <a:pt x="17931" y="112"/>
                    <a:pt x="17747" y="112"/>
                  </a:cubicBezTo>
                  <a:lnTo>
                    <a:pt x="1327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940;p37">
              <a:extLst>
                <a:ext uri="{FF2B5EF4-FFF2-40B4-BE49-F238E27FC236}">
                  <a16:creationId xmlns:a16="http://schemas.microsoft.com/office/drawing/2014/main" id="{CB67D377-8DFB-004B-97D4-B43F49811359}"/>
                </a:ext>
              </a:extLst>
            </p:cNvPr>
            <p:cNvSpPr/>
            <p:nvPr/>
          </p:nvSpPr>
          <p:spPr>
            <a:xfrm>
              <a:off x="6081350" y="3473050"/>
              <a:ext cx="74900" cy="17575"/>
            </a:xfrm>
            <a:custGeom>
              <a:avLst/>
              <a:gdLst/>
              <a:ahLst/>
              <a:cxnLst/>
              <a:rect l="l" t="t" r="r" b="b"/>
              <a:pathLst>
                <a:path w="2996" h="703" extrusionOk="0">
                  <a:moveTo>
                    <a:pt x="333" y="1"/>
                  </a:moveTo>
                  <a:cubicBezTo>
                    <a:pt x="149" y="1"/>
                    <a:pt x="1" y="148"/>
                    <a:pt x="1" y="296"/>
                  </a:cubicBezTo>
                  <a:cubicBezTo>
                    <a:pt x="1" y="481"/>
                    <a:pt x="149" y="629"/>
                    <a:pt x="296" y="629"/>
                  </a:cubicBezTo>
                  <a:lnTo>
                    <a:pt x="2663" y="703"/>
                  </a:lnTo>
                  <a:cubicBezTo>
                    <a:pt x="2847" y="703"/>
                    <a:pt x="2995" y="555"/>
                    <a:pt x="2995" y="407"/>
                  </a:cubicBezTo>
                  <a:cubicBezTo>
                    <a:pt x="2995" y="222"/>
                    <a:pt x="2847" y="74"/>
                    <a:pt x="2700" y="74"/>
                  </a:cubicBezTo>
                  <a:lnTo>
                    <a:pt x="33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941;p37">
              <a:extLst>
                <a:ext uri="{FF2B5EF4-FFF2-40B4-BE49-F238E27FC236}">
                  <a16:creationId xmlns:a16="http://schemas.microsoft.com/office/drawing/2014/main" id="{35305BFB-C428-E444-BCB6-55C8F55E739A}"/>
                </a:ext>
              </a:extLst>
            </p:cNvPr>
            <p:cNvSpPr/>
            <p:nvPr/>
          </p:nvSpPr>
          <p:spPr>
            <a:xfrm>
              <a:off x="6350325" y="4060025"/>
              <a:ext cx="263225" cy="113650"/>
            </a:xfrm>
            <a:custGeom>
              <a:avLst/>
              <a:gdLst/>
              <a:ahLst/>
              <a:cxnLst/>
              <a:rect l="l" t="t" r="r" b="b"/>
              <a:pathLst>
                <a:path w="10529" h="4546" extrusionOk="0">
                  <a:moveTo>
                    <a:pt x="9134" y="1"/>
                  </a:moveTo>
                  <a:cubicBezTo>
                    <a:pt x="9019" y="1"/>
                    <a:pt x="8895" y="12"/>
                    <a:pt x="8762" y="35"/>
                  </a:cubicBezTo>
                  <a:cubicBezTo>
                    <a:pt x="8762" y="35"/>
                    <a:pt x="5287" y="1551"/>
                    <a:pt x="2625" y="2586"/>
                  </a:cubicBezTo>
                  <a:cubicBezTo>
                    <a:pt x="0" y="3621"/>
                    <a:pt x="1479" y="4545"/>
                    <a:pt x="2551" y="4545"/>
                  </a:cubicBezTo>
                  <a:cubicBezTo>
                    <a:pt x="3586" y="4545"/>
                    <a:pt x="7616" y="3325"/>
                    <a:pt x="9132" y="2364"/>
                  </a:cubicBezTo>
                  <a:cubicBezTo>
                    <a:pt x="10529" y="1512"/>
                    <a:pt x="10481" y="1"/>
                    <a:pt x="9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942;p37">
              <a:extLst>
                <a:ext uri="{FF2B5EF4-FFF2-40B4-BE49-F238E27FC236}">
                  <a16:creationId xmlns:a16="http://schemas.microsoft.com/office/drawing/2014/main" id="{0C318A7F-35A1-7044-A9DC-2EA1A9A4F9E9}"/>
                </a:ext>
              </a:extLst>
            </p:cNvPr>
            <p:cNvSpPr/>
            <p:nvPr/>
          </p:nvSpPr>
          <p:spPr>
            <a:xfrm>
              <a:off x="6386375" y="4075675"/>
              <a:ext cx="210750" cy="90600"/>
            </a:xfrm>
            <a:custGeom>
              <a:avLst/>
              <a:gdLst/>
              <a:ahLst/>
              <a:cxnLst/>
              <a:rect l="l" t="t" r="r" b="b"/>
              <a:pathLst>
                <a:path w="8430" h="3624" extrusionOk="0">
                  <a:moveTo>
                    <a:pt x="8355" y="0"/>
                  </a:moveTo>
                  <a:cubicBezTo>
                    <a:pt x="7801" y="222"/>
                    <a:pt x="7135" y="481"/>
                    <a:pt x="6507" y="703"/>
                  </a:cubicBezTo>
                  <a:cubicBezTo>
                    <a:pt x="5139" y="1220"/>
                    <a:pt x="3697" y="1627"/>
                    <a:pt x="2551" y="1886"/>
                  </a:cubicBezTo>
                  <a:cubicBezTo>
                    <a:pt x="2218" y="1997"/>
                    <a:pt x="1922" y="2034"/>
                    <a:pt x="1627" y="2108"/>
                  </a:cubicBezTo>
                  <a:cubicBezTo>
                    <a:pt x="1516" y="2145"/>
                    <a:pt x="1405" y="2182"/>
                    <a:pt x="1294" y="2219"/>
                  </a:cubicBezTo>
                  <a:cubicBezTo>
                    <a:pt x="776" y="2440"/>
                    <a:pt x="444" y="2625"/>
                    <a:pt x="222" y="2810"/>
                  </a:cubicBezTo>
                  <a:cubicBezTo>
                    <a:pt x="37" y="2958"/>
                    <a:pt x="0" y="3069"/>
                    <a:pt x="37" y="3106"/>
                  </a:cubicBezTo>
                  <a:cubicBezTo>
                    <a:pt x="37" y="3143"/>
                    <a:pt x="37" y="3180"/>
                    <a:pt x="74" y="3254"/>
                  </a:cubicBezTo>
                  <a:cubicBezTo>
                    <a:pt x="111" y="3328"/>
                    <a:pt x="222" y="3365"/>
                    <a:pt x="333" y="3439"/>
                  </a:cubicBezTo>
                  <a:cubicBezTo>
                    <a:pt x="518" y="3550"/>
                    <a:pt x="850" y="3624"/>
                    <a:pt x="1072" y="3624"/>
                  </a:cubicBezTo>
                  <a:lnTo>
                    <a:pt x="1109" y="3624"/>
                  </a:lnTo>
                  <a:cubicBezTo>
                    <a:pt x="1294" y="3624"/>
                    <a:pt x="1738" y="3550"/>
                    <a:pt x="2292" y="3439"/>
                  </a:cubicBezTo>
                  <a:cubicBezTo>
                    <a:pt x="2810" y="3291"/>
                    <a:pt x="3475" y="3106"/>
                    <a:pt x="4141" y="2921"/>
                  </a:cubicBezTo>
                  <a:cubicBezTo>
                    <a:pt x="5435" y="2477"/>
                    <a:pt x="6840" y="1923"/>
                    <a:pt x="7542" y="1479"/>
                  </a:cubicBezTo>
                  <a:cubicBezTo>
                    <a:pt x="8171" y="1110"/>
                    <a:pt x="8429" y="592"/>
                    <a:pt x="8429" y="259"/>
                  </a:cubicBezTo>
                  <a:cubicBezTo>
                    <a:pt x="8429" y="148"/>
                    <a:pt x="8392" y="74"/>
                    <a:pt x="83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943;p37">
              <a:extLst>
                <a:ext uri="{FF2B5EF4-FFF2-40B4-BE49-F238E27FC236}">
                  <a16:creationId xmlns:a16="http://schemas.microsoft.com/office/drawing/2014/main" id="{8644B7DC-774F-AD40-8D80-155BCEE5EDDD}"/>
                </a:ext>
              </a:extLst>
            </p:cNvPr>
            <p:cNvSpPr/>
            <p:nvPr/>
          </p:nvSpPr>
          <p:spPr>
            <a:xfrm>
              <a:off x="6371575" y="4051650"/>
              <a:ext cx="240325" cy="130350"/>
            </a:xfrm>
            <a:custGeom>
              <a:avLst/>
              <a:gdLst/>
              <a:ahLst/>
              <a:cxnLst/>
              <a:rect l="l" t="t" r="r" b="b"/>
              <a:pathLst>
                <a:path w="9613" h="5214" extrusionOk="0">
                  <a:moveTo>
                    <a:pt x="8282" y="629"/>
                  </a:moveTo>
                  <a:cubicBezTo>
                    <a:pt x="8578" y="629"/>
                    <a:pt x="8726" y="703"/>
                    <a:pt x="8836" y="814"/>
                  </a:cubicBezTo>
                  <a:cubicBezTo>
                    <a:pt x="8947" y="924"/>
                    <a:pt x="9021" y="1035"/>
                    <a:pt x="9021" y="1220"/>
                  </a:cubicBezTo>
                  <a:cubicBezTo>
                    <a:pt x="9021" y="1553"/>
                    <a:pt x="8763" y="2071"/>
                    <a:pt x="8134" y="2440"/>
                  </a:cubicBezTo>
                  <a:cubicBezTo>
                    <a:pt x="7432" y="2884"/>
                    <a:pt x="6027" y="3438"/>
                    <a:pt x="4733" y="3882"/>
                  </a:cubicBezTo>
                  <a:cubicBezTo>
                    <a:pt x="4067" y="4067"/>
                    <a:pt x="3402" y="4252"/>
                    <a:pt x="2884" y="4400"/>
                  </a:cubicBezTo>
                  <a:cubicBezTo>
                    <a:pt x="2330" y="4511"/>
                    <a:pt x="1886" y="4585"/>
                    <a:pt x="1701" y="4585"/>
                  </a:cubicBezTo>
                  <a:cubicBezTo>
                    <a:pt x="1442" y="4585"/>
                    <a:pt x="1110" y="4511"/>
                    <a:pt x="925" y="4400"/>
                  </a:cubicBezTo>
                  <a:cubicBezTo>
                    <a:pt x="814" y="4326"/>
                    <a:pt x="703" y="4289"/>
                    <a:pt x="666" y="4215"/>
                  </a:cubicBezTo>
                  <a:cubicBezTo>
                    <a:pt x="629" y="4141"/>
                    <a:pt x="629" y="4104"/>
                    <a:pt x="629" y="4067"/>
                  </a:cubicBezTo>
                  <a:cubicBezTo>
                    <a:pt x="592" y="4030"/>
                    <a:pt x="629" y="3919"/>
                    <a:pt x="814" y="3771"/>
                  </a:cubicBezTo>
                  <a:cubicBezTo>
                    <a:pt x="1036" y="3586"/>
                    <a:pt x="1368" y="3401"/>
                    <a:pt x="1886" y="3180"/>
                  </a:cubicBezTo>
                  <a:cubicBezTo>
                    <a:pt x="4319" y="2234"/>
                    <a:pt x="7431" y="886"/>
                    <a:pt x="7949" y="661"/>
                  </a:cubicBezTo>
                  <a:lnTo>
                    <a:pt x="7949" y="661"/>
                  </a:lnTo>
                  <a:lnTo>
                    <a:pt x="7949" y="666"/>
                  </a:lnTo>
                  <a:cubicBezTo>
                    <a:pt x="8060" y="629"/>
                    <a:pt x="8171" y="629"/>
                    <a:pt x="8282" y="629"/>
                  </a:cubicBezTo>
                  <a:close/>
                  <a:moveTo>
                    <a:pt x="8282" y="0"/>
                  </a:moveTo>
                  <a:cubicBezTo>
                    <a:pt x="8134" y="0"/>
                    <a:pt x="8023" y="37"/>
                    <a:pt x="7875" y="37"/>
                  </a:cubicBezTo>
                  <a:lnTo>
                    <a:pt x="7801" y="74"/>
                  </a:lnTo>
                  <a:cubicBezTo>
                    <a:pt x="7801" y="74"/>
                    <a:pt x="6914" y="444"/>
                    <a:pt x="5731" y="961"/>
                  </a:cubicBezTo>
                  <a:cubicBezTo>
                    <a:pt x="4511" y="1479"/>
                    <a:pt x="2995" y="2107"/>
                    <a:pt x="1664" y="2625"/>
                  </a:cubicBezTo>
                  <a:cubicBezTo>
                    <a:pt x="1110" y="2847"/>
                    <a:pt x="703" y="3069"/>
                    <a:pt x="444" y="3291"/>
                  </a:cubicBezTo>
                  <a:cubicBezTo>
                    <a:pt x="148" y="3512"/>
                    <a:pt x="0" y="3808"/>
                    <a:pt x="0" y="4067"/>
                  </a:cubicBezTo>
                  <a:cubicBezTo>
                    <a:pt x="0" y="4289"/>
                    <a:pt x="74" y="4474"/>
                    <a:pt x="185" y="4622"/>
                  </a:cubicBezTo>
                  <a:cubicBezTo>
                    <a:pt x="370" y="4806"/>
                    <a:pt x="629" y="4954"/>
                    <a:pt x="888" y="5065"/>
                  </a:cubicBezTo>
                  <a:cubicBezTo>
                    <a:pt x="1147" y="5139"/>
                    <a:pt x="1405" y="5213"/>
                    <a:pt x="1701" y="5213"/>
                  </a:cubicBezTo>
                  <a:cubicBezTo>
                    <a:pt x="1997" y="5176"/>
                    <a:pt x="2441" y="5102"/>
                    <a:pt x="2995" y="4991"/>
                  </a:cubicBezTo>
                  <a:cubicBezTo>
                    <a:pt x="3845" y="4769"/>
                    <a:pt x="4918" y="4474"/>
                    <a:pt x="5916" y="4104"/>
                  </a:cubicBezTo>
                  <a:cubicBezTo>
                    <a:pt x="6914" y="3734"/>
                    <a:pt x="7838" y="3365"/>
                    <a:pt x="8467" y="2995"/>
                  </a:cubicBezTo>
                  <a:cubicBezTo>
                    <a:pt x="9206" y="2514"/>
                    <a:pt x="9613" y="1849"/>
                    <a:pt x="9613" y="1220"/>
                  </a:cubicBezTo>
                  <a:cubicBezTo>
                    <a:pt x="9613" y="887"/>
                    <a:pt x="9502" y="592"/>
                    <a:pt x="9243" y="370"/>
                  </a:cubicBezTo>
                  <a:cubicBezTo>
                    <a:pt x="9021" y="148"/>
                    <a:pt x="8689" y="0"/>
                    <a:pt x="82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944;p37">
              <a:extLst>
                <a:ext uri="{FF2B5EF4-FFF2-40B4-BE49-F238E27FC236}">
                  <a16:creationId xmlns:a16="http://schemas.microsoft.com/office/drawing/2014/main" id="{ACB5067E-4D43-FD4A-8BAA-9ED2CCAD0A86}"/>
                </a:ext>
              </a:extLst>
            </p:cNvPr>
            <p:cNvSpPr/>
            <p:nvPr/>
          </p:nvSpPr>
          <p:spPr>
            <a:xfrm>
              <a:off x="6319825" y="3967450"/>
              <a:ext cx="358550" cy="155375"/>
            </a:xfrm>
            <a:custGeom>
              <a:avLst/>
              <a:gdLst/>
              <a:ahLst/>
              <a:cxnLst/>
              <a:rect l="l" t="t" r="r" b="b"/>
              <a:pathLst>
                <a:path w="14342" h="6215" extrusionOk="0">
                  <a:moveTo>
                    <a:pt x="12382" y="1"/>
                  </a:moveTo>
                  <a:cubicBezTo>
                    <a:pt x="12234" y="1"/>
                    <a:pt x="12075" y="14"/>
                    <a:pt x="11905" y="41"/>
                  </a:cubicBezTo>
                  <a:cubicBezTo>
                    <a:pt x="11905" y="41"/>
                    <a:pt x="7172" y="2111"/>
                    <a:pt x="3586" y="3516"/>
                  </a:cubicBezTo>
                  <a:cubicBezTo>
                    <a:pt x="0" y="4921"/>
                    <a:pt x="2034" y="6215"/>
                    <a:pt x="3438" y="6215"/>
                  </a:cubicBezTo>
                  <a:cubicBezTo>
                    <a:pt x="4880" y="6215"/>
                    <a:pt x="10389" y="4551"/>
                    <a:pt x="12422" y="3257"/>
                  </a:cubicBezTo>
                  <a:cubicBezTo>
                    <a:pt x="14341" y="2058"/>
                    <a:pt x="14259" y="1"/>
                    <a:pt x="12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945;p37">
              <a:extLst>
                <a:ext uri="{FF2B5EF4-FFF2-40B4-BE49-F238E27FC236}">
                  <a16:creationId xmlns:a16="http://schemas.microsoft.com/office/drawing/2014/main" id="{F2B368E0-956B-2440-ADBE-CBA7222FC6EC}"/>
                </a:ext>
              </a:extLst>
            </p:cNvPr>
            <p:cNvSpPr/>
            <p:nvPr/>
          </p:nvSpPr>
          <p:spPr>
            <a:xfrm>
              <a:off x="6366950" y="3975850"/>
              <a:ext cx="291175" cy="139600"/>
            </a:xfrm>
            <a:custGeom>
              <a:avLst/>
              <a:gdLst/>
              <a:ahLst/>
              <a:cxnLst/>
              <a:rect l="l" t="t" r="r" b="b"/>
              <a:pathLst>
                <a:path w="11647" h="5584" extrusionOk="0">
                  <a:moveTo>
                    <a:pt x="10722" y="1"/>
                  </a:moveTo>
                  <a:cubicBezTo>
                    <a:pt x="10685" y="38"/>
                    <a:pt x="10648" y="38"/>
                    <a:pt x="10611" y="75"/>
                  </a:cubicBezTo>
                  <a:cubicBezTo>
                    <a:pt x="9724" y="629"/>
                    <a:pt x="8356" y="1221"/>
                    <a:pt x="6877" y="1738"/>
                  </a:cubicBezTo>
                  <a:cubicBezTo>
                    <a:pt x="5731" y="2145"/>
                    <a:pt x="4548" y="2515"/>
                    <a:pt x="3513" y="2773"/>
                  </a:cubicBezTo>
                  <a:cubicBezTo>
                    <a:pt x="2921" y="3032"/>
                    <a:pt x="2367" y="3254"/>
                    <a:pt x="1812" y="3476"/>
                  </a:cubicBezTo>
                  <a:cubicBezTo>
                    <a:pt x="1073" y="3772"/>
                    <a:pt x="629" y="4030"/>
                    <a:pt x="333" y="4252"/>
                  </a:cubicBezTo>
                  <a:cubicBezTo>
                    <a:pt x="75" y="4511"/>
                    <a:pt x="1" y="4696"/>
                    <a:pt x="1" y="4770"/>
                  </a:cubicBezTo>
                  <a:cubicBezTo>
                    <a:pt x="1" y="4881"/>
                    <a:pt x="38" y="4955"/>
                    <a:pt x="112" y="5029"/>
                  </a:cubicBezTo>
                  <a:cubicBezTo>
                    <a:pt x="185" y="5139"/>
                    <a:pt x="296" y="5213"/>
                    <a:pt x="444" y="5287"/>
                  </a:cubicBezTo>
                  <a:cubicBezTo>
                    <a:pt x="777" y="5472"/>
                    <a:pt x="1184" y="5583"/>
                    <a:pt x="1553" y="5583"/>
                  </a:cubicBezTo>
                  <a:lnTo>
                    <a:pt x="1590" y="5583"/>
                  </a:lnTo>
                  <a:cubicBezTo>
                    <a:pt x="1886" y="5583"/>
                    <a:pt x="2478" y="5472"/>
                    <a:pt x="3217" y="5287"/>
                  </a:cubicBezTo>
                  <a:cubicBezTo>
                    <a:pt x="3956" y="5139"/>
                    <a:pt x="4807" y="4881"/>
                    <a:pt x="5731" y="4585"/>
                  </a:cubicBezTo>
                  <a:cubicBezTo>
                    <a:pt x="7506" y="4030"/>
                    <a:pt x="9391" y="3291"/>
                    <a:pt x="10389" y="2662"/>
                  </a:cubicBezTo>
                  <a:cubicBezTo>
                    <a:pt x="11240" y="2108"/>
                    <a:pt x="11646" y="1405"/>
                    <a:pt x="11609" y="888"/>
                  </a:cubicBezTo>
                  <a:cubicBezTo>
                    <a:pt x="11609" y="629"/>
                    <a:pt x="11535" y="407"/>
                    <a:pt x="11351" y="259"/>
                  </a:cubicBezTo>
                  <a:cubicBezTo>
                    <a:pt x="11240" y="111"/>
                    <a:pt x="11018" y="38"/>
                    <a:pt x="107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946;p37">
              <a:extLst>
                <a:ext uri="{FF2B5EF4-FFF2-40B4-BE49-F238E27FC236}">
                  <a16:creationId xmlns:a16="http://schemas.microsoft.com/office/drawing/2014/main" id="{0C8CA0E2-A3DE-3241-8CA4-B862416D6D17}"/>
                </a:ext>
              </a:extLst>
            </p:cNvPr>
            <p:cNvSpPr/>
            <p:nvPr/>
          </p:nvSpPr>
          <p:spPr>
            <a:xfrm>
              <a:off x="6351250" y="3960150"/>
              <a:ext cx="321650" cy="170075"/>
            </a:xfrm>
            <a:custGeom>
              <a:avLst/>
              <a:gdLst/>
              <a:ahLst/>
              <a:cxnLst/>
              <a:rect l="l" t="t" r="r" b="b"/>
              <a:pathLst>
                <a:path w="12866" h="6803" extrusionOk="0">
                  <a:moveTo>
                    <a:pt x="11128" y="629"/>
                  </a:moveTo>
                  <a:cubicBezTo>
                    <a:pt x="11572" y="629"/>
                    <a:pt x="11831" y="739"/>
                    <a:pt x="11979" y="887"/>
                  </a:cubicBezTo>
                  <a:cubicBezTo>
                    <a:pt x="12163" y="1035"/>
                    <a:pt x="12237" y="1257"/>
                    <a:pt x="12237" y="1516"/>
                  </a:cubicBezTo>
                  <a:cubicBezTo>
                    <a:pt x="12274" y="2033"/>
                    <a:pt x="11868" y="2736"/>
                    <a:pt x="11017" y="3290"/>
                  </a:cubicBezTo>
                  <a:cubicBezTo>
                    <a:pt x="10019" y="3919"/>
                    <a:pt x="8134" y="4658"/>
                    <a:pt x="6359" y="5213"/>
                  </a:cubicBezTo>
                  <a:cubicBezTo>
                    <a:pt x="5435" y="5509"/>
                    <a:pt x="4584" y="5767"/>
                    <a:pt x="3845" y="5915"/>
                  </a:cubicBezTo>
                  <a:cubicBezTo>
                    <a:pt x="3106" y="6100"/>
                    <a:pt x="2477" y="6211"/>
                    <a:pt x="2181" y="6211"/>
                  </a:cubicBezTo>
                  <a:cubicBezTo>
                    <a:pt x="1849" y="6211"/>
                    <a:pt x="1405" y="6100"/>
                    <a:pt x="1072" y="5915"/>
                  </a:cubicBezTo>
                  <a:cubicBezTo>
                    <a:pt x="924" y="5841"/>
                    <a:pt x="813" y="5767"/>
                    <a:pt x="740" y="5657"/>
                  </a:cubicBezTo>
                  <a:cubicBezTo>
                    <a:pt x="666" y="5583"/>
                    <a:pt x="629" y="5509"/>
                    <a:pt x="629" y="5398"/>
                  </a:cubicBezTo>
                  <a:cubicBezTo>
                    <a:pt x="629" y="5324"/>
                    <a:pt x="703" y="5139"/>
                    <a:pt x="961" y="4880"/>
                  </a:cubicBezTo>
                  <a:cubicBezTo>
                    <a:pt x="1257" y="4658"/>
                    <a:pt x="1701" y="4400"/>
                    <a:pt x="2440" y="4104"/>
                  </a:cubicBezTo>
                  <a:cubicBezTo>
                    <a:pt x="5763" y="2802"/>
                    <a:pt x="10101" y="929"/>
                    <a:pt x="10721" y="661"/>
                  </a:cubicBezTo>
                  <a:lnTo>
                    <a:pt x="10721" y="661"/>
                  </a:lnTo>
                  <a:lnTo>
                    <a:pt x="10722" y="666"/>
                  </a:lnTo>
                  <a:cubicBezTo>
                    <a:pt x="10869" y="629"/>
                    <a:pt x="11017" y="629"/>
                    <a:pt x="11128" y="629"/>
                  </a:cubicBezTo>
                  <a:close/>
                  <a:moveTo>
                    <a:pt x="11128" y="0"/>
                  </a:moveTo>
                  <a:cubicBezTo>
                    <a:pt x="10980" y="0"/>
                    <a:pt x="10796" y="0"/>
                    <a:pt x="10611" y="37"/>
                  </a:cubicBezTo>
                  <a:lnTo>
                    <a:pt x="10537" y="74"/>
                  </a:lnTo>
                  <a:cubicBezTo>
                    <a:pt x="10537" y="74"/>
                    <a:pt x="10241" y="185"/>
                    <a:pt x="9723" y="407"/>
                  </a:cubicBezTo>
                  <a:cubicBezTo>
                    <a:pt x="8245" y="1035"/>
                    <a:pt x="4880" y="2477"/>
                    <a:pt x="2218" y="3512"/>
                  </a:cubicBezTo>
                  <a:cubicBezTo>
                    <a:pt x="1442" y="3808"/>
                    <a:pt x="924" y="4104"/>
                    <a:pt x="555" y="4437"/>
                  </a:cubicBezTo>
                  <a:cubicBezTo>
                    <a:pt x="222" y="4732"/>
                    <a:pt x="0" y="5065"/>
                    <a:pt x="0" y="5398"/>
                  </a:cubicBezTo>
                  <a:cubicBezTo>
                    <a:pt x="0" y="5657"/>
                    <a:pt x="111" y="5878"/>
                    <a:pt x="259" y="6063"/>
                  </a:cubicBezTo>
                  <a:cubicBezTo>
                    <a:pt x="481" y="6322"/>
                    <a:pt x="777" y="6507"/>
                    <a:pt x="1146" y="6618"/>
                  </a:cubicBezTo>
                  <a:cubicBezTo>
                    <a:pt x="1479" y="6729"/>
                    <a:pt x="1849" y="6803"/>
                    <a:pt x="2181" y="6803"/>
                  </a:cubicBezTo>
                  <a:cubicBezTo>
                    <a:pt x="2588" y="6803"/>
                    <a:pt x="3217" y="6692"/>
                    <a:pt x="3956" y="6507"/>
                  </a:cubicBezTo>
                  <a:cubicBezTo>
                    <a:pt x="5102" y="6248"/>
                    <a:pt x="6544" y="5841"/>
                    <a:pt x="7912" y="5324"/>
                  </a:cubicBezTo>
                  <a:cubicBezTo>
                    <a:pt x="9243" y="4843"/>
                    <a:pt x="10537" y="4326"/>
                    <a:pt x="11350" y="3808"/>
                  </a:cubicBezTo>
                  <a:cubicBezTo>
                    <a:pt x="12348" y="3180"/>
                    <a:pt x="12866" y="2329"/>
                    <a:pt x="12866" y="1516"/>
                  </a:cubicBezTo>
                  <a:cubicBezTo>
                    <a:pt x="12866" y="1109"/>
                    <a:pt x="12718" y="703"/>
                    <a:pt x="12422" y="444"/>
                  </a:cubicBezTo>
                  <a:cubicBezTo>
                    <a:pt x="12090" y="148"/>
                    <a:pt x="11683" y="0"/>
                    <a:pt x="11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947;p37">
              <a:extLst>
                <a:ext uri="{FF2B5EF4-FFF2-40B4-BE49-F238E27FC236}">
                  <a16:creationId xmlns:a16="http://schemas.microsoft.com/office/drawing/2014/main" id="{A0312185-64D1-CD44-ADE4-715183EC87F8}"/>
                </a:ext>
              </a:extLst>
            </p:cNvPr>
            <p:cNvSpPr/>
            <p:nvPr/>
          </p:nvSpPr>
          <p:spPr>
            <a:xfrm>
              <a:off x="6287475" y="3882150"/>
              <a:ext cx="392175" cy="169525"/>
            </a:xfrm>
            <a:custGeom>
              <a:avLst/>
              <a:gdLst/>
              <a:ahLst/>
              <a:cxnLst/>
              <a:rect l="l" t="t" r="r" b="b"/>
              <a:pathLst>
                <a:path w="15687" h="6781" extrusionOk="0">
                  <a:moveTo>
                    <a:pt x="13608" y="0"/>
                  </a:moveTo>
                  <a:cubicBezTo>
                    <a:pt x="13436" y="0"/>
                    <a:pt x="13251" y="17"/>
                    <a:pt x="13051" y="51"/>
                  </a:cubicBezTo>
                  <a:cubicBezTo>
                    <a:pt x="13051" y="51"/>
                    <a:pt x="7875" y="2307"/>
                    <a:pt x="3919" y="3823"/>
                  </a:cubicBezTo>
                  <a:cubicBezTo>
                    <a:pt x="0" y="5375"/>
                    <a:pt x="2255" y="6780"/>
                    <a:pt x="3808" y="6780"/>
                  </a:cubicBezTo>
                  <a:cubicBezTo>
                    <a:pt x="5324" y="6780"/>
                    <a:pt x="11387" y="4969"/>
                    <a:pt x="13642" y="3564"/>
                  </a:cubicBezTo>
                  <a:cubicBezTo>
                    <a:pt x="15687" y="2269"/>
                    <a:pt x="15627" y="0"/>
                    <a:pt x="13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948;p37">
              <a:extLst>
                <a:ext uri="{FF2B5EF4-FFF2-40B4-BE49-F238E27FC236}">
                  <a16:creationId xmlns:a16="http://schemas.microsoft.com/office/drawing/2014/main" id="{B2065C33-80AC-8141-A8D8-CA510C9D4E3F}"/>
                </a:ext>
              </a:extLst>
            </p:cNvPr>
            <p:cNvSpPr/>
            <p:nvPr/>
          </p:nvSpPr>
          <p:spPr>
            <a:xfrm>
              <a:off x="6338300" y="3891750"/>
              <a:ext cx="320750" cy="152525"/>
            </a:xfrm>
            <a:custGeom>
              <a:avLst/>
              <a:gdLst/>
              <a:ahLst/>
              <a:cxnLst/>
              <a:rect l="l" t="t" r="r" b="b"/>
              <a:pathLst>
                <a:path w="12830" h="6101" extrusionOk="0">
                  <a:moveTo>
                    <a:pt x="12090" y="0"/>
                  </a:moveTo>
                  <a:cubicBezTo>
                    <a:pt x="12053" y="0"/>
                    <a:pt x="12016" y="37"/>
                    <a:pt x="12016" y="37"/>
                  </a:cubicBezTo>
                  <a:cubicBezTo>
                    <a:pt x="10278" y="1109"/>
                    <a:pt x="6286" y="2440"/>
                    <a:pt x="3845" y="2995"/>
                  </a:cubicBezTo>
                  <a:cubicBezTo>
                    <a:pt x="3217" y="3254"/>
                    <a:pt x="2625" y="3512"/>
                    <a:pt x="2034" y="3734"/>
                  </a:cubicBezTo>
                  <a:cubicBezTo>
                    <a:pt x="1221" y="4067"/>
                    <a:pt x="703" y="4363"/>
                    <a:pt x="407" y="4622"/>
                  </a:cubicBezTo>
                  <a:cubicBezTo>
                    <a:pt x="74" y="4880"/>
                    <a:pt x="1" y="5065"/>
                    <a:pt x="1" y="5213"/>
                  </a:cubicBezTo>
                  <a:cubicBezTo>
                    <a:pt x="1" y="5287"/>
                    <a:pt x="38" y="5398"/>
                    <a:pt x="148" y="5509"/>
                  </a:cubicBezTo>
                  <a:cubicBezTo>
                    <a:pt x="222" y="5583"/>
                    <a:pt x="370" y="5694"/>
                    <a:pt x="555" y="5805"/>
                  </a:cubicBezTo>
                  <a:cubicBezTo>
                    <a:pt x="888" y="5989"/>
                    <a:pt x="1368" y="6100"/>
                    <a:pt x="1738" y="6100"/>
                  </a:cubicBezTo>
                  <a:lnTo>
                    <a:pt x="1775" y="6100"/>
                  </a:lnTo>
                  <a:cubicBezTo>
                    <a:pt x="2108" y="6100"/>
                    <a:pt x="2773" y="5989"/>
                    <a:pt x="3550" y="5805"/>
                  </a:cubicBezTo>
                  <a:cubicBezTo>
                    <a:pt x="4363" y="5620"/>
                    <a:pt x="5324" y="5324"/>
                    <a:pt x="6323" y="5028"/>
                  </a:cubicBezTo>
                  <a:cubicBezTo>
                    <a:pt x="8282" y="4400"/>
                    <a:pt x="10352" y="3586"/>
                    <a:pt x="11424" y="2921"/>
                  </a:cubicBezTo>
                  <a:cubicBezTo>
                    <a:pt x="12386" y="2329"/>
                    <a:pt x="12829" y="1516"/>
                    <a:pt x="12792" y="925"/>
                  </a:cubicBezTo>
                  <a:cubicBezTo>
                    <a:pt x="12792" y="629"/>
                    <a:pt x="12718" y="407"/>
                    <a:pt x="12534" y="222"/>
                  </a:cubicBezTo>
                  <a:cubicBezTo>
                    <a:pt x="12423" y="111"/>
                    <a:pt x="12275" y="37"/>
                    <a:pt x="120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949;p37">
              <a:extLst>
                <a:ext uri="{FF2B5EF4-FFF2-40B4-BE49-F238E27FC236}">
                  <a16:creationId xmlns:a16="http://schemas.microsoft.com/office/drawing/2014/main" id="{72716F3A-74BC-A843-8E1E-111B58BEB0D6}"/>
                </a:ext>
              </a:extLst>
            </p:cNvPr>
            <p:cNvSpPr/>
            <p:nvPr/>
          </p:nvSpPr>
          <p:spPr>
            <a:xfrm>
              <a:off x="6323525" y="3874175"/>
              <a:ext cx="350300" cy="184875"/>
            </a:xfrm>
            <a:custGeom>
              <a:avLst/>
              <a:gdLst/>
              <a:ahLst/>
              <a:cxnLst/>
              <a:rect l="l" t="t" r="r" b="b"/>
              <a:pathLst>
                <a:path w="14012" h="7395" extrusionOk="0">
                  <a:moveTo>
                    <a:pt x="12163" y="629"/>
                  </a:moveTo>
                  <a:cubicBezTo>
                    <a:pt x="12607" y="629"/>
                    <a:pt x="12903" y="740"/>
                    <a:pt x="13125" y="925"/>
                  </a:cubicBezTo>
                  <a:cubicBezTo>
                    <a:pt x="13309" y="1110"/>
                    <a:pt x="13383" y="1332"/>
                    <a:pt x="13383" y="1628"/>
                  </a:cubicBezTo>
                  <a:cubicBezTo>
                    <a:pt x="13420" y="2219"/>
                    <a:pt x="12977" y="3032"/>
                    <a:pt x="12015" y="3624"/>
                  </a:cubicBezTo>
                  <a:cubicBezTo>
                    <a:pt x="10943" y="4289"/>
                    <a:pt x="8873" y="5103"/>
                    <a:pt x="6914" y="5731"/>
                  </a:cubicBezTo>
                  <a:cubicBezTo>
                    <a:pt x="5915" y="6027"/>
                    <a:pt x="4954" y="6323"/>
                    <a:pt x="4141" y="6508"/>
                  </a:cubicBezTo>
                  <a:cubicBezTo>
                    <a:pt x="3364" y="6692"/>
                    <a:pt x="2699" y="6803"/>
                    <a:pt x="2366" y="6803"/>
                  </a:cubicBezTo>
                  <a:cubicBezTo>
                    <a:pt x="1959" y="6803"/>
                    <a:pt x="1479" y="6692"/>
                    <a:pt x="1146" y="6508"/>
                  </a:cubicBezTo>
                  <a:cubicBezTo>
                    <a:pt x="961" y="6397"/>
                    <a:pt x="813" y="6286"/>
                    <a:pt x="739" y="6212"/>
                  </a:cubicBezTo>
                  <a:cubicBezTo>
                    <a:pt x="629" y="6101"/>
                    <a:pt x="592" y="5990"/>
                    <a:pt x="592" y="5916"/>
                  </a:cubicBezTo>
                  <a:cubicBezTo>
                    <a:pt x="592" y="5768"/>
                    <a:pt x="665" y="5583"/>
                    <a:pt x="998" y="5325"/>
                  </a:cubicBezTo>
                  <a:cubicBezTo>
                    <a:pt x="1294" y="5066"/>
                    <a:pt x="1812" y="4770"/>
                    <a:pt x="2625" y="4437"/>
                  </a:cubicBezTo>
                  <a:cubicBezTo>
                    <a:pt x="6268" y="2994"/>
                    <a:pt x="11030" y="943"/>
                    <a:pt x="11682" y="662"/>
                  </a:cubicBezTo>
                  <a:lnTo>
                    <a:pt x="11682" y="662"/>
                  </a:lnTo>
                  <a:lnTo>
                    <a:pt x="11683" y="666"/>
                  </a:lnTo>
                  <a:cubicBezTo>
                    <a:pt x="11831" y="629"/>
                    <a:pt x="12015" y="629"/>
                    <a:pt x="12163" y="629"/>
                  </a:cubicBezTo>
                  <a:close/>
                  <a:moveTo>
                    <a:pt x="12163" y="1"/>
                  </a:moveTo>
                  <a:cubicBezTo>
                    <a:pt x="11978" y="1"/>
                    <a:pt x="11794" y="38"/>
                    <a:pt x="11572" y="75"/>
                  </a:cubicBezTo>
                  <a:lnTo>
                    <a:pt x="11498" y="75"/>
                  </a:lnTo>
                  <a:cubicBezTo>
                    <a:pt x="11498" y="75"/>
                    <a:pt x="11165" y="223"/>
                    <a:pt x="10611" y="444"/>
                  </a:cubicBezTo>
                  <a:cubicBezTo>
                    <a:pt x="8984" y="1147"/>
                    <a:pt x="5324" y="2700"/>
                    <a:pt x="2366" y="3883"/>
                  </a:cubicBezTo>
                  <a:cubicBezTo>
                    <a:pt x="1553" y="4178"/>
                    <a:pt x="961" y="4511"/>
                    <a:pt x="592" y="4844"/>
                  </a:cubicBezTo>
                  <a:cubicBezTo>
                    <a:pt x="222" y="5177"/>
                    <a:pt x="0" y="5546"/>
                    <a:pt x="0" y="5916"/>
                  </a:cubicBezTo>
                  <a:cubicBezTo>
                    <a:pt x="0" y="6175"/>
                    <a:pt x="111" y="6397"/>
                    <a:pt x="259" y="6582"/>
                  </a:cubicBezTo>
                  <a:cubicBezTo>
                    <a:pt x="481" y="6877"/>
                    <a:pt x="813" y="7062"/>
                    <a:pt x="1183" y="7210"/>
                  </a:cubicBezTo>
                  <a:cubicBezTo>
                    <a:pt x="1553" y="7321"/>
                    <a:pt x="1959" y="7395"/>
                    <a:pt x="2366" y="7395"/>
                  </a:cubicBezTo>
                  <a:cubicBezTo>
                    <a:pt x="2810" y="7395"/>
                    <a:pt x="3475" y="7284"/>
                    <a:pt x="4289" y="7099"/>
                  </a:cubicBezTo>
                  <a:cubicBezTo>
                    <a:pt x="5546" y="6803"/>
                    <a:pt x="7098" y="6323"/>
                    <a:pt x="8614" y="5805"/>
                  </a:cubicBezTo>
                  <a:cubicBezTo>
                    <a:pt x="10093" y="5288"/>
                    <a:pt x="11461" y="4696"/>
                    <a:pt x="12348" y="4142"/>
                  </a:cubicBezTo>
                  <a:cubicBezTo>
                    <a:pt x="13420" y="3439"/>
                    <a:pt x="14012" y="2515"/>
                    <a:pt x="14012" y="1628"/>
                  </a:cubicBezTo>
                  <a:cubicBezTo>
                    <a:pt x="14012" y="1184"/>
                    <a:pt x="13864" y="777"/>
                    <a:pt x="13531" y="481"/>
                  </a:cubicBezTo>
                  <a:cubicBezTo>
                    <a:pt x="13199" y="186"/>
                    <a:pt x="12718" y="1"/>
                    <a:pt x="121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1950;p37">
              <a:extLst>
                <a:ext uri="{FF2B5EF4-FFF2-40B4-BE49-F238E27FC236}">
                  <a16:creationId xmlns:a16="http://schemas.microsoft.com/office/drawing/2014/main" id="{D7FB0EAE-3320-D94B-B714-2834BEA07212}"/>
                </a:ext>
              </a:extLst>
            </p:cNvPr>
            <p:cNvSpPr/>
            <p:nvPr/>
          </p:nvSpPr>
          <p:spPr>
            <a:xfrm>
              <a:off x="6297625" y="3803775"/>
              <a:ext cx="392475" cy="169325"/>
            </a:xfrm>
            <a:custGeom>
              <a:avLst/>
              <a:gdLst/>
              <a:ahLst/>
              <a:cxnLst/>
              <a:rect l="l" t="t" r="r" b="b"/>
              <a:pathLst>
                <a:path w="15699" h="6773" extrusionOk="0">
                  <a:moveTo>
                    <a:pt x="13576" y="0"/>
                  </a:moveTo>
                  <a:cubicBezTo>
                    <a:pt x="13413" y="0"/>
                    <a:pt x="13239" y="14"/>
                    <a:pt x="13051" y="44"/>
                  </a:cubicBezTo>
                  <a:cubicBezTo>
                    <a:pt x="13051" y="44"/>
                    <a:pt x="7876" y="2299"/>
                    <a:pt x="3957" y="3852"/>
                  </a:cubicBezTo>
                  <a:cubicBezTo>
                    <a:pt x="1" y="5368"/>
                    <a:pt x="2256" y="6773"/>
                    <a:pt x="3809" y="6773"/>
                  </a:cubicBezTo>
                  <a:cubicBezTo>
                    <a:pt x="5362" y="6773"/>
                    <a:pt x="11388" y="4961"/>
                    <a:pt x="13643" y="3556"/>
                  </a:cubicBezTo>
                  <a:cubicBezTo>
                    <a:pt x="15699" y="2254"/>
                    <a:pt x="15627" y="0"/>
                    <a:pt x="13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1951;p37">
              <a:extLst>
                <a:ext uri="{FF2B5EF4-FFF2-40B4-BE49-F238E27FC236}">
                  <a16:creationId xmlns:a16="http://schemas.microsoft.com/office/drawing/2014/main" id="{E417A27E-B4EB-9345-BF6F-4DB0B1A6FF69}"/>
                </a:ext>
              </a:extLst>
            </p:cNvPr>
            <p:cNvSpPr/>
            <p:nvPr/>
          </p:nvSpPr>
          <p:spPr>
            <a:xfrm>
              <a:off x="6341075" y="3803950"/>
              <a:ext cx="335525" cy="169150"/>
            </a:xfrm>
            <a:custGeom>
              <a:avLst/>
              <a:gdLst/>
              <a:ahLst/>
              <a:cxnLst/>
              <a:rect l="l" t="t" r="r" b="b"/>
              <a:pathLst>
                <a:path w="13421" h="6766" extrusionOk="0">
                  <a:moveTo>
                    <a:pt x="11868" y="0"/>
                  </a:moveTo>
                  <a:cubicBezTo>
                    <a:pt x="11683" y="0"/>
                    <a:pt x="11535" y="0"/>
                    <a:pt x="11313" y="37"/>
                  </a:cubicBezTo>
                  <a:cubicBezTo>
                    <a:pt x="11313" y="37"/>
                    <a:pt x="6138" y="2292"/>
                    <a:pt x="2219" y="3845"/>
                  </a:cubicBezTo>
                  <a:cubicBezTo>
                    <a:pt x="592" y="4473"/>
                    <a:pt x="0" y="5065"/>
                    <a:pt x="0" y="5583"/>
                  </a:cubicBezTo>
                  <a:cubicBezTo>
                    <a:pt x="0" y="6285"/>
                    <a:pt x="1147" y="6766"/>
                    <a:pt x="2071" y="6766"/>
                  </a:cubicBezTo>
                  <a:cubicBezTo>
                    <a:pt x="3624" y="6766"/>
                    <a:pt x="9650" y="4954"/>
                    <a:pt x="11905" y="3549"/>
                  </a:cubicBezTo>
                  <a:cubicBezTo>
                    <a:pt x="11905" y="3549"/>
                    <a:pt x="11942" y="3512"/>
                    <a:pt x="11979" y="3512"/>
                  </a:cubicBezTo>
                  <a:cubicBezTo>
                    <a:pt x="12164" y="3364"/>
                    <a:pt x="12349" y="3216"/>
                    <a:pt x="12533" y="3069"/>
                  </a:cubicBezTo>
                  <a:cubicBezTo>
                    <a:pt x="13125" y="2514"/>
                    <a:pt x="13421" y="1886"/>
                    <a:pt x="13421" y="1331"/>
                  </a:cubicBezTo>
                  <a:cubicBezTo>
                    <a:pt x="13421" y="592"/>
                    <a:pt x="12903" y="0"/>
                    <a:pt x="118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1952;p37">
              <a:extLst>
                <a:ext uri="{FF2B5EF4-FFF2-40B4-BE49-F238E27FC236}">
                  <a16:creationId xmlns:a16="http://schemas.microsoft.com/office/drawing/2014/main" id="{B79D5199-F407-9B41-A0B6-B62B1A7C1F85}"/>
                </a:ext>
              </a:extLst>
            </p:cNvPr>
            <p:cNvSpPr/>
            <p:nvPr/>
          </p:nvSpPr>
          <p:spPr>
            <a:xfrm>
              <a:off x="6333675" y="3795625"/>
              <a:ext cx="350325" cy="185800"/>
            </a:xfrm>
            <a:custGeom>
              <a:avLst/>
              <a:gdLst/>
              <a:ahLst/>
              <a:cxnLst/>
              <a:rect l="l" t="t" r="r" b="b"/>
              <a:pathLst>
                <a:path w="14013" h="7432" extrusionOk="0">
                  <a:moveTo>
                    <a:pt x="12164" y="629"/>
                  </a:moveTo>
                  <a:cubicBezTo>
                    <a:pt x="12608" y="629"/>
                    <a:pt x="12903" y="777"/>
                    <a:pt x="13125" y="925"/>
                  </a:cubicBezTo>
                  <a:cubicBezTo>
                    <a:pt x="13310" y="1109"/>
                    <a:pt x="13384" y="1331"/>
                    <a:pt x="13421" y="1664"/>
                  </a:cubicBezTo>
                  <a:cubicBezTo>
                    <a:pt x="13421" y="2219"/>
                    <a:pt x="12977" y="3032"/>
                    <a:pt x="12016" y="3623"/>
                  </a:cubicBezTo>
                  <a:cubicBezTo>
                    <a:pt x="10944" y="4289"/>
                    <a:pt x="8874" y="5102"/>
                    <a:pt x="6914" y="5731"/>
                  </a:cubicBezTo>
                  <a:cubicBezTo>
                    <a:pt x="5916" y="6027"/>
                    <a:pt x="4955" y="6322"/>
                    <a:pt x="4141" y="6507"/>
                  </a:cubicBezTo>
                  <a:cubicBezTo>
                    <a:pt x="3365" y="6692"/>
                    <a:pt x="2700" y="6803"/>
                    <a:pt x="2367" y="6803"/>
                  </a:cubicBezTo>
                  <a:cubicBezTo>
                    <a:pt x="1960" y="6803"/>
                    <a:pt x="1480" y="6692"/>
                    <a:pt x="1147" y="6507"/>
                  </a:cubicBezTo>
                  <a:cubicBezTo>
                    <a:pt x="962" y="6433"/>
                    <a:pt x="814" y="6322"/>
                    <a:pt x="740" y="6211"/>
                  </a:cubicBezTo>
                  <a:cubicBezTo>
                    <a:pt x="629" y="6100"/>
                    <a:pt x="592" y="6027"/>
                    <a:pt x="592" y="5916"/>
                  </a:cubicBezTo>
                  <a:cubicBezTo>
                    <a:pt x="592" y="5805"/>
                    <a:pt x="666" y="5583"/>
                    <a:pt x="999" y="5324"/>
                  </a:cubicBezTo>
                  <a:cubicBezTo>
                    <a:pt x="1295" y="5065"/>
                    <a:pt x="1812" y="4770"/>
                    <a:pt x="2626" y="4437"/>
                  </a:cubicBezTo>
                  <a:cubicBezTo>
                    <a:pt x="6544" y="2884"/>
                    <a:pt x="11757" y="666"/>
                    <a:pt x="11757" y="666"/>
                  </a:cubicBezTo>
                  <a:lnTo>
                    <a:pt x="11751" y="654"/>
                  </a:lnTo>
                  <a:lnTo>
                    <a:pt x="11751" y="654"/>
                  </a:lnTo>
                  <a:cubicBezTo>
                    <a:pt x="11905" y="629"/>
                    <a:pt x="12035" y="629"/>
                    <a:pt x="12164" y="629"/>
                  </a:cubicBezTo>
                  <a:close/>
                  <a:moveTo>
                    <a:pt x="12164" y="0"/>
                  </a:moveTo>
                  <a:cubicBezTo>
                    <a:pt x="11979" y="0"/>
                    <a:pt x="11794" y="37"/>
                    <a:pt x="11572" y="74"/>
                  </a:cubicBezTo>
                  <a:lnTo>
                    <a:pt x="11499" y="74"/>
                  </a:lnTo>
                  <a:cubicBezTo>
                    <a:pt x="11499" y="74"/>
                    <a:pt x="11166" y="222"/>
                    <a:pt x="10648" y="481"/>
                  </a:cubicBezTo>
                  <a:cubicBezTo>
                    <a:pt x="8985" y="1183"/>
                    <a:pt x="5324" y="2736"/>
                    <a:pt x="2367" y="3882"/>
                  </a:cubicBezTo>
                  <a:cubicBezTo>
                    <a:pt x="1553" y="4215"/>
                    <a:pt x="962" y="4511"/>
                    <a:pt x="592" y="4843"/>
                  </a:cubicBezTo>
                  <a:cubicBezTo>
                    <a:pt x="223" y="5176"/>
                    <a:pt x="1" y="5546"/>
                    <a:pt x="1" y="5916"/>
                  </a:cubicBezTo>
                  <a:cubicBezTo>
                    <a:pt x="1" y="6174"/>
                    <a:pt x="112" y="6433"/>
                    <a:pt x="259" y="6618"/>
                  </a:cubicBezTo>
                  <a:cubicBezTo>
                    <a:pt x="481" y="6877"/>
                    <a:pt x="851" y="7062"/>
                    <a:pt x="1184" y="7210"/>
                  </a:cubicBezTo>
                  <a:cubicBezTo>
                    <a:pt x="1553" y="7357"/>
                    <a:pt x="1960" y="7431"/>
                    <a:pt x="2367" y="7431"/>
                  </a:cubicBezTo>
                  <a:cubicBezTo>
                    <a:pt x="2810" y="7431"/>
                    <a:pt x="3476" y="7284"/>
                    <a:pt x="4289" y="7099"/>
                  </a:cubicBezTo>
                  <a:cubicBezTo>
                    <a:pt x="5546" y="6803"/>
                    <a:pt x="7099" y="6359"/>
                    <a:pt x="8615" y="5805"/>
                  </a:cubicBezTo>
                  <a:cubicBezTo>
                    <a:pt x="10094" y="5287"/>
                    <a:pt x="11462" y="4696"/>
                    <a:pt x="12349" y="4141"/>
                  </a:cubicBezTo>
                  <a:cubicBezTo>
                    <a:pt x="13458" y="3476"/>
                    <a:pt x="14013" y="2514"/>
                    <a:pt x="14013" y="1664"/>
                  </a:cubicBezTo>
                  <a:cubicBezTo>
                    <a:pt x="14013" y="1220"/>
                    <a:pt x="13865" y="777"/>
                    <a:pt x="13532" y="481"/>
                  </a:cubicBezTo>
                  <a:cubicBezTo>
                    <a:pt x="13199" y="185"/>
                    <a:pt x="12719" y="0"/>
                    <a:pt x="121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953;p37">
              <a:extLst>
                <a:ext uri="{FF2B5EF4-FFF2-40B4-BE49-F238E27FC236}">
                  <a16:creationId xmlns:a16="http://schemas.microsoft.com/office/drawing/2014/main" id="{53CDE906-96E3-A441-BA1A-D6B2E026311F}"/>
                </a:ext>
              </a:extLst>
            </p:cNvPr>
            <p:cNvSpPr/>
            <p:nvPr/>
          </p:nvSpPr>
          <p:spPr>
            <a:xfrm>
              <a:off x="4942650" y="1866675"/>
              <a:ext cx="849425" cy="1047800"/>
            </a:xfrm>
            <a:custGeom>
              <a:avLst/>
              <a:gdLst/>
              <a:ahLst/>
              <a:cxnLst/>
              <a:rect l="l" t="t" r="r" b="b"/>
              <a:pathLst>
                <a:path w="33977" h="41912" extrusionOk="0">
                  <a:moveTo>
                    <a:pt x="14309" y="0"/>
                  </a:moveTo>
                  <a:cubicBezTo>
                    <a:pt x="14309" y="0"/>
                    <a:pt x="4216" y="6470"/>
                    <a:pt x="2108" y="8984"/>
                  </a:cubicBezTo>
                  <a:cubicBezTo>
                    <a:pt x="1" y="11535"/>
                    <a:pt x="962" y="16859"/>
                    <a:pt x="1110" y="18560"/>
                  </a:cubicBezTo>
                  <a:cubicBezTo>
                    <a:pt x="1258" y="20223"/>
                    <a:pt x="1406" y="31462"/>
                    <a:pt x="2367" y="33274"/>
                  </a:cubicBezTo>
                  <a:cubicBezTo>
                    <a:pt x="3333" y="35063"/>
                    <a:pt x="6205" y="41911"/>
                    <a:pt x="15275" y="41911"/>
                  </a:cubicBezTo>
                  <a:cubicBezTo>
                    <a:pt x="15575" y="41911"/>
                    <a:pt x="15881" y="41904"/>
                    <a:pt x="16194" y="41888"/>
                  </a:cubicBezTo>
                  <a:cubicBezTo>
                    <a:pt x="23255" y="41592"/>
                    <a:pt x="26805" y="35825"/>
                    <a:pt x="28210" y="32165"/>
                  </a:cubicBezTo>
                  <a:cubicBezTo>
                    <a:pt x="29614" y="28505"/>
                    <a:pt x="29910" y="24290"/>
                    <a:pt x="29910" y="24290"/>
                  </a:cubicBezTo>
                  <a:cubicBezTo>
                    <a:pt x="29910" y="24290"/>
                    <a:pt x="33977" y="23588"/>
                    <a:pt x="33977" y="20223"/>
                  </a:cubicBezTo>
                  <a:cubicBezTo>
                    <a:pt x="33977" y="17022"/>
                    <a:pt x="33173" y="13318"/>
                    <a:pt x="31439" y="13318"/>
                  </a:cubicBezTo>
                  <a:cubicBezTo>
                    <a:pt x="31351" y="13318"/>
                    <a:pt x="31260" y="13327"/>
                    <a:pt x="31167" y="13347"/>
                  </a:cubicBezTo>
                  <a:cubicBezTo>
                    <a:pt x="30206" y="13569"/>
                    <a:pt x="28912" y="15750"/>
                    <a:pt x="28912" y="15750"/>
                  </a:cubicBezTo>
                  <a:cubicBezTo>
                    <a:pt x="28912" y="15750"/>
                    <a:pt x="23588" y="12238"/>
                    <a:pt x="19078" y="7025"/>
                  </a:cubicBezTo>
                  <a:cubicBezTo>
                    <a:pt x="14604" y="1812"/>
                    <a:pt x="14309" y="0"/>
                    <a:pt x="14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954;p37">
              <a:extLst>
                <a:ext uri="{FF2B5EF4-FFF2-40B4-BE49-F238E27FC236}">
                  <a16:creationId xmlns:a16="http://schemas.microsoft.com/office/drawing/2014/main" id="{D9E41293-4812-8F46-A041-B86B68BDD705}"/>
                </a:ext>
              </a:extLst>
            </p:cNvPr>
            <p:cNvSpPr/>
            <p:nvPr/>
          </p:nvSpPr>
          <p:spPr>
            <a:xfrm>
              <a:off x="4970400" y="1866675"/>
              <a:ext cx="695050" cy="401125"/>
            </a:xfrm>
            <a:custGeom>
              <a:avLst/>
              <a:gdLst/>
              <a:ahLst/>
              <a:cxnLst/>
              <a:rect l="l" t="t" r="r" b="b"/>
              <a:pathLst>
                <a:path w="27802" h="16045" extrusionOk="0">
                  <a:moveTo>
                    <a:pt x="13199" y="0"/>
                  </a:moveTo>
                  <a:cubicBezTo>
                    <a:pt x="13199" y="0"/>
                    <a:pt x="3106" y="6470"/>
                    <a:pt x="998" y="8984"/>
                  </a:cubicBezTo>
                  <a:cubicBezTo>
                    <a:pt x="518" y="9576"/>
                    <a:pt x="185" y="10278"/>
                    <a:pt x="0" y="11055"/>
                  </a:cubicBezTo>
                  <a:lnTo>
                    <a:pt x="12570" y="5842"/>
                  </a:lnTo>
                  <a:cubicBezTo>
                    <a:pt x="12570" y="5842"/>
                    <a:pt x="20307" y="16045"/>
                    <a:pt x="26183" y="16045"/>
                  </a:cubicBezTo>
                  <a:cubicBezTo>
                    <a:pt x="26742" y="16045"/>
                    <a:pt x="27285" y="15952"/>
                    <a:pt x="27802" y="15750"/>
                  </a:cubicBezTo>
                  <a:cubicBezTo>
                    <a:pt x="27802" y="15750"/>
                    <a:pt x="22478" y="12238"/>
                    <a:pt x="17968" y="7025"/>
                  </a:cubicBezTo>
                  <a:cubicBezTo>
                    <a:pt x="13494" y="1812"/>
                    <a:pt x="13199" y="0"/>
                    <a:pt x="13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1955;p37">
              <a:extLst>
                <a:ext uri="{FF2B5EF4-FFF2-40B4-BE49-F238E27FC236}">
                  <a16:creationId xmlns:a16="http://schemas.microsoft.com/office/drawing/2014/main" id="{1B852981-30A1-8241-86F1-DE6BC3175997}"/>
                </a:ext>
              </a:extLst>
            </p:cNvPr>
            <p:cNvSpPr/>
            <p:nvPr/>
          </p:nvSpPr>
          <p:spPr>
            <a:xfrm>
              <a:off x="4968550" y="2285850"/>
              <a:ext cx="823525" cy="628625"/>
            </a:xfrm>
            <a:custGeom>
              <a:avLst/>
              <a:gdLst/>
              <a:ahLst/>
              <a:cxnLst/>
              <a:rect l="l" t="t" r="r" b="b"/>
              <a:pathLst>
                <a:path w="32941" h="25145" extrusionOk="0">
                  <a:moveTo>
                    <a:pt x="3235" y="0"/>
                  </a:moveTo>
                  <a:cubicBezTo>
                    <a:pt x="3026" y="0"/>
                    <a:pt x="2810" y="6"/>
                    <a:pt x="2588" y="18"/>
                  </a:cubicBezTo>
                  <a:cubicBezTo>
                    <a:pt x="1479" y="92"/>
                    <a:pt x="666" y="536"/>
                    <a:pt x="0" y="1090"/>
                  </a:cubicBezTo>
                  <a:cubicBezTo>
                    <a:pt x="37" y="1349"/>
                    <a:pt x="74" y="1608"/>
                    <a:pt x="74" y="1793"/>
                  </a:cubicBezTo>
                  <a:cubicBezTo>
                    <a:pt x="222" y="3456"/>
                    <a:pt x="370" y="14695"/>
                    <a:pt x="1331" y="16507"/>
                  </a:cubicBezTo>
                  <a:cubicBezTo>
                    <a:pt x="2297" y="18296"/>
                    <a:pt x="5169" y="25144"/>
                    <a:pt x="14239" y="25144"/>
                  </a:cubicBezTo>
                  <a:cubicBezTo>
                    <a:pt x="14539" y="25144"/>
                    <a:pt x="14845" y="25137"/>
                    <a:pt x="15158" y="25121"/>
                  </a:cubicBezTo>
                  <a:cubicBezTo>
                    <a:pt x="22219" y="24825"/>
                    <a:pt x="25769" y="19058"/>
                    <a:pt x="27174" y="15398"/>
                  </a:cubicBezTo>
                  <a:cubicBezTo>
                    <a:pt x="28578" y="11738"/>
                    <a:pt x="28874" y="7523"/>
                    <a:pt x="28874" y="7523"/>
                  </a:cubicBezTo>
                  <a:cubicBezTo>
                    <a:pt x="28874" y="7523"/>
                    <a:pt x="32941" y="6821"/>
                    <a:pt x="32941" y="3456"/>
                  </a:cubicBezTo>
                  <a:cubicBezTo>
                    <a:pt x="32941" y="2791"/>
                    <a:pt x="32904" y="2088"/>
                    <a:pt x="32830" y="1386"/>
                  </a:cubicBezTo>
                  <a:cubicBezTo>
                    <a:pt x="32719" y="2458"/>
                    <a:pt x="32497" y="3641"/>
                    <a:pt x="32054" y="4602"/>
                  </a:cubicBezTo>
                  <a:cubicBezTo>
                    <a:pt x="31225" y="6421"/>
                    <a:pt x="29447" y="6673"/>
                    <a:pt x="28528" y="6673"/>
                  </a:cubicBezTo>
                  <a:cubicBezTo>
                    <a:pt x="28176" y="6673"/>
                    <a:pt x="27950" y="6636"/>
                    <a:pt x="27950" y="6636"/>
                  </a:cubicBezTo>
                  <a:cubicBezTo>
                    <a:pt x="27950" y="6636"/>
                    <a:pt x="26101" y="16248"/>
                    <a:pt x="23587" y="19206"/>
                  </a:cubicBezTo>
                  <a:cubicBezTo>
                    <a:pt x="21937" y="21148"/>
                    <a:pt x="18421" y="22899"/>
                    <a:pt x="14265" y="22899"/>
                  </a:cubicBezTo>
                  <a:cubicBezTo>
                    <a:pt x="12091" y="22899"/>
                    <a:pt x="9743" y="22420"/>
                    <a:pt x="7394" y="21239"/>
                  </a:cubicBezTo>
                  <a:cubicBezTo>
                    <a:pt x="555" y="17838"/>
                    <a:pt x="1479" y="9409"/>
                    <a:pt x="1479" y="9409"/>
                  </a:cubicBezTo>
                  <a:cubicBezTo>
                    <a:pt x="1479" y="9409"/>
                    <a:pt x="5583" y="9409"/>
                    <a:pt x="7172" y="5527"/>
                  </a:cubicBezTo>
                  <a:cubicBezTo>
                    <a:pt x="8677" y="1853"/>
                    <a:pt x="6936" y="0"/>
                    <a:pt x="3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1956;p37">
              <a:extLst>
                <a:ext uri="{FF2B5EF4-FFF2-40B4-BE49-F238E27FC236}">
                  <a16:creationId xmlns:a16="http://schemas.microsoft.com/office/drawing/2014/main" id="{6A0AA496-AEF4-644C-ADFF-99F2F2B8FE4B}"/>
                </a:ext>
              </a:extLst>
            </p:cNvPr>
            <p:cNvSpPr/>
            <p:nvPr/>
          </p:nvSpPr>
          <p:spPr>
            <a:xfrm>
              <a:off x="4968550" y="2286300"/>
              <a:ext cx="823525" cy="628525"/>
            </a:xfrm>
            <a:custGeom>
              <a:avLst/>
              <a:gdLst/>
              <a:ahLst/>
              <a:cxnLst/>
              <a:rect l="l" t="t" r="r" b="b"/>
              <a:pathLst>
                <a:path w="32941" h="25141" extrusionOk="0">
                  <a:moveTo>
                    <a:pt x="2588" y="0"/>
                  </a:moveTo>
                  <a:cubicBezTo>
                    <a:pt x="1479" y="74"/>
                    <a:pt x="666" y="518"/>
                    <a:pt x="0" y="1072"/>
                  </a:cubicBezTo>
                  <a:cubicBezTo>
                    <a:pt x="37" y="1331"/>
                    <a:pt x="74" y="1553"/>
                    <a:pt x="74" y="1775"/>
                  </a:cubicBezTo>
                  <a:cubicBezTo>
                    <a:pt x="222" y="3401"/>
                    <a:pt x="370" y="14197"/>
                    <a:pt x="1294" y="16378"/>
                  </a:cubicBezTo>
                  <a:cubicBezTo>
                    <a:pt x="1294" y="16415"/>
                    <a:pt x="1331" y="16452"/>
                    <a:pt x="1331" y="16489"/>
                  </a:cubicBezTo>
                  <a:cubicBezTo>
                    <a:pt x="1405" y="16637"/>
                    <a:pt x="1479" y="16785"/>
                    <a:pt x="1590" y="16970"/>
                  </a:cubicBezTo>
                  <a:cubicBezTo>
                    <a:pt x="1664" y="17155"/>
                    <a:pt x="1812" y="17376"/>
                    <a:pt x="1923" y="17598"/>
                  </a:cubicBezTo>
                  <a:cubicBezTo>
                    <a:pt x="2255" y="18227"/>
                    <a:pt x="2699" y="19003"/>
                    <a:pt x="3327" y="19816"/>
                  </a:cubicBezTo>
                  <a:cubicBezTo>
                    <a:pt x="3475" y="20038"/>
                    <a:pt x="3623" y="20260"/>
                    <a:pt x="3808" y="20482"/>
                  </a:cubicBezTo>
                  <a:cubicBezTo>
                    <a:pt x="3919" y="20593"/>
                    <a:pt x="3993" y="20667"/>
                    <a:pt x="4067" y="20778"/>
                  </a:cubicBezTo>
                  <a:cubicBezTo>
                    <a:pt x="6026" y="22996"/>
                    <a:pt x="9169" y="25140"/>
                    <a:pt x="14271" y="25140"/>
                  </a:cubicBezTo>
                  <a:cubicBezTo>
                    <a:pt x="14567" y="25140"/>
                    <a:pt x="14862" y="25140"/>
                    <a:pt x="15158" y="25103"/>
                  </a:cubicBezTo>
                  <a:cubicBezTo>
                    <a:pt x="16748" y="25029"/>
                    <a:pt x="18190" y="24697"/>
                    <a:pt x="19447" y="24142"/>
                  </a:cubicBezTo>
                  <a:cubicBezTo>
                    <a:pt x="19853" y="23957"/>
                    <a:pt x="20223" y="23772"/>
                    <a:pt x="20593" y="23587"/>
                  </a:cubicBezTo>
                  <a:lnTo>
                    <a:pt x="20630" y="23550"/>
                  </a:lnTo>
                  <a:cubicBezTo>
                    <a:pt x="20852" y="23403"/>
                    <a:pt x="21073" y="23292"/>
                    <a:pt x="21295" y="23144"/>
                  </a:cubicBezTo>
                  <a:cubicBezTo>
                    <a:pt x="22811" y="22109"/>
                    <a:pt x="24031" y="20815"/>
                    <a:pt x="24992" y="19484"/>
                  </a:cubicBezTo>
                  <a:cubicBezTo>
                    <a:pt x="25140" y="19299"/>
                    <a:pt x="25251" y="19114"/>
                    <a:pt x="25399" y="18892"/>
                  </a:cubicBezTo>
                  <a:cubicBezTo>
                    <a:pt x="25584" y="18596"/>
                    <a:pt x="25769" y="18301"/>
                    <a:pt x="25953" y="18005"/>
                  </a:cubicBezTo>
                  <a:cubicBezTo>
                    <a:pt x="26064" y="17783"/>
                    <a:pt x="26175" y="17598"/>
                    <a:pt x="26286" y="17376"/>
                  </a:cubicBezTo>
                  <a:cubicBezTo>
                    <a:pt x="26656" y="16674"/>
                    <a:pt x="26952" y="16008"/>
                    <a:pt x="27174" y="15380"/>
                  </a:cubicBezTo>
                  <a:cubicBezTo>
                    <a:pt x="28578" y="11720"/>
                    <a:pt x="28874" y="7505"/>
                    <a:pt x="28874" y="7505"/>
                  </a:cubicBezTo>
                  <a:cubicBezTo>
                    <a:pt x="28874" y="7505"/>
                    <a:pt x="32941" y="6803"/>
                    <a:pt x="32941" y="3438"/>
                  </a:cubicBezTo>
                  <a:cubicBezTo>
                    <a:pt x="32941" y="2773"/>
                    <a:pt x="32904" y="2070"/>
                    <a:pt x="32830" y="1368"/>
                  </a:cubicBezTo>
                  <a:cubicBezTo>
                    <a:pt x="32719" y="2440"/>
                    <a:pt x="32497" y="3623"/>
                    <a:pt x="32054" y="4584"/>
                  </a:cubicBezTo>
                  <a:cubicBezTo>
                    <a:pt x="31203" y="6433"/>
                    <a:pt x="29392" y="6655"/>
                    <a:pt x="28467" y="6655"/>
                  </a:cubicBezTo>
                  <a:cubicBezTo>
                    <a:pt x="28135" y="6655"/>
                    <a:pt x="27950" y="6618"/>
                    <a:pt x="27950" y="6618"/>
                  </a:cubicBezTo>
                  <a:cubicBezTo>
                    <a:pt x="27950" y="6618"/>
                    <a:pt x="26101" y="16230"/>
                    <a:pt x="23587" y="19188"/>
                  </a:cubicBezTo>
                  <a:cubicBezTo>
                    <a:pt x="21961" y="21147"/>
                    <a:pt x="18411" y="22885"/>
                    <a:pt x="14271" y="22885"/>
                  </a:cubicBezTo>
                  <a:cubicBezTo>
                    <a:pt x="12090" y="22885"/>
                    <a:pt x="9760" y="22404"/>
                    <a:pt x="7394" y="21221"/>
                  </a:cubicBezTo>
                  <a:cubicBezTo>
                    <a:pt x="1997" y="18522"/>
                    <a:pt x="1442" y="12718"/>
                    <a:pt x="1405" y="10389"/>
                  </a:cubicBezTo>
                  <a:cubicBezTo>
                    <a:pt x="1405" y="9760"/>
                    <a:pt x="1479" y="9391"/>
                    <a:pt x="1479" y="9391"/>
                  </a:cubicBezTo>
                  <a:cubicBezTo>
                    <a:pt x="1479" y="9391"/>
                    <a:pt x="5583" y="9391"/>
                    <a:pt x="7172" y="5509"/>
                  </a:cubicBezTo>
                  <a:cubicBezTo>
                    <a:pt x="7542" y="4584"/>
                    <a:pt x="7727" y="3808"/>
                    <a:pt x="7727" y="3143"/>
                  </a:cubicBezTo>
                  <a:cubicBezTo>
                    <a:pt x="7727" y="1035"/>
                    <a:pt x="6026" y="0"/>
                    <a:pt x="3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1957;p37">
              <a:extLst>
                <a:ext uri="{FF2B5EF4-FFF2-40B4-BE49-F238E27FC236}">
                  <a16:creationId xmlns:a16="http://schemas.microsoft.com/office/drawing/2014/main" id="{144CE990-2255-D546-9B4B-E045BA432630}"/>
                </a:ext>
              </a:extLst>
            </p:cNvPr>
            <p:cNvSpPr/>
            <p:nvPr/>
          </p:nvSpPr>
          <p:spPr>
            <a:xfrm>
              <a:off x="5305900" y="2213275"/>
              <a:ext cx="281000" cy="281000"/>
            </a:xfrm>
            <a:custGeom>
              <a:avLst/>
              <a:gdLst/>
              <a:ahLst/>
              <a:cxnLst/>
              <a:rect l="l" t="t" r="r" b="b"/>
              <a:pathLst>
                <a:path w="11240" h="11240" extrusionOk="0">
                  <a:moveTo>
                    <a:pt x="5620" y="0"/>
                  </a:moveTo>
                  <a:cubicBezTo>
                    <a:pt x="2514" y="0"/>
                    <a:pt x="0" y="2514"/>
                    <a:pt x="0" y="5620"/>
                  </a:cubicBezTo>
                  <a:cubicBezTo>
                    <a:pt x="0" y="8726"/>
                    <a:pt x="2514" y="11240"/>
                    <a:pt x="5620" y="11240"/>
                  </a:cubicBezTo>
                  <a:cubicBezTo>
                    <a:pt x="8725" y="11240"/>
                    <a:pt x="11239" y="8726"/>
                    <a:pt x="11239" y="5620"/>
                  </a:cubicBezTo>
                  <a:cubicBezTo>
                    <a:pt x="11239" y="2514"/>
                    <a:pt x="8725" y="0"/>
                    <a:pt x="56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1958;p37">
              <a:extLst>
                <a:ext uri="{FF2B5EF4-FFF2-40B4-BE49-F238E27FC236}">
                  <a16:creationId xmlns:a16="http://schemas.microsoft.com/office/drawing/2014/main" id="{5C655A9F-2AD4-CE49-8B47-C7ABE4C74530}"/>
                </a:ext>
              </a:extLst>
            </p:cNvPr>
            <p:cNvSpPr/>
            <p:nvPr/>
          </p:nvSpPr>
          <p:spPr>
            <a:xfrm>
              <a:off x="5305900" y="2213275"/>
              <a:ext cx="281000" cy="281000"/>
            </a:xfrm>
            <a:custGeom>
              <a:avLst/>
              <a:gdLst/>
              <a:ahLst/>
              <a:cxnLst/>
              <a:rect l="l" t="t" r="r" b="b"/>
              <a:pathLst>
                <a:path w="11240" h="11240" extrusionOk="0">
                  <a:moveTo>
                    <a:pt x="5620" y="0"/>
                  </a:moveTo>
                  <a:cubicBezTo>
                    <a:pt x="2514" y="0"/>
                    <a:pt x="0" y="2514"/>
                    <a:pt x="0" y="5620"/>
                  </a:cubicBezTo>
                  <a:cubicBezTo>
                    <a:pt x="0" y="8726"/>
                    <a:pt x="2514" y="11240"/>
                    <a:pt x="5620" y="11240"/>
                  </a:cubicBezTo>
                  <a:cubicBezTo>
                    <a:pt x="8725" y="11240"/>
                    <a:pt x="11239" y="8726"/>
                    <a:pt x="11239" y="5620"/>
                  </a:cubicBezTo>
                  <a:cubicBezTo>
                    <a:pt x="11239" y="3624"/>
                    <a:pt x="10204" y="1886"/>
                    <a:pt x="8652" y="888"/>
                  </a:cubicBezTo>
                  <a:cubicBezTo>
                    <a:pt x="8504" y="814"/>
                    <a:pt x="8393" y="740"/>
                    <a:pt x="8282" y="666"/>
                  </a:cubicBezTo>
                  <a:cubicBezTo>
                    <a:pt x="7468" y="222"/>
                    <a:pt x="6581" y="0"/>
                    <a:pt x="56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1959;p37">
              <a:extLst>
                <a:ext uri="{FF2B5EF4-FFF2-40B4-BE49-F238E27FC236}">
                  <a16:creationId xmlns:a16="http://schemas.microsoft.com/office/drawing/2014/main" id="{EDA86608-BEBD-E942-A427-E1C6F997569A}"/>
                </a:ext>
              </a:extLst>
            </p:cNvPr>
            <p:cNvSpPr/>
            <p:nvPr/>
          </p:nvSpPr>
          <p:spPr>
            <a:xfrm>
              <a:off x="4970400" y="1866675"/>
              <a:ext cx="695050" cy="401150"/>
            </a:xfrm>
            <a:custGeom>
              <a:avLst/>
              <a:gdLst/>
              <a:ahLst/>
              <a:cxnLst/>
              <a:rect l="l" t="t" r="r" b="b"/>
              <a:pathLst>
                <a:path w="27802" h="16046" extrusionOk="0">
                  <a:moveTo>
                    <a:pt x="13199" y="0"/>
                  </a:moveTo>
                  <a:cubicBezTo>
                    <a:pt x="13199" y="0"/>
                    <a:pt x="3106" y="6470"/>
                    <a:pt x="998" y="8984"/>
                  </a:cubicBezTo>
                  <a:cubicBezTo>
                    <a:pt x="518" y="9576"/>
                    <a:pt x="185" y="10278"/>
                    <a:pt x="0" y="11055"/>
                  </a:cubicBezTo>
                  <a:lnTo>
                    <a:pt x="12570" y="5842"/>
                  </a:lnTo>
                  <a:cubicBezTo>
                    <a:pt x="12570" y="5842"/>
                    <a:pt x="16970" y="11683"/>
                    <a:pt x="21702" y="14530"/>
                  </a:cubicBezTo>
                  <a:cubicBezTo>
                    <a:pt x="21813" y="14604"/>
                    <a:pt x="21924" y="14678"/>
                    <a:pt x="22072" y="14752"/>
                  </a:cubicBezTo>
                  <a:cubicBezTo>
                    <a:pt x="23439" y="15528"/>
                    <a:pt x="24844" y="16046"/>
                    <a:pt x="26175" y="16046"/>
                  </a:cubicBezTo>
                  <a:cubicBezTo>
                    <a:pt x="26730" y="16046"/>
                    <a:pt x="27284" y="15935"/>
                    <a:pt x="27802" y="15750"/>
                  </a:cubicBezTo>
                  <a:cubicBezTo>
                    <a:pt x="27802" y="15750"/>
                    <a:pt x="22478" y="12238"/>
                    <a:pt x="17968" y="7025"/>
                  </a:cubicBezTo>
                  <a:cubicBezTo>
                    <a:pt x="13494" y="1812"/>
                    <a:pt x="13199" y="0"/>
                    <a:pt x="13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1960;p37">
              <a:extLst>
                <a:ext uri="{FF2B5EF4-FFF2-40B4-BE49-F238E27FC236}">
                  <a16:creationId xmlns:a16="http://schemas.microsoft.com/office/drawing/2014/main" id="{4C63417C-690A-4941-8C3A-B775B1A645A2}"/>
                </a:ext>
              </a:extLst>
            </p:cNvPr>
            <p:cNvSpPr/>
            <p:nvPr/>
          </p:nvSpPr>
          <p:spPr>
            <a:xfrm>
              <a:off x="5512925" y="2229900"/>
              <a:ext cx="9275" cy="5575"/>
            </a:xfrm>
            <a:custGeom>
              <a:avLst/>
              <a:gdLst/>
              <a:ahLst/>
              <a:cxnLst/>
              <a:rect l="l" t="t" r="r" b="b"/>
              <a:pathLst>
                <a:path w="371" h="223" extrusionOk="0">
                  <a:moveTo>
                    <a:pt x="371" y="223"/>
                  </a:moveTo>
                  <a:cubicBezTo>
                    <a:pt x="223" y="149"/>
                    <a:pt x="112" y="75"/>
                    <a:pt x="1" y="1"/>
                  </a:cubicBezTo>
                  <a:cubicBezTo>
                    <a:pt x="112" y="75"/>
                    <a:pt x="223" y="149"/>
                    <a:pt x="371" y="22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1961;p37">
              <a:extLst>
                <a:ext uri="{FF2B5EF4-FFF2-40B4-BE49-F238E27FC236}">
                  <a16:creationId xmlns:a16="http://schemas.microsoft.com/office/drawing/2014/main" id="{4CA39626-3619-5545-BB80-FDE8D758E12C}"/>
                </a:ext>
              </a:extLst>
            </p:cNvPr>
            <p:cNvSpPr/>
            <p:nvPr/>
          </p:nvSpPr>
          <p:spPr>
            <a:xfrm>
              <a:off x="4953750" y="1859125"/>
              <a:ext cx="846650" cy="1063075"/>
            </a:xfrm>
            <a:custGeom>
              <a:avLst/>
              <a:gdLst/>
              <a:ahLst/>
              <a:cxnLst/>
              <a:rect l="l" t="t" r="r" b="b"/>
              <a:pathLst>
                <a:path w="33866" h="42523" extrusionOk="0">
                  <a:moveTo>
                    <a:pt x="13708" y="776"/>
                  </a:moveTo>
                  <a:cubicBezTo>
                    <a:pt x="14019" y="1589"/>
                    <a:pt x="15032" y="3606"/>
                    <a:pt x="18412" y="7512"/>
                  </a:cubicBezTo>
                  <a:cubicBezTo>
                    <a:pt x="22959" y="12762"/>
                    <a:pt x="28283" y="16274"/>
                    <a:pt x="28320" y="16311"/>
                  </a:cubicBezTo>
                  <a:cubicBezTo>
                    <a:pt x="28394" y="16348"/>
                    <a:pt x="28468" y="16348"/>
                    <a:pt x="28542" y="16348"/>
                  </a:cubicBezTo>
                  <a:cubicBezTo>
                    <a:pt x="28616" y="16311"/>
                    <a:pt x="28690" y="16274"/>
                    <a:pt x="28764" y="16200"/>
                  </a:cubicBezTo>
                  <a:cubicBezTo>
                    <a:pt x="28764" y="16200"/>
                    <a:pt x="28764" y="16163"/>
                    <a:pt x="28801" y="16089"/>
                  </a:cubicBezTo>
                  <a:cubicBezTo>
                    <a:pt x="28912" y="15904"/>
                    <a:pt x="29244" y="15386"/>
                    <a:pt x="29651" y="14906"/>
                  </a:cubicBezTo>
                  <a:cubicBezTo>
                    <a:pt x="29836" y="14647"/>
                    <a:pt x="30058" y="14425"/>
                    <a:pt x="30280" y="14277"/>
                  </a:cubicBezTo>
                  <a:cubicBezTo>
                    <a:pt x="30464" y="14092"/>
                    <a:pt x="30649" y="13982"/>
                    <a:pt x="30797" y="13945"/>
                  </a:cubicBezTo>
                  <a:cubicBezTo>
                    <a:pt x="30871" y="13945"/>
                    <a:pt x="30945" y="13908"/>
                    <a:pt x="31019" y="13908"/>
                  </a:cubicBezTo>
                  <a:cubicBezTo>
                    <a:pt x="31315" y="13908"/>
                    <a:pt x="31610" y="14092"/>
                    <a:pt x="31869" y="14425"/>
                  </a:cubicBezTo>
                  <a:cubicBezTo>
                    <a:pt x="32313" y="14980"/>
                    <a:pt x="32683" y="15904"/>
                    <a:pt x="32904" y="17013"/>
                  </a:cubicBezTo>
                  <a:cubicBezTo>
                    <a:pt x="33126" y="18085"/>
                    <a:pt x="33237" y="19342"/>
                    <a:pt x="33237" y="20525"/>
                  </a:cubicBezTo>
                  <a:cubicBezTo>
                    <a:pt x="33237" y="21302"/>
                    <a:pt x="33015" y="21930"/>
                    <a:pt x="32646" y="22411"/>
                  </a:cubicBezTo>
                  <a:cubicBezTo>
                    <a:pt x="32128" y="23150"/>
                    <a:pt x="31315" y="23631"/>
                    <a:pt x="30649" y="23927"/>
                  </a:cubicBezTo>
                  <a:cubicBezTo>
                    <a:pt x="30280" y="24075"/>
                    <a:pt x="29984" y="24149"/>
                    <a:pt x="29762" y="24222"/>
                  </a:cubicBezTo>
                  <a:cubicBezTo>
                    <a:pt x="29651" y="24259"/>
                    <a:pt x="29577" y="24259"/>
                    <a:pt x="29503" y="24296"/>
                  </a:cubicBezTo>
                  <a:lnTo>
                    <a:pt x="29429" y="24296"/>
                  </a:lnTo>
                  <a:cubicBezTo>
                    <a:pt x="29281" y="24333"/>
                    <a:pt x="29170" y="24444"/>
                    <a:pt x="29170" y="24592"/>
                  </a:cubicBezTo>
                  <a:cubicBezTo>
                    <a:pt x="29170" y="24592"/>
                    <a:pt x="29170" y="24629"/>
                    <a:pt x="29133" y="24777"/>
                  </a:cubicBezTo>
                  <a:cubicBezTo>
                    <a:pt x="29059" y="25590"/>
                    <a:pt x="28690" y="29213"/>
                    <a:pt x="27507" y="32356"/>
                  </a:cubicBezTo>
                  <a:cubicBezTo>
                    <a:pt x="26804" y="34168"/>
                    <a:pt x="25584" y="36460"/>
                    <a:pt x="23662" y="38382"/>
                  </a:cubicBezTo>
                  <a:cubicBezTo>
                    <a:pt x="21776" y="40268"/>
                    <a:pt x="19188" y="41747"/>
                    <a:pt x="15750" y="41894"/>
                  </a:cubicBezTo>
                  <a:cubicBezTo>
                    <a:pt x="15454" y="41894"/>
                    <a:pt x="15159" y="41931"/>
                    <a:pt x="14863" y="41931"/>
                  </a:cubicBezTo>
                  <a:cubicBezTo>
                    <a:pt x="10389" y="41931"/>
                    <a:pt x="7506" y="40231"/>
                    <a:pt x="5546" y="38345"/>
                  </a:cubicBezTo>
                  <a:cubicBezTo>
                    <a:pt x="4585" y="37421"/>
                    <a:pt x="3883" y="36386"/>
                    <a:pt x="3328" y="35535"/>
                  </a:cubicBezTo>
                  <a:cubicBezTo>
                    <a:pt x="2810" y="34648"/>
                    <a:pt x="2441" y="33909"/>
                    <a:pt x="2219" y="33428"/>
                  </a:cubicBezTo>
                  <a:cubicBezTo>
                    <a:pt x="2108" y="33280"/>
                    <a:pt x="1997" y="32911"/>
                    <a:pt x="1923" y="32430"/>
                  </a:cubicBezTo>
                  <a:cubicBezTo>
                    <a:pt x="1590" y="30766"/>
                    <a:pt x="1369" y="27735"/>
                    <a:pt x="1221" y="24925"/>
                  </a:cubicBezTo>
                  <a:cubicBezTo>
                    <a:pt x="1110" y="22115"/>
                    <a:pt x="1036" y="19564"/>
                    <a:pt x="999" y="18825"/>
                  </a:cubicBezTo>
                  <a:cubicBezTo>
                    <a:pt x="925" y="17937"/>
                    <a:pt x="629" y="16237"/>
                    <a:pt x="629" y="14388"/>
                  </a:cubicBezTo>
                  <a:cubicBezTo>
                    <a:pt x="629" y="12540"/>
                    <a:pt x="925" y="10654"/>
                    <a:pt x="1886" y="9508"/>
                  </a:cubicBezTo>
                  <a:cubicBezTo>
                    <a:pt x="2404" y="8917"/>
                    <a:pt x="3402" y="8029"/>
                    <a:pt x="4659" y="7068"/>
                  </a:cubicBezTo>
                  <a:cubicBezTo>
                    <a:pt x="6507" y="5626"/>
                    <a:pt x="8837" y="3999"/>
                    <a:pt x="10722" y="2742"/>
                  </a:cubicBezTo>
                  <a:cubicBezTo>
                    <a:pt x="11683" y="2114"/>
                    <a:pt x="12497" y="1559"/>
                    <a:pt x="13088" y="1190"/>
                  </a:cubicBezTo>
                  <a:cubicBezTo>
                    <a:pt x="13338" y="1018"/>
                    <a:pt x="13548" y="879"/>
                    <a:pt x="13708" y="776"/>
                  </a:cubicBezTo>
                  <a:close/>
                  <a:moveTo>
                    <a:pt x="13875" y="1"/>
                  </a:moveTo>
                  <a:cubicBezTo>
                    <a:pt x="13814" y="1"/>
                    <a:pt x="13759" y="22"/>
                    <a:pt x="13717" y="44"/>
                  </a:cubicBezTo>
                  <a:cubicBezTo>
                    <a:pt x="13717" y="44"/>
                    <a:pt x="11166" y="1670"/>
                    <a:pt x="8393" y="3593"/>
                  </a:cubicBezTo>
                  <a:cubicBezTo>
                    <a:pt x="6988" y="4554"/>
                    <a:pt x="5509" y="5626"/>
                    <a:pt x="4252" y="6587"/>
                  </a:cubicBezTo>
                  <a:cubicBezTo>
                    <a:pt x="3032" y="7549"/>
                    <a:pt x="1997" y="8436"/>
                    <a:pt x="1405" y="9101"/>
                  </a:cubicBezTo>
                  <a:cubicBezTo>
                    <a:pt x="296" y="10469"/>
                    <a:pt x="1" y="12503"/>
                    <a:pt x="1" y="14388"/>
                  </a:cubicBezTo>
                  <a:cubicBezTo>
                    <a:pt x="1" y="16274"/>
                    <a:pt x="296" y="18048"/>
                    <a:pt x="370" y="18862"/>
                  </a:cubicBezTo>
                  <a:cubicBezTo>
                    <a:pt x="444" y="19675"/>
                    <a:pt x="518" y="22928"/>
                    <a:pt x="666" y="26182"/>
                  </a:cubicBezTo>
                  <a:cubicBezTo>
                    <a:pt x="777" y="27809"/>
                    <a:pt x="888" y="29435"/>
                    <a:pt x="1036" y="30803"/>
                  </a:cubicBezTo>
                  <a:cubicBezTo>
                    <a:pt x="1110" y="31469"/>
                    <a:pt x="1221" y="32060"/>
                    <a:pt x="1295" y="32578"/>
                  </a:cubicBezTo>
                  <a:cubicBezTo>
                    <a:pt x="1405" y="33058"/>
                    <a:pt x="1516" y="33465"/>
                    <a:pt x="1664" y="33724"/>
                  </a:cubicBezTo>
                  <a:cubicBezTo>
                    <a:pt x="1886" y="34168"/>
                    <a:pt x="2256" y="34944"/>
                    <a:pt x="2810" y="35831"/>
                  </a:cubicBezTo>
                  <a:cubicBezTo>
                    <a:pt x="3661" y="37199"/>
                    <a:pt x="4918" y="38900"/>
                    <a:pt x="6840" y="40231"/>
                  </a:cubicBezTo>
                  <a:cubicBezTo>
                    <a:pt x="8800" y="41562"/>
                    <a:pt x="11388" y="42523"/>
                    <a:pt x="14863" y="42523"/>
                  </a:cubicBezTo>
                  <a:lnTo>
                    <a:pt x="15750" y="42523"/>
                  </a:lnTo>
                  <a:cubicBezTo>
                    <a:pt x="19373" y="42338"/>
                    <a:pt x="22109" y="40785"/>
                    <a:pt x="24105" y="38789"/>
                  </a:cubicBezTo>
                  <a:cubicBezTo>
                    <a:pt x="26102" y="36829"/>
                    <a:pt x="27359" y="34426"/>
                    <a:pt x="28061" y="32578"/>
                  </a:cubicBezTo>
                  <a:cubicBezTo>
                    <a:pt x="29304" y="29392"/>
                    <a:pt x="29668" y="25795"/>
                    <a:pt x="29745" y="24860"/>
                  </a:cubicBezTo>
                  <a:lnTo>
                    <a:pt x="29745" y="24860"/>
                  </a:lnTo>
                  <a:cubicBezTo>
                    <a:pt x="30118" y="24769"/>
                    <a:pt x="30873" y="24565"/>
                    <a:pt x="31647" y="24112"/>
                  </a:cubicBezTo>
                  <a:cubicBezTo>
                    <a:pt x="32202" y="23779"/>
                    <a:pt x="32757" y="23335"/>
                    <a:pt x="33163" y="22781"/>
                  </a:cubicBezTo>
                  <a:cubicBezTo>
                    <a:pt x="33570" y="22189"/>
                    <a:pt x="33866" y="21450"/>
                    <a:pt x="33866" y="20525"/>
                  </a:cubicBezTo>
                  <a:cubicBezTo>
                    <a:pt x="33866" y="18899"/>
                    <a:pt x="33644" y="17161"/>
                    <a:pt x="33200" y="15793"/>
                  </a:cubicBezTo>
                  <a:cubicBezTo>
                    <a:pt x="32978" y="15091"/>
                    <a:pt x="32720" y="14499"/>
                    <a:pt x="32387" y="14056"/>
                  </a:cubicBezTo>
                  <a:cubicBezTo>
                    <a:pt x="32017" y="13612"/>
                    <a:pt x="31537" y="13316"/>
                    <a:pt x="31019" y="13316"/>
                  </a:cubicBezTo>
                  <a:cubicBezTo>
                    <a:pt x="30908" y="13316"/>
                    <a:pt x="30760" y="13316"/>
                    <a:pt x="30649" y="13353"/>
                  </a:cubicBezTo>
                  <a:cubicBezTo>
                    <a:pt x="30316" y="13427"/>
                    <a:pt x="30021" y="13649"/>
                    <a:pt x="29762" y="13871"/>
                  </a:cubicBezTo>
                  <a:cubicBezTo>
                    <a:pt x="29193" y="14414"/>
                    <a:pt x="28661" y="15173"/>
                    <a:pt x="28392" y="15581"/>
                  </a:cubicBezTo>
                  <a:lnTo>
                    <a:pt x="28392" y="15581"/>
                  </a:lnTo>
                  <a:cubicBezTo>
                    <a:pt x="27251" y="14793"/>
                    <a:pt x="22729" y="11599"/>
                    <a:pt x="18893" y="7142"/>
                  </a:cubicBezTo>
                  <a:cubicBezTo>
                    <a:pt x="16637" y="4554"/>
                    <a:pt x="15454" y="2816"/>
                    <a:pt x="14863" y="1707"/>
                  </a:cubicBezTo>
                  <a:cubicBezTo>
                    <a:pt x="14530" y="1190"/>
                    <a:pt x="14382" y="783"/>
                    <a:pt x="14271" y="561"/>
                  </a:cubicBezTo>
                  <a:cubicBezTo>
                    <a:pt x="14234" y="450"/>
                    <a:pt x="14197" y="376"/>
                    <a:pt x="14197" y="302"/>
                  </a:cubicBezTo>
                  <a:lnTo>
                    <a:pt x="14197" y="265"/>
                  </a:lnTo>
                  <a:cubicBezTo>
                    <a:pt x="14160" y="155"/>
                    <a:pt x="14086" y="81"/>
                    <a:pt x="14012" y="44"/>
                  </a:cubicBezTo>
                  <a:cubicBezTo>
                    <a:pt x="13966" y="12"/>
                    <a:pt x="13919" y="1"/>
                    <a:pt x="13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1962;p37">
              <a:extLst>
                <a:ext uri="{FF2B5EF4-FFF2-40B4-BE49-F238E27FC236}">
                  <a16:creationId xmlns:a16="http://schemas.microsoft.com/office/drawing/2014/main" id="{8B495712-084F-AB4F-A86D-0A168230B622}"/>
                </a:ext>
              </a:extLst>
            </p:cNvPr>
            <p:cNvSpPr/>
            <p:nvPr/>
          </p:nvSpPr>
          <p:spPr>
            <a:xfrm>
              <a:off x="4911225" y="2165200"/>
              <a:ext cx="287475" cy="288400"/>
            </a:xfrm>
            <a:custGeom>
              <a:avLst/>
              <a:gdLst/>
              <a:ahLst/>
              <a:cxnLst/>
              <a:rect l="l" t="t" r="r" b="b"/>
              <a:pathLst>
                <a:path w="11499" h="11536" extrusionOk="0">
                  <a:moveTo>
                    <a:pt x="5731" y="1"/>
                  </a:moveTo>
                  <a:cubicBezTo>
                    <a:pt x="2552" y="1"/>
                    <a:pt x="1" y="2589"/>
                    <a:pt x="1" y="5768"/>
                  </a:cubicBezTo>
                  <a:cubicBezTo>
                    <a:pt x="1" y="8948"/>
                    <a:pt x="2552" y="11536"/>
                    <a:pt x="5731" y="11536"/>
                  </a:cubicBezTo>
                  <a:cubicBezTo>
                    <a:pt x="8911" y="11536"/>
                    <a:pt x="11499" y="8948"/>
                    <a:pt x="11499" y="5768"/>
                  </a:cubicBezTo>
                  <a:cubicBezTo>
                    <a:pt x="11499" y="2589"/>
                    <a:pt x="8911" y="1"/>
                    <a:pt x="57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1963;p37">
              <a:extLst>
                <a:ext uri="{FF2B5EF4-FFF2-40B4-BE49-F238E27FC236}">
                  <a16:creationId xmlns:a16="http://schemas.microsoft.com/office/drawing/2014/main" id="{3893252B-9D2E-D74B-934F-5B0707463A13}"/>
                </a:ext>
              </a:extLst>
            </p:cNvPr>
            <p:cNvSpPr/>
            <p:nvPr/>
          </p:nvSpPr>
          <p:spPr>
            <a:xfrm>
              <a:off x="4936200" y="2265950"/>
              <a:ext cx="262500" cy="187650"/>
            </a:xfrm>
            <a:custGeom>
              <a:avLst/>
              <a:gdLst/>
              <a:ahLst/>
              <a:cxnLst/>
              <a:rect l="l" t="t" r="r" b="b"/>
              <a:pathLst>
                <a:path w="10500" h="7506" extrusionOk="0">
                  <a:moveTo>
                    <a:pt x="10241" y="1"/>
                  </a:moveTo>
                  <a:cubicBezTo>
                    <a:pt x="9760" y="1036"/>
                    <a:pt x="9169" y="1849"/>
                    <a:pt x="8577" y="1886"/>
                  </a:cubicBezTo>
                  <a:cubicBezTo>
                    <a:pt x="8232" y="1919"/>
                    <a:pt x="7936" y="1932"/>
                    <a:pt x="7674" y="1932"/>
                  </a:cubicBezTo>
                  <a:cubicBezTo>
                    <a:pt x="6621" y="1932"/>
                    <a:pt x="6125" y="1720"/>
                    <a:pt x="5209" y="1720"/>
                  </a:cubicBezTo>
                  <a:cubicBezTo>
                    <a:pt x="5063" y="1720"/>
                    <a:pt x="4905" y="1726"/>
                    <a:pt x="4732" y="1738"/>
                  </a:cubicBezTo>
                  <a:cubicBezTo>
                    <a:pt x="3771" y="1775"/>
                    <a:pt x="1479" y="3661"/>
                    <a:pt x="0" y="4955"/>
                  </a:cubicBezTo>
                  <a:cubicBezTo>
                    <a:pt x="1035" y="6471"/>
                    <a:pt x="2773" y="7506"/>
                    <a:pt x="4732" y="7506"/>
                  </a:cubicBezTo>
                  <a:cubicBezTo>
                    <a:pt x="7912" y="7506"/>
                    <a:pt x="10500" y="4918"/>
                    <a:pt x="10500" y="1738"/>
                  </a:cubicBezTo>
                  <a:cubicBezTo>
                    <a:pt x="10500" y="1110"/>
                    <a:pt x="10426" y="555"/>
                    <a:pt x="10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1964;p37">
              <a:extLst>
                <a:ext uri="{FF2B5EF4-FFF2-40B4-BE49-F238E27FC236}">
                  <a16:creationId xmlns:a16="http://schemas.microsoft.com/office/drawing/2014/main" id="{9C803E09-8BCF-4F46-BCF4-DBFE1DDB752B}"/>
                </a:ext>
              </a:extLst>
            </p:cNvPr>
            <p:cNvSpPr/>
            <p:nvPr/>
          </p:nvSpPr>
          <p:spPr>
            <a:xfrm>
              <a:off x="4902925" y="2157825"/>
              <a:ext cx="303175" cy="303175"/>
            </a:xfrm>
            <a:custGeom>
              <a:avLst/>
              <a:gdLst/>
              <a:ahLst/>
              <a:cxnLst/>
              <a:rect l="l" t="t" r="r" b="b"/>
              <a:pathLst>
                <a:path w="12127" h="12127" extrusionOk="0">
                  <a:moveTo>
                    <a:pt x="6063" y="592"/>
                  </a:moveTo>
                  <a:cubicBezTo>
                    <a:pt x="7579" y="592"/>
                    <a:pt x="8947" y="1220"/>
                    <a:pt x="9945" y="2218"/>
                  </a:cubicBezTo>
                  <a:cubicBezTo>
                    <a:pt x="10907" y="3180"/>
                    <a:pt x="11535" y="4548"/>
                    <a:pt x="11535" y="6063"/>
                  </a:cubicBezTo>
                  <a:cubicBezTo>
                    <a:pt x="11535" y="7542"/>
                    <a:pt x="10907" y="8910"/>
                    <a:pt x="9945" y="9908"/>
                  </a:cubicBezTo>
                  <a:cubicBezTo>
                    <a:pt x="8947" y="10907"/>
                    <a:pt x="7579" y="11498"/>
                    <a:pt x="6063" y="11498"/>
                  </a:cubicBezTo>
                  <a:cubicBezTo>
                    <a:pt x="4585" y="11498"/>
                    <a:pt x="3217" y="10907"/>
                    <a:pt x="2218" y="9908"/>
                  </a:cubicBezTo>
                  <a:cubicBezTo>
                    <a:pt x="1220" y="8910"/>
                    <a:pt x="629" y="7542"/>
                    <a:pt x="629" y="6063"/>
                  </a:cubicBezTo>
                  <a:cubicBezTo>
                    <a:pt x="629" y="4548"/>
                    <a:pt x="1220" y="3180"/>
                    <a:pt x="2218" y="2218"/>
                  </a:cubicBezTo>
                  <a:cubicBezTo>
                    <a:pt x="3217" y="1220"/>
                    <a:pt x="4585" y="592"/>
                    <a:pt x="6063" y="592"/>
                  </a:cubicBezTo>
                  <a:close/>
                  <a:moveTo>
                    <a:pt x="6063" y="0"/>
                  </a:moveTo>
                  <a:cubicBezTo>
                    <a:pt x="2736" y="0"/>
                    <a:pt x="0" y="2699"/>
                    <a:pt x="0" y="6063"/>
                  </a:cubicBezTo>
                  <a:cubicBezTo>
                    <a:pt x="0" y="9391"/>
                    <a:pt x="2736" y="12127"/>
                    <a:pt x="6063" y="12127"/>
                  </a:cubicBezTo>
                  <a:cubicBezTo>
                    <a:pt x="9428" y="12127"/>
                    <a:pt x="12127" y="9391"/>
                    <a:pt x="12127" y="6063"/>
                  </a:cubicBezTo>
                  <a:cubicBezTo>
                    <a:pt x="12127" y="2699"/>
                    <a:pt x="9428" y="0"/>
                    <a:pt x="60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1965;p37">
              <a:extLst>
                <a:ext uri="{FF2B5EF4-FFF2-40B4-BE49-F238E27FC236}">
                  <a16:creationId xmlns:a16="http://schemas.microsoft.com/office/drawing/2014/main" id="{9D6072F0-1230-F440-9A74-EBBF5F88A6F2}"/>
                </a:ext>
              </a:extLst>
            </p:cNvPr>
            <p:cNvSpPr/>
            <p:nvPr/>
          </p:nvSpPr>
          <p:spPr>
            <a:xfrm>
              <a:off x="5304050" y="2165200"/>
              <a:ext cx="288400" cy="288400"/>
            </a:xfrm>
            <a:custGeom>
              <a:avLst/>
              <a:gdLst/>
              <a:ahLst/>
              <a:cxnLst/>
              <a:rect l="l" t="t" r="r" b="b"/>
              <a:pathLst>
                <a:path w="11536" h="11536" extrusionOk="0">
                  <a:moveTo>
                    <a:pt x="5768" y="1"/>
                  </a:moveTo>
                  <a:cubicBezTo>
                    <a:pt x="2588" y="1"/>
                    <a:pt x="0" y="2589"/>
                    <a:pt x="0" y="5768"/>
                  </a:cubicBezTo>
                  <a:cubicBezTo>
                    <a:pt x="0" y="8948"/>
                    <a:pt x="2588" y="11536"/>
                    <a:pt x="5768" y="11536"/>
                  </a:cubicBezTo>
                  <a:cubicBezTo>
                    <a:pt x="8947" y="11536"/>
                    <a:pt x="11535" y="8948"/>
                    <a:pt x="11535" y="5768"/>
                  </a:cubicBezTo>
                  <a:cubicBezTo>
                    <a:pt x="11535" y="2589"/>
                    <a:pt x="8947" y="1"/>
                    <a:pt x="5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1966;p37">
              <a:extLst>
                <a:ext uri="{FF2B5EF4-FFF2-40B4-BE49-F238E27FC236}">
                  <a16:creationId xmlns:a16="http://schemas.microsoft.com/office/drawing/2014/main" id="{9E14545F-A05D-2E4C-8222-D86A69158614}"/>
                </a:ext>
              </a:extLst>
            </p:cNvPr>
            <p:cNvSpPr/>
            <p:nvPr/>
          </p:nvSpPr>
          <p:spPr>
            <a:xfrm>
              <a:off x="5318825" y="2264100"/>
              <a:ext cx="273625" cy="189500"/>
            </a:xfrm>
            <a:custGeom>
              <a:avLst/>
              <a:gdLst/>
              <a:ahLst/>
              <a:cxnLst/>
              <a:rect l="l" t="t" r="r" b="b"/>
              <a:pathLst>
                <a:path w="10945" h="7580" extrusionOk="0">
                  <a:moveTo>
                    <a:pt x="10649" y="1"/>
                  </a:moveTo>
                  <a:cubicBezTo>
                    <a:pt x="9701" y="1685"/>
                    <a:pt x="8654" y="2154"/>
                    <a:pt x="7554" y="2154"/>
                  </a:cubicBezTo>
                  <a:cubicBezTo>
                    <a:pt x="6337" y="2154"/>
                    <a:pt x="5054" y="1579"/>
                    <a:pt x="3772" y="1443"/>
                  </a:cubicBezTo>
                  <a:cubicBezTo>
                    <a:pt x="3709" y="1436"/>
                    <a:pt x="3646" y="1433"/>
                    <a:pt x="3583" y="1433"/>
                  </a:cubicBezTo>
                  <a:cubicBezTo>
                    <a:pt x="2177" y="1433"/>
                    <a:pt x="886" y="2981"/>
                    <a:pt x="1" y="4326"/>
                  </a:cubicBezTo>
                  <a:cubicBezTo>
                    <a:pt x="925" y="6249"/>
                    <a:pt x="2885" y="7580"/>
                    <a:pt x="5177" y="7580"/>
                  </a:cubicBezTo>
                  <a:cubicBezTo>
                    <a:pt x="8356" y="7580"/>
                    <a:pt x="10944" y="4992"/>
                    <a:pt x="10944" y="1812"/>
                  </a:cubicBezTo>
                  <a:cubicBezTo>
                    <a:pt x="10944" y="1184"/>
                    <a:pt x="10833" y="555"/>
                    <a:pt x="106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1967;p37">
              <a:extLst>
                <a:ext uri="{FF2B5EF4-FFF2-40B4-BE49-F238E27FC236}">
                  <a16:creationId xmlns:a16="http://schemas.microsoft.com/office/drawing/2014/main" id="{DBA78C3E-1B69-3A4E-966C-9DA72BD5E864}"/>
                </a:ext>
              </a:extLst>
            </p:cNvPr>
            <p:cNvSpPr/>
            <p:nvPr/>
          </p:nvSpPr>
          <p:spPr>
            <a:xfrm>
              <a:off x="5296650" y="2157825"/>
              <a:ext cx="303200" cy="303175"/>
            </a:xfrm>
            <a:custGeom>
              <a:avLst/>
              <a:gdLst/>
              <a:ahLst/>
              <a:cxnLst/>
              <a:rect l="l" t="t" r="r" b="b"/>
              <a:pathLst>
                <a:path w="12128" h="12127" extrusionOk="0">
                  <a:moveTo>
                    <a:pt x="6064" y="592"/>
                  </a:moveTo>
                  <a:cubicBezTo>
                    <a:pt x="7580" y="592"/>
                    <a:pt x="8911" y="1220"/>
                    <a:pt x="9909" y="2218"/>
                  </a:cubicBezTo>
                  <a:cubicBezTo>
                    <a:pt x="10907" y="3180"/>
                    <a:pt x="11499" y="4548"/>
                    <a:pt x="11499" y="6063"/>
                  </a:cubicBezTo>
                  <a:cubicBezTo>
                    <a:pt x="11499" y="7542"/>
                    <a:pt x="10907" y="8910"/>
                    <a:pt x="9909" y="9908"/>
                  </a:cubicBezTo>
                  <a:cubicBezTo>
                    <a:pt x="8911" y="10907"/>
                    <a:pt x="7580" y="11498"/>
                    <a:pt x="6064" y="11498"/>
                  </a:cubicBezTo>
                  <a:cubicBezTo>
                    <a:pt x="4548" y="11498"/>
                    <a:pt x="3180" y="10907"/>
                    <a:pt x="2219" y="9908"/>
                  </a:cubicBezTo>
                  <a:cubicBezTo>
                    <a:pt x="1221" y="8910"/>
                    <a:pt x="592" y="7542"/>
                    <a:pt x="592" y="6063"/>
                  </a:cubicBezTo>
                  <a:cubicBezTo>
                    <a:pt x="592" y="4548"/>
                    <a:pt x="1221" y="3180"/>
                    <a:pt x="2219" y="2218"/>
                  </a:cubicBezTo>
                  <a:cubicBezTo>
                    <a:pt x="3180" y="1220"/>
                    <a:pt x="4548" y="592"/>
                    <a:pt x="6064" y="592"/>
                  </a:cubicBezTo>
                  <a:close/>
                  <a:moveTo>
                    <a:pt x="6064" y="0"/>
                  </a:moveTo>
                  <a:cubicBezTo>
                    <a:pt x="2700" y="0"/>
                    <a:pt x="1" y="2699"/>
                    <a:pt x="1" y="6063"/>
                  </a:cubicBezTo>
                  <a:cubicBezTo>
                    <a:pt x="1" y="9391"/>
                    <a:pt x="2700" y="12127"/>
                    <a:pt x="6064" y="12127"/>
                  </a:cubicBezTo>
                  <a:cubicBezTo>
                    <a:pt x="9391" y="12127"/>
                    <a:pt x="12127" y="9391"/>
                    <a:pt x="12127" y="6063"/>
                  </a:cubicBezTo>
                  <a:cubicBezTo>
                    <a:pt x="12127" y="2699"/>
                    <a:pt x="9391" y="0"/>
                    <a:pt x="60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1968;p37">
              <a:extLst>
                <a:ext uri="{FF2B5EF4-FFF2-40B4-BE49-F238E27FC236}">
                  <a16:creationId xmlns:a16="http://schemas.microsoft.com/office/drawing/2014/main" id="{87CA3996-151E-0040-88DE-F28AA9FEBBB3}"/>
                </a:ext>
              </a:extLst>
            </p:cNvPr>
            <p:cNvSpPr/>
            <p:nvPr/>
          </p:nvSpPr>
          <p:spPr>
            <a:xfrm>
              <a:off x="5190375" y="2221600"/>
              <a:ext cx="129400" cy="39075"/>
            </a:xfrm>
            <a:custGeom>
              <a:avLst/>
              <a:gdLst/>
              <a:ahLst/>
              <a:cxnLst/>
              <a:rect l="l" t="t" r="r" b="b"/>
              <a:pathLst>
                <a:path w="5176" h="1563" extrusionOk="0">
                  <a:moveTo>
                    <a:pt x="2736" y="0"/>
                  </a:moveTo>
                  <a:cubicBezTo>
                    <a:pt x="1257" y="37"/>
                    <a:pt x="148" y="998"/>
                    <a:pt x="148" y="1035"/>
                  </a:cubicBezTo>
                  <a:cubicBezTo>
                    <a:pt x="0" y="1146"/>
                    <a:pt x="0" y="1331"/>
                    <a:pt x="111" y="1442"/>
                  </a:cubicBezTo>
                  <a:cubicBezTo>
                    <a:pt x="170" y="1521"/>
                    <a:pt x="251" y="1558"/>
                    <a:pt x="336" y="1558"/>
                  </a:cubicBezTo>
                  <a:cubicBezTo>
                    <a:pt x="409" y="1558"/>
                    <a:pt x="486" y="1530"/>
                    <a:pt x="555" y="1479"/>
                  </a:cubicBezTo>
                  <a:cubicBezTo>
                    <a:pt x="629" y="1405"/>
                    <a:pt x="1627" y="629"/>
                    <a:pt x="2736" y="629"/>
                  </a:cubicBezTo>
                  <a:cubicBezTo>
                    <a:pt x="3327" y="629"/>
                    <a:pt x="3956" y="814"/>
                    <a:pt x="4621" y="1479"/>
                  </a:cubicBezTo>
                  <a:cubicBezTo>
                    <a:pt x="4677" y="1534"/>
                    <a:pt x="4751" y="1562"/>
                    <a:pt x="4829" y="1562"/>
                  </a:cubicBezTo>
                  <a:cubicBezTo>
                    <a:pt x="4908" y="1562"/>
                    <a:pt x="4991" y="1534"/>
                    <a:pt x="5065" y="1479"/>
                  </a:cubicBezTo>
                  <a:cubicBezTo>
                    <a:pt x="5176" y="1368"/>
                    <a:pt x="5176" y="1146"/>
                    <a:pt x="5065" y="1035"/>
                  </a:cubicBezTo>
                  <a:cubicBezTo>
                    <a:pt x="4289" y="296"/>
                    <a:pt x="3475" y="0"/>
                    <a:pt x="2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1969;p37">
              <a:extLst>
                <a:ext uri="{FF2B5EF4-FFF2-40B4-BE49-F238E27FC236}">
                  <a16:creationId xmlns:a16="http://schemas.microsoft.com/office/drawing/2014/main" id="{7ED0CE3E-C876-384E-8058-E13803CD7D38}"/>
                </a:ext>
              </a:extLst>
            </p:cNvPr>
            <p:cNvSpPr/>
            <p:nvPr/>
          </p:nvSpPr>
          <p:spPr>
            <a:xfrm>
              <a:off x="4993500" y="2059850"/>
              <a:ext cx="154375" cy="74650"/>
            </a:xfrm>
            <a:custGeom>
              <a:avLst/>
              <a:gdLst/>
              <a:ahLst/>
              <a:cxnLst/>
              <a:rect l="l" t="t" r="r" b="b"/>
              <a:pathLst>
                <a:path w="6175" h="2986" extrusionOk="0">
                  <a:moveTo>
                    <a:pt x="4807" y="0"/>
                  </a:moveTo>
                  <a:cubicBezTo>
                    <a:pt x="3328" y="0"/>
                    <a:pt x="2145" y="629"/>
                    <a:pt x="1331" y="1257"/>
                  </a:cubicBezTo>
                  <a:cubicBezTo>
                    <a:pt x="555" y="1849"/>
                    <a:pt x="111" y="2477"/>
                    <a:pt x="111" y="2477"/>
                  </a:cubicBezTo>
                  <a:cubicBezTo>
                    <a:pt x="0" y="2625"/>
                    <a:pt x="37" y="2810"/>
                    <a:pt x="185" y="2921"/>
                  </a:cubicBezTo>
                  <a:cubicBezTo>
                    <a:pt x="229" y="2965"/>
                    <a:pt x="290" y="2985"/>
                    <a:pt x="352" y="2985"/>
                  </a:cubicBezTo>
                  <a:cubicBezTo>
                    <a:pt x="448" y="2985"/>
                    <a:pt x="547" y="2937"/>
                    <a:pt x="592" y="2847"/>
                  </a:cubicBezTo>
                  <a:lnTo>
                    <a:pt x="629" y="2847"/>
                  </a:lnTo>
                  <a:cubicBezTo>
                    <a:pt x="703" y="2699"/>
                    <a:pt x="1146" y="2145"/>
                    <a:pt x="1849" y="1627"/>
                  </a:cubicBezTo>
                  <a:cubicBezTo>
                    <a:pt x="2588" y="1109"/>
                    <a:pt x="3586" y="629"/>
                    <a:pt x="4807" y="629"/>
                  </a:cubicBezTo>
                  <a:cubicBezTo>
                    <a:pt x="5102" y="629"/>
                    <a:pt x="5435" y="666"/>
                    <a:pt x="5768" y="740"/>
                  </a:cubicBezTo>
                  <a:cubicBezTo>
                    <a:pt x="5787" y="744"/>
                    <a:pt x="5807" y="747"/>
                    <a:pt x="5827" y="747"/>
                  </a:cubicBezTo>
                  <a:cubicBezTo>
                    <a:pt x="5961" y="747"/>
                    <a:pt x="6105" y="642"/>
                    <a:pt x="6137" y="481"/>
                  </a:cubicBezTo>
                  <a:cubicBezTo>
                    <a:pt x="6174" y="333"/>
                    <a:pt x="6064" y="148"/>
                    <a:pt x="5879" y="111"/>
                  </a:cubicBezTo>
                  <a:cubicBezTo>
                    <a:pt x="5509" y="37"/>
                    <a:pt x="5139" y="0"/>
                    <a:pt x="48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1970;p37">
              <a:extLst>
                <a:ext uri="{FF2B5EF4-FFF2-40B4-BE49-F238E27FC236}">
                  <a16:creationId xmlns:a16="http://schemas.microsoft.com/office/drawing/2014/main" id="{692A77B4-8006-4043-A32C-71403497BC57}"/>
                </a:ext>
              </a:extLst>
            </p:cNvPr>
            <p:cNvSpPr/>
            <p:nvPr/>
          </p:nvSpPr>
          <p:spPr>
            <a:xfrm>
              <a:off x="5316075" y="2049675"/>
              <a:ext cx="183025" cy="81200"/>
            </a:xfrm>
            <a:custGeom>
              <a:avLst/>
              <a:gdLst/>
              <a:ahLst/>
              <a:cxnLst/>
              <a:rect l="l" t="t" r="r" b="b"/>
              <a:pathLst>
                <a:path w="7321" h="3248" extrusionOk="0">
                  <a:moveTo>
                    <a:pt x="1923" y="1"/>
                  </a:moveTo>
                  <a:cubicBezTo>
                    <a:pt x="924" y="1"/>
                    <a:pt x="259" y="259"/>
                    <a:pt x="259" y="259"/>
                  </a:cubicBezTo>
                  <a:cubicBezTo>
                    <a:pt x="74" y="333"/>
                    <a:pt x="0" y="518"/>
                    <a:pt x="74" y="666"/>
                  </a:cubicBezTo>
                  <a:cubicBezTo>
                    <a:pt x="135" y="789"/>
                    <a:pt x="273" y="860"/>
                    <a:pt x="402" y="860"/>
                  </a:cubicBezTo>
                  <a:cubicBezTo>
                    <a:pt x="429" y="860"/>
                    <a:pt x="455" y="857"/>
                    <a:pt x="481" y="851"/>
                  </a:cubicBezTo>
                  <a:cubicBezTo>
                    <a:pt x="518" y="814"/>
                    <a:pt x="1072" y="592"/>
                    <a:pt x="1923" y="592"/>
                  </a:cubicBezTo>
                  <a:cubicBezTo>
                    <a:pt x="3143" y="592"/>
                    <a:pt x="4917" y="1036"/>
                    <a:pt x="6729" y="3143"/>
                  </a:cubicBezTo>
                  <a:cubicBezTo>
                    <a:pt x="6793" y="3208"/>
                    <a:pt x="6883" y="3247"/>
                    <a:pt x="6975" y="3247"/>
                  </a:cubicBezTo>
                  <a:cubicBezTo>
                    <a:pt x="7042" y="3247"/>
                    <a:pt x="7110" y="3227"/>
                    <a:pt x="7172" y="3180"/>
                  </a:cubicBezTo>
                  <a:cubicBezTo>
                    <a:pt x="7283" y="3069"/>
                    <a:pt x="7320" y="2884"/>
                    <a:pt x="7209" y="2736"/>
                  </a:cubicBezTo>
                  <a:cubicBezTo>
                    <a:pt x="5287" y="481"/>
                    <a:pt x="3290" y="1"/>
                    <a:pt x="19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1971;p37">
              <a:extLst>
                <a:ext uri="{FF2B5EF4-FFF2-40B4-BE49-F238E27FC236}">
                  <a16:creationId xmlns:a16="http://schemas.microsoft.com/office/drawing/2014/main" id="{75DCB7A8-E437-7240-8D35-832DB13CA371}"/>
                </a:ext>
              </a:extLst>
            </p:cNvPr>
            <p:cNvSpPr/>
            <p:nvPr/>
          </p:nvSpPr>
          <p:spPr>
            <a:xfrm>
              <a:off x="5148775" y="2298125"/>
              <a:ext cx="97075" cy="268425"/>
            </a:xfrm>
            <a:custGeom>
              <a:avLst/>
              <a:gdLst/>
              <a:ahLst/>
              <a:cxnLst/>
              <a:rect l="l" t="t" r="r" b="b"/>
              <a:pathLst>
                <a:path w="3883" h="10737" extrusionOk="0">
                  <a:moveTo>
                    <a:pt x="2869" y="1"/>
                  </a:moveTo>
                  <a:cubicBezTo>
                    <a:pt x="2849" y="1"/>
                    <a:pt x="2829" y="3"/>
                    <a:pt x="2810" y="8"/>
                  </a:cubicBezTo>
                  <a:cubicBezTo>
                    <a:pt x="2625" y="8"/>
                    <a:pt x="2514" y="156"/>
                    <a:pt x="2551" y="340"/>
                  </a:cubicBezTo>
                  <a:cubicBezTo>
                    <a:pt x="2551" y="340"/>
                    <a:pt x="2551" y="377"/>
                    <a:pt x="2551" y="488"/>
                  </a:cubicBezTo>
                  <a:cubicBezTo>
                    <a:pt x="2588" y="747"/>
                    <a:pt x="2625" y="1413"/>
                    <a:pt x="2625" y="2189"/>
                  </a:cubicBezTo>
                  <a:cubicBezTo>
                    <a:pt x="2662" y="3187"/>
                    <a:pt x="2514" y="4407"/>
                    <a:pt x="2145" y="5073"/>
                  </a:cubicBezTo>
                  <a:cubicBezTo>
                    <a:pt x="1812" y="5664"/>
                    <a:pt x="1331" y="6182"/>
                    <a:pt x="851" y="6662"/>
                  </a:cubicBezTo>
                  <a:cubicBezTo>
                    <a:pt x="629" y="6921"/>
                    <a:pt x="444" y="7143"/>
                    <a:pt x="259" y="7402"/>
                  </a:cubicBezTo>
                  <a:cubicBezTo>
                    <a:pt x="111" y="7624"/>
                    <a:pt x="0" y="7919"/>
                    <a:pt x="0" y="8215"/>
                  </a:cubicBezTo>
                  <a:cubicBezTo>
                    <a:pt x="0" y="8437"/>
                    <a:pt x="74" y="8659"/>
                    <a:pt x="185" y="8881"/>
                  </a:cubicBezTo>
                  <a:cubicBezTo>
                    <a:pt x="629" y="9546"/>
                    <a:pt x="1442" y="9990"/>
                    <a:pt x="2145" y="10286"/>
                  </a:cubicBezTo>
                  <a:cubicBezTo>
                    <a:pt x="2847" y="10581"/>
                    <a:pt x="3476" y="10729"/>
                    <a:pt x="3476" y="10729"/>
                  </a:cubicBezTo>
                  <a:cubicBezTo>
                    <a:pt x="3495" y="10734"/>
                    <a:pt x="3514" y="10736"/>
                    <a:pt x="3534" y="10736"/>
                  </a:cubicBezTo>
                  <a:cubicBezTo>
                    <a:pt x="3669" y="10736"/>
                    <a:pt x="3813" y="10631"/>
                    <a:pt x="3845" y="10470"/>
                  </a:cubicBezTo>
                  <a:cubicBezTo>
                    <a:pt x="3882" y="10323"/>
                    <a:pt x="3771" y="10138"/>
                    <a:pt x="3624" y="10101"/>
                  </a:cubicBezTo>
                  <a:lnTo>
                    <a:pt x="3513" y="10101"/>
                  </a:lnTo>
                  <a:cubicBezTo>
                    <a:pt x="3291" y="10027"/>
                    <a:pt x="2736" y="9879"/>
                    <a:pt x="2145" y="9583"/>
                  </a:cubicBezTo>
                  <a:cubicBezTo>
                    <a:pt x="1553" y="9324"/>
                    <a:pt x="962" y="8955"/>
                    <a:pt x="703" y="8548"/>
                  </a:cubicBezTo>
                  <a:cubicBezTo>
                    <a:pt x="629" y="8437"/>
                    <a:pt x="592" y="8326"/>
                    <a:pt x="592" y="8215"/>
                  </a:cubicBezTo>
                  <a:cubicBezTo>
                    <a:pt x="592" y="8067"/>
                    <a:pt x="666" y="7919"/>
                    <a:pt x="777" y="7735"/>
                  </a:cubicBezTo>
                  <a:cubicBezTo>
                    <a:pt x="962" y="7439"/>
                    <a:pt x="1294" y="7106"/>
                    <a:pt x="1664" y="6699"/>
                  </a:cubicBezTo>
                  <a:cubicBezTo>
                    <a:pt x="2034" y="6330"/>
                    <a:pt x="2403" y="5886"/>
                    <a:pt x="2699" y="5368"/>
                  </a:cubicBezTo>
                  <a:cubicBezTo>
                    <a:pt x="3180" y="4481"/>
                    <a:pt x="3254" y="3224"/>
                    <a:pt x="3254" y="2189"/>
                  </a:cubicBezTo>
                  <a:cubicBezTo>
                    <a:pt x="3254" y="1117"/>
                    <a:pt x="3143" y="267"/>
                    <a:pt x="3143" y="267"/>
                  </a:cubicBezTo>
                  <a:cubicBezTo>
                    <a:pt x="3143" y="106"/>
                    <a:pt x="3003" y="1"/>
                    <a:pt x="28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1972;p37">
              <a:extLst>
                <a:ext uri="{FF2B5EF4-FFF2-40B4-BE49-F238E27FC236}">
                  <a16:creationId xmlns:a16="http://schemas.microsoft.com/office/drawing/2014/main" id="{8BB23B46-49AE-F444-9A83-475807285766}"/>
                </a:ext>
              </a:extLst>
            </p:cNvPr>
            <p:cNvSpPr/>
            <p:nvPr/>
          </p:nvSpPr>
          <p:spPr>
            <a:xfrm>
              <a:off x="5215325" y="2589325"/>
              <a:ext cx="163625" cy="61150"/>
            </a:xfrm>
            <a:custGeom>
              <a:avLst/>
              <a:gdLst/>
              <a:ahLst/>
              <a:cxnLst/>
              <a:rect l="l" t="t" r="r" b="b"/>
              <a:pathLst>
                <a:path w="6545" h="2446" extrusionOk="0">
                  <a:moveTo>
                    <a:pt x="6229" y="0"/>
                  </a:moveTo>
                  <a:cubicBezTo>
                    <a:pt x="6140" y="0"/>
                    <a:pt x="6049" y="37"/>
                    <a:pt x="5990" y="116"/>
                  </a:cubicBezTo>
                  <a:cubicBezTo>
                    <a:pt x="4659" y="1521"/>
                    <a:pt x="2921" y="1817"/>
                    <a:pt x="1701" y="1817"/>
                  </a:cubicBezTo>
                  <a:cubicBezTo>
                    <a:pt x="1331" y="1817"/>
                    <a:pt x="998" y="1780"/>
                    <a:pt x="740" y="1743"/>
                  </a:cubicBezTo>
                  <a:cubicBezTo>
                    <a:pt x="629" y="1743"/>
                    <a:pt x="555" y="1743"/>
                    <a:pt x="481" y="1706"/>
                  </a:cubicBezTo>
                  <a:lnTo>
                    <a:pt x="407" y="1706"/>
                  </a:lnTo>
                  <a:cubicBezTo>
                    <a:pt x="376" y="1700"/>
                    <a:pt x="346" y="1697"/>
                    <a:pt x="318" y="1697"/>
                  </a:cubicBezTo>
                  <a:cubicBezTo>
                    <a:pt x="176" y="1697"/>
                    <a:pt x="68" y="1774"/>
                    <a:pt x="37" y="1928"/>
                  </a:cubicBezTo>
                  <a:cubicBezTo>
                    <a:pt x="0" y="2076"/>
                    <a:pt x="74" y="2261"/>
                    <a:pt x="259" y="2298"/>
                  </a:cubicBezTo>
                  <a:cubicBezTo>
                    <a:pt x="259" y="2298"/>
                    <a:pt x="851" y="2446"/>
                    <a:pt x="1701" y="2446"/>
                  </a:cubicBezTo>
                  <a:cubicBezTo>
                    <a:pt x="2995" y="2446"/>
                    <a:pt x="4917" y="2113"/>
                    <a:pt x="6433" y="523"/>
                  </a:cubicBezTo>
                  <a:cubicBezTo>
                    <a:pt x="6544" y="412"/>
                    <a:pt x="6544" y="190"/>
                    <a:pt x="6433" y="79"/>
                  </a:cubicBezTo>
                  <a:cubicBezTo>
                    <a:pt x="6382" y="28"/>
                    <a:pt x="6306" y="0"/>
                    <a:pt x="62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1973;p37">
              <a:extLst>
                <a:ext uri="{FF2B5EF4-FFF2-40B4-BE49-F238E27FC236}">
                  <a16:creationId xmlns:a16="http://schemas.microsoft.com/office/drawing/2014/main" id="{A9608E27-6FDE-7745-A733-00601B6B93D2}"/>
                </a:ext>
              </a:extLst>
            </p:cNvPr>
            <p:cNvSpPr/>
            <p:nvPr/>
          </p:nvSpPr>
          <p:spPr>
            <a:xfrm>
              <a:off x="862950" y="4920450"/>
              <a:ext cx="1188625" cy="15750"/>
            </a:xfrm>
            <a:custGeom>
              <a:avLst/>
              <a:gdLst/>
              <a:ahLst/>
              <a:cxnLst/>
              <a:rect l="l" t="t" r="r" b="b"/>
              <a:pathLst>
                <a:path w="47545" h="630" extrusionOk="0">
                  <a:moveTo>
                    <a:pt x="334" y="1"/>
                  </a:moveTo>
                  <a:cubicBezTo>
                    <a:pt x="149" y="1"/>
                    <a:pt x="1" y="149"/>
                    <a:pt x="1" y="296"/>
                  </a:cubicBezTo>
                  <a:cubicBezTo>
                    <a:pt x="1" y="481"/>
                    <a:pt x="149" y="629"/>
                    <a:pt x="334" y="629"/>
                  </a:cubicBezTo>
                  <a:lnTo>
                    <a:pt x="47249" y="629"/>
                  </a:lnTo>
                  <a:cubicBezTo>
                    <a:pt x="47397" y="629"/>
                    <a:pt x="47545" y="481"/>
                    <a:pt x="47545" y="296"/>
                  </a:cubicBezTo>
                  <a:cubicBezTo>
                    <a:pt x="47545" y="149"/>
                    <a:pt x="47397" y="1"/>
                    <a:pt x="47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1974;p37">
              <a:extLst>
                <a:ext uri="{FF2B5EF4-FFF2-40B4-BE49-F238E27FC236}">
                  <a16:creationId xmlns:a16="http://schemas.microsoft.com/office/drawing/2014/main" id="{B4DC75CA-7B95-D940-A6FD-3CD224F15552}"/>
                </a:ext>
              </a:extLst>
            </p:cNvPr>
            <p:cNvSpPr/>
            <p:nvPr/>
          </p:nvSpPr>
          <p:spPr>
            <a:xfrm>
              <a:off x="2173575" y="4920450"/>
              <a:ext cx="4043675" cy="15750"/>
            </a:xfrm>
            <a:custGeom>
              <a:avLst/>
              <a:gdLst/>
              <a:ahLst/>
              <a:cxnLst/>
              <a:rect l="l" t="t" r="r" b="b"/>
              <a:pathLst>
                <a:path w="161747" h="630" extrusionOk="0">
                  <a:moveTo>
                    <a:pt x="296" y="1"/>
                  </a:moveTo>
                  <a:cubicBezTo>
                    <a:pt x="148" y="1"/>
                    <a:pt x="0" y="149"/>
                    <a:pt x="0" y="296"/>
                  </a:cubicBezTo>
                  <a:cubicBezTo>
                    <a:pt x="0" y="481"/>
                    <a:pt x="148" y="629"/>
                    <a:pt x="296" y="629"/>
                  </a:cubicBezTo>
                  <a:lnTo>
                    <a:pt x="161451" y="629"/>
                  </a:lnTo>
                  <a:cubicBezTo>
                    <a:pt x="161599" y="629"/>
                    <a:pt x="161746" y="481"/>
                    <a:pt x="161746" y="296"/>
                  </a:cubicBezTo>
                  <a:cubicBezTo>
                    <a:pt x="161746" y="149"/>
                    <a:pt x="161599" y="1"/>
                    <a:pt x="1614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1975;p37">
              <a:extLst>
                <a:ext uri="{FF2B5EF4-FFF2-40B4-BE49-F238E27FC236}">
                  <a16:creationId xmlns:a16="http://schemas.microsoft.com/office/drawing/2014/main" id="{2DF9A146-6FC8-1142-BEBD-13ACEA2E3BFC}"/>
                </a:ext>
              </a:extLst>
            </p:cNvPr>
            <p:cNvSpPr/>
            <p:nvPr/>
          </p:nvSpPr>
          <p:spPr>
            <a:xfrm>
              <a:off x="6316125" y="4920450"/>
              <a:ext cx="159000" cy="15750"/>
            </a:xfrm>
            <a:custGeom>
              <a:avLst/>
              <a:gdLst/>
              <a:ahLst/>
              <a:cxnLst/>
              <a:rect l="l" t="t" r="r" b="b"/>
              <a:pathLst>
                <a:path w="6360" h="630" extrusionOk="0">
                  <a:moveTo>
                    <a:pt x="333" y="1"/>
                  </a:moveTo>
                  <a:cubicBezTo>
                    <a:pt x="148" y="1"/>
                    <a:pt x="0" y="149"/>
                    <a:pt x="0" y="296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6026" y="629"/>
                  </a:lnTo>
                  <a:cubicBezTo>
                    <a:pt x="6211" y="629"/>
                    <a:pt x="6359" y="481"/>
                    <a:pt x="6359" y="296"/>
                  </a:cubicBezTo>
                  <a:cubicBezTo>
                    <a:pt x="6359" y="149"/>
                    <a:pt x="6211" y="1"/>
                    <a:pt x="60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1976;p37">
              <a:extLst>
                <a:ext uri="{FF2B5EF4-FFF2-40B4-BE49-F238E27FC236}">
                  <a16:creationId xmlns:a16="http://schemas.microsoft.com/office/drawing/2014/main" id="{86F8215A-4FEA-C741-AF6D-2371B413720A}"/>
                </a:ext>
              </a:extLst>
            </p:cNvPr>
            <p:cNvSpPr/>
            <p:nvPr/>
          </p:nvSpPr>
          <p:spPr>
            <a:xfrm>
              <a:off x="4014700" y="2706825"/>
              <a:ext cx="350325" cy="819850"/>
            </a:xfrm>
            <a:custGeom>
              <a:avLst/>
              <a:gdLst/>
              <a:ahLst/>
              <a:cxnLst/>
              <a:rect l="l" t="t" r="r" b="b"/>
              <a:pathLst>
                <a:path w="14013" h="32794" extrusionOk="0">
                  <a:moveTo>
                    <a:pt x="0" y="1"/>
                  </a:moveTo>
                  <a:lnTo>
                    <a:pt x="0" y="32794"/>
                  </a:lnTo>
                  <a:lnTo>
                    <a:pt x="14012" y="32794"/>
                  </a:lnTo>
                  <a:lnTo>
                    <a:pt x="140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1977;p37">
              <a:extLst>
                <a:ext uri="{FF2B5EF4-FFF2-40B4-BE49-F238E27FC236}">
                  <a16:creationId xmlns:a16="http://schemas.microsoft.com/office/drawing/2014/main" id="{70746F31-0E61-8142-9F25-15DB4305199E}"/>
                </a:ext>
              </a:extLst>
            </p:cNvPr>
            <p:cNvSpPr/>
            <p:nvPr/>
          </p:nvSpPr>
          <p:spPr>
            <a:xfrm>
              <a:off x="1582025" y="1799200"/>
              <a:ext cx="1080500" cy="1727475"/>
            </a:xfrm>
            <a:custGeom>
              <a:avLst/>
              <a:gdLst/>
              <a:ahLst/>
              <a:cxnLst/>
              <a:rect l="l" t="t" r="r" b="b"/>
              <a:pathLst>
                <a:path w="43220" h="69099" extrusionOk="0">
                  <a:moveTo>
                    <a:pt x="1" y="1"/>
                  </a:moveTo>
                  <a:lnTo>
                    <a:pt x="1" y="67768"/>
                  </a:lnTo>
                  <a:cubicBezTo>
                    <a:pt x="1073" y="68175"/>
                    <a:pt x="2145" y="68618"/>
                    <a:pt x="3217" y="69099"/>
                  </a:cubicBezTo>
                  <a:lnTo>
                    <a:pt x="22738" y="69099"/>
                  </a:lnTo>
                  <a:cubicBezTo>
                    <a:pt x="30686" y="58747"/>
                    <a:pt x="31537" y="19188"/>
                    <a:pt x="43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1978;p37">
              <a:extLst>
                <a:ext uri="{FF2B5EF4-FFF2-40B4-BE49-F238E27FC236}">
                  <a16:creationId xmlns:a16="http://schemas.microsoft.com/office/drawing/2014/main" id="{F6BB810A-3F74-7347-A1B6-8C9229EA4ED3}"/>
                </a:ext>
              </a:extLst>
            </p:cNvPr>
            <p:cNvSpPr/>
            <p:nvPr/>
          </p:nvSpPr>
          <p:spPr>
            <a:xfrm>
              <a:off x="1582025" y="1799200"/>
              <a:ext cx="2783000" cy="1727475"/>
            </a:xfrm>
            <a:custGeom>
              <a:avLst/>
              <a:gdLst/>
              <a:ahLst/>
              <a:cxnLst/>
              <a:rect l="l" t="t" r="r" b="b"/>
              <a:pathLst>
                <a:path w="111320" h="69099" extrusionOk="0">
                  <a:moveTo>
                    <a:pt x="1" y="67768"/>
                  </a:moveTo>
                  <a:lnTo>
                    <a:pt x="1" y="69099"/>
                  </a:lnTo>
                  <a:lnTo>
                    <a:pt x="3217" y="69099"/>
                  </a:lnTo>
                  <a:cubicBezTo>
                    <a:pt x="2145" y="68618"/>
                    <a:pt x="1073" y="68175"/>
                    <a:pt x="1" y="67768"/>
                  </a:cubicBezTo>
                  <a:close/>
                  <a:moveTo>
                    <a:pt x="43220" y="1"/>
                  </a:moveTo>
                  <a:cubicBezTo>
                    <a:pt x="31537" y="19188"/>
                    <a:pt x="30686" y="58747"/>
                    <a:pt x="22738" y="69099"/>
                  </a:cubicBezTo>
                  <a:lnTo>
                    <a:pt x="94904" y="69099"/>
                  </a:lnTo>
                  <a:cubicBezTo>
                    <a:pt x="95644" y="68433"/>
                    <a:pt x="96383" y="67768"/>
                    <a:pt x="97197" y="67102"/>
                  </a:cubicBezTo>
                  <a:cubicBezTo>
                    <a:pt x="100043" y="55678"/>
                    <a:pt x="102483" y="45770"/>
                    <a:pt x="103260" y="42036"/>
                  </a:cubicBezTo>
                  <a:cubicBezTo>
                    <a:pt x="103408" y="41297"/>
                    <a:pt x="103482" y="40816"/>
                    <a:pt x="103482" y="40594"/>
                  </a:cubicBezTo>
                  <a:cubicBezTo>
                    <a:pt x="103629" y="38672"/>
                    <a:pt x="104147" y="37452"/>
                    <a:pt x="104813" y="36675"/>
                  </a:cubicBezTo>
                  <a:cubicBezTo>
                    <a:pt x="105441" y="35936"/>
                    <a:pt x="106254" y="35677"/>
                    <a:pt x="106883" y="35677"/>
                  </a:cubicBezTo>
                  <a:cubicBezTo>
                    <a:pt x="107474" y="35677"/>
                    <a:pt x="108916" y="35788"/>
                    <a:pt x="110210" y="35899"/>
                  </a:cubicBezTo>
                  <a:cubicBezTo>
                    <a:pt x="110617" y="35936"/>
                    <a:pt x="110987" y="35973"/>
                    <a:pt x="111319" y="35973"/>
                  </a:cubicBezTo>
                  <a:lnTo>
                    <a:pt x="11131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1979;p37">
              <a:extLst>
                <a:ext uri="{FF2B5EF4-FFF2-40B4-BE49-F238E27FC236}">
                  <a16:creationId xmlns:a16="http://schemas.microsoft.com/office/drawing/2014/main" id="{B760BD27-96C9-A145-A21D-731000260FC9}"/>
                </a:ext>
              </a:extLst>
            </p:cNvPr>
            <p:cNvSpPr/>
            <p:nvPr/>
          </p:nvSpPr>
          <p:spPr>
            <a:xfrm>
              <a:off x="3977725" y="3502625"/>
              <a:ext cx="27750" cy="24050"/>
            </a:xfrm>
            <a:custGeom>
              <a:avLst/>
              <a:gdLst/>
              <a:ahLst/>
              <a:cxnLst/>
              <a:rect l="l" t="t" r="r" b="b"/>
              <a:pathLst>
                <a:path w="1110" h="962" extrusionOk="0">
                  <a:moveTo>
                    <a:pt x="1110" y="1"/>
                  </a:moveTo>
                  <a:cubicBezTo>
                    <a:pt x="740" y="333"/>
                    <a:pt x="370" y="629"/>
                    <a:pt x="1" y="962"/>
                  </a:cubicBezTo>
                  <a:lnTo>
                    <a:pt x="851" y="962"/>
                  </a:lnTo>
                  <a:cubicBezTo>
                    <a:pt x="925" y="629"/>
                    <a:pt x="999" y="333"/>
                    <a:pt x="11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1980;p37">
              <a:extLst>
                <a:ext uri="{FF2B5EF4-FFF2-40B4-BE49-F238E27FC236}">
                  <a16:creationId xmlns:a16="http://schemas.microsoft.com/office/drawing/2014/main" id="{6C8D850A-1548-464D-A69D-015ED32E39C8}"/>
                </a:ext>
              </a:extLst>
            </p:cNvPr>
            <p:cNvSpPr/>
            <p:nvPr/>
          </p:nvSpPr>
          <p:spPr>
            <a:xfrm>
              <a:off x="3954625" y="3476750"/>
              <a:ext cx="57325" cy="49925"/>
            </a:xfrm>
            <a:custGeom>
              <a:avLst/>
              <a:gdLst/>
              <a:ahLst/>
              <a:cxnLst/>
              <a:rect l="l" t="t" r="r" b="b"/>
              <a:pathLst>
                <a:path w="2293" h="1997" extrusionOk="0">
                  <a:moveTo>
                    <a:pt x="2293" y="0"/>
                  </a:moveTo>
                  <a:lnTo>
                    <a:pt x="2293" y="0"/>
                  </a:lnTo>
                  <a:cubicBezTo>
                    <a:pt x="1479" y="666"/>
                    <a:pt x="740" y="1331"/>
                    <a:pt x="0" y="1997"/>
                  </a:cubicBezTo>
                  <a:lnTo>
                    <a:pt x="925" y="1997"/>
                  </a:lnTo>
                  <a:cubicBezTo>
                    <a:pt x="1294" y="1664"/>
                    <a:pt x="1664" y="1368"/>
                    <a:pt x="2034" y="1036"/>
                  </a:cubicBezTo>
                  <a:cubicBezTo>
                    <a:pt x="2108" y="703"/>
                    <a:pt x="2182" y="333"/>
                    <a:pt x="22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1981;p37">
              <a:extLst>
                <a:ext uri="{FF2B5EF4-FFF2-40B4-BE49-F238E27FC236}">
                  <a16:creationId xmlns:a16="http://schemas.microsoft.com/office/drawing/2014/main" id="{F0A1FE11-D277-E54F-810A-8561E86B26F3}"/>
                </a:ext>
              </a:extLst>
            </p:cNvPr>
            <p:cNvSpPr/>
            <p:nvPr/>
          </p:nvSpPr>
          <p:spPr>
            <a:xfrm>
              <a:off x="3998975" y="2691125"/>
              <a:ext cx="366050" cy="835550"/>
            </a:xfrm>
            <a:custGeom>
              <a:avLst/>
              <a:gdLst/>
              <a:ahLst/>
              <a:cxnLst/>
              <a:rect l="l" t="t" r="r" b="b"/>
              <a:pathLst>
                <a:path w="14642" h="33422" extrusionOk="0">
                  <a:moveTo>
                    <a:pt x="10205" y="0"/>
                  </a:moveTo>
                  <a:cubicBezTo>
                    <a:pt x="9576" y="0"/>
                    <a:pt x="8763" y="259"/>
                    <a:pt x="8135" y="998"/>
                  </a:cubicBezTo>
                  <a:cubicBezTo>
                    <a:pt x="7469" y="1775"/>
                    <a:pt x="6951" y="2995"/>
                    <a:pt x="6804" y="4917"/>
                  </a:cubicBezTo>
                  <a:cubicBezTo>
                    <a:pt x="6804" y="5139"/>
                    <a:pt x="6730" y="5620"/>
                    <a:pt x="6582" y="6359"/>
                  </a:cubicBezTo>
                  <a:cubicBezTo>
                    <a:pt x="5805" y="10093"/>
                    <a:pt x="3365" y="20001"/>
                    <a:pt x="519" y="31425"/>
                  </a:cubicBezTo>
                  <a:cubicBezTo>
                    <a:pt x="408" y="31758"/>
                    <a:pt x="334" y="32128"/>
                    <a:pt x="260" y="32461"/>
                  </a:cubicBezTo>
                  <a:cubicBezTo>
                    <a:pt x="149" y="32793"/>
                    <a:pt x="75" y="33089"/>
                    <a:pt x="1" y="33422"/>
                  </a:cubicBezTo>
                  <a:lnTo>
                    <a:pt x="629" y="33422"/>
                  </a:lnTo>
                  <a:cubicBezTo>
                    <a:pt x="999" y="31980"/>
                    <a:pt x="1369" y="30575"/>
                    <a:pt x="1702" y="29207"/>
                  </a:cubicBezTo>
                  <a:cubicBezTo>
                    <a:pt x="3254" y="22922"/>
                    <a:pt x="4659" y="17229"/>
                    <a:pt x="5694" y="12903"/>
                  </a:cubicBezTo>
                  <a:cubicBezTo>
                    <a:pt x="6212" y="10759"/>
                    <a:pt x="6619" y="8947"/>
                    <a:pt x="6914" y="7616"/>
                  </a:cubicBezTo>
                  <a:cubicBezTo>
                    <a:pt x="7210" y="6248"/>
                    <a:pt x="7395" y="5361"/>
                    <a:pt x="7432" y="4954"/>
                  </a:cubicBezTo>
                  <a:cubicBezTo>
                    <a:pt x="7580" y="3106"/>
                    <a:pt x="8061" y="2034"/>
                    <a:pt x="8578" y="1405"/>
                  </a:cubicBezTo>
                  <a:cubicBezTo>
                    <a:pt x="9133" y="777"/>
                    <a:pt x="9724" y="629"/>
                    <a:pt x="10205" y="629"/>
                  </a:cubicBezTo>
                  <a:cubicBezTo>
                    <a:pt x="10759" y="629"/>
                    <a:pt x="12201" y="740"/>
                    <a:pt x="13495" y="814"/>
                  </a:cubicBezTo>
                  <a:cubicBezTo>
                    <a:pt x="13902" y="851"/>
                    <a:pt x="14309" y="888"/>
                    <a:pt x="14641" y="925"/>
                  </a:cubicBezTo>
                  <a:lnTo>
                    <a:pt x="14641" y="296"/>
                  </a:lnTo>
                  <a:cubicBezTo>
                    <a:pt x="14309" y="296"/>
                    <a:pt x="13939" y="259"/>
                    <a:pt x="13532" y="222"/>
                  </a:cubicBezTo>
                  <a:cubicBezTo>
                    <a:pt x="12238" y="111"/>
                    <a:pt x="10796" y="0"/>
                    <a:pt x="102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1982;p37">
              <a:extLst>
                <a:ext uri="{FF2B5EF4-FFF2-40B4-BE49-F238E27FC236}">
                  <a16:creationId xmlns:a16="http://schemas.microsoft.com/office/drawing/2014/main" id="{E4D086C2-0512-5849-A64A-53823D18B0E9}"/>
                </a:ext>
              </a:extLst>
            </p:cNvPr>
            <p:cNvSpPr/>
            <p:nvPr/>
          </p:nvSpPr>
          <p:spPr>
            <a:xfrm>
              <a:off x="1529350" y="1687375"/>
              <a:ext cx="2889275" cy="1951150"/>
            </a:xfrm>
            <a:custGeom>
              <a:avLst/>
              <a:gdLst/>
              <a:ahLst/>
              <a:cxnLst/>
              <a:rect l="l" t="t" r="r" b="b"/>
              <a:pathLst>
                <a:path w="115571" h="78046" extrusionOk="0">
                  <a:moveTo>
                    <a:pt x="113759" y="4178"/>
                  </a:moveTo>
                  <a:lnTo>
                    <a:pt x="113759" y="73868"/>
                  </a:lnTo>
                  <a:lnTo>
                    <a:pt x="1812" y="73868"/>
                  </a:lnTo>
                  <a:lnTo>
                    <a:pt x="1812" y="4178"/>
                  </a:lnTo>
                  <a:close/>
                  <a:moveTo>
                    <a:pt x="1" y="0"/>
                  </a:moveTo>
                  <a:lnTo>
                    <a:pt x="1" y="78045"/>
                  </a:lnTo>
                  <a:lnTo>
                    <a:pt x="115571" y="78045"/>
                  </a:lnTo>
                  <a:lnTo>
                    <a:pt x="1155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1983;p37">
              <a:extLst>
                <a:ext uri="{FF2B5EF4-FFF2-40B4-BE49-F238E27FC236}">
                  <a16:creationId xmlns:a16="http://schemas.microsoft.com/office/drawing/2014/main" id="{34AA9376-1463-1C44-AD5C-7E523B4FF3CE}"/>
                </a:ext>
              </a:extLst>
            </p:cNvPr>
            <p:cNvSpPr/>
            <p:nvPr/>
          </p:nvSpPr>
          <p:spPr>
            <a:xfrm>
              <a:off x="1521025" y="1679050"/>
              <a:ext cx="2905000" cy="1966875"/>
            </a:xfrm>
            <a:custGeom>
              <a:avLst/>
              <a:gdLst/>
              <a:ahLst/>
              <a:cxnLst/>
              <a:rect l="l" t="t" r="r" b="b"/>
              <a:pathLst>
                <a:path w="116200" h="78675" extrusionOk="0">
                  <a:moveTo>
                    <a:pt x="113759" y="4807"/>
                  </a:moveTo>
                  <a:lnTo>
                    <a:pt x="113759" y="73905"/>
                  </a:lnTo>
                  <a:lnTo>
                    <a:pt x="2441" y="73905"/>
                  </a:lnTo>
                  <a:lnTo>
                    <a:pt x="2441" y="4807"/>
                  </a:lnTo>
                  <a:close/>
                  <a:moveTo>
                    <a:pt x="2145" y="4178"/>
                  </a:moveTo>
                  <a:cubicBezTo>
                    <a:pt x="2071" y="4178"/>
                    <a:pt x="1997" y="4215"/>
                    <a:pt x="1923" y="4289"/>
                  </a:cubicBezTo>
                  <a:cubicBezTo>
                    <a:pt x="1849" y="4326"/>
                    <a:pt x="1849" y="4400"/>
                    <a:pt x="1849" y="4511"/>
                  </a:cubicBezTo>
                  <a:lnTo>
                    <a:pt x="1849" y="74201"/>
                  </a:lnTo>
                  <a:cubicBezTo>
                    <a:pt x="1849" y="74275"/>
                    <a:pt x="1849" y="74385"/>
                    <a:pt x="1923" y="74422"/>
                  </a:cubicBezTo>
                  <a:cubicBezTo>
                    <a:pt x="1997" y="74496"/>
                    <a:pt x="2071" y="74533"/>
                    <a:pt x="2145" y="74533"/>
                  </a:cubicBezTo>
                  <a:lnTo>
                    <a:pt x="114092" y="74533"/>
                  </a:lnTo>
                  <a:cubicBezTo>
                    <a:pt x="114166" y="74533"/>
                    <a:pt x="114240" y="74496"/>
                    <a:pt x="114314" y="74422"/>
                  </a:cubicBezTo>
                  <a:cubicBezTo>
                    <a:pt x="114351" y="74385"/>
                    <a:pt x="114388" y="74275"/>
                    <a:pt x="114388" y="74201"/>
                  </a:cubicBezTo>
                  <a:lnTo>
                    <a:pt x="114388" y="4511"/>
                  </a:lnTo>
                  <a:cubicBezTo>
                    <a:pt x="114388" y="4400"/>
                    <a:pt x="114351" y="4326"/>
                    <a:pt x="114314" y="4289"/>
                  </a:cubicBezTo>
                  <a:cubicBezTo>
                    <a:pt x="114240" y="4215"/>
                    <a:pt x="114166" y="4178"/>
                    <a:pt x="114092" y="4178"/>
                  </a:cubicBezTo>
                  <a:close/>
                  <a:moveTo>
                    <a:pt x="115608" y="629"/>
                  </a:moveTo>
                  <a:lnTo>
                    <a:pt x="115608" y="78082"/>
                  </a:lnTo>
                  <a:lnTo>
                    <a:pt x="629" y="78082"/>
                  </a:lnTo>
                  <a:lnTo>
                    <a:pt x="629" y="629"/>
                  </a:lnTo>
                  <a:close/>
                  <a:moveTo>
                    <a:pt x="334" y="0"/>
                  </a:moveTo>
                  <a:cubicBezTo>
                    <a:pt x="223" y="0"/>
                    <a:pt x="149" y="37"/>
                    <a:pt x="112" y="111"/>
                  </a:cubicBezTo>
                  <a:cubicBezTo>
                    <a:pt x="38" y="148"/>
                    <a:pt x="1" y="259"/>
                    <a:pt x="1" y="333"/>
                  </a:cubicBezTo>
                  <a:lnTo>
                    <a:pt x="1" y="78378"/>
                  </a:lnTo>
                  <a:cubicBezTo>
                    <a:pt x="1" y="78452"/>
                    <a:pt x="38" y="78526"/>
                    <a:pt x="112" y="78600"/>
                  </a:cubicBezTo>
                  <a:cubicBezTo>
                    <a:pt x="149" y="78637"/>
                    <a:pt x="223" y="78674"/>
                    <a:pt x="334" y="78674"/>
                  </a:cubicBezTo>
                  <a:lnTo>
                    <a:pt x="115904" y="78674"/>
                  </a:lnTo>
                  <a:cubicBezTo>
                    <a:pt x="115978" y="78674"/>
                    <a:pt x="116052" y="78637"/>
                    <a:pt x="116125" y="78600"/>
                  </a:cubicBezTo>
                  <a:cubicBezTo>
                    <a:pt x="116162" y="78526"/>
                    <a:pt x="116199" y="78452"/>
                    <a:pt x="116199" y="78378"/>
                  </a:cubicBezTo>
                  <a:lnTo>
                    <a:pt x="116199" y="333"/>
                  </a:lnTo>
                  <a:cubicBezTo>
                    <a:pt x="116199" y="259"/>
                    <a:pt x="116162" y="185"/>
                    <a:pt x="116125" y="111"/>
                  </a:cubicBezTo>
                  <a:cubicBezTo>
                    <a:pt x="116052" y="37"/>
                    <a:pt x="115978" y="0"/>
                    <a:pt x="115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1984;p37">
              <a:extLst>
                <a:ext uri="{FF2B5EF4-FFF2-40B4-BE49-F238E27FC236}">
                  <a16:creationId xmlns:a16="http://schemas.microsoft.com/office/drawing/2014/main" id="{009C0996-47ED-6D4F-AE81-ADC49598E2FB}"/>
                </a:ext>
              </a:extLst>
            </p:cNvPr>
            <p:cNvSpPr/>
            <p:nvPr/>
          </p:nvSpPr>
          <p:spPr>
            <a:xfrm>
              <a:off x="1634725" y="1846350"/>
              <a:ext cx="1974250" cy="154375"/>
            </a:xfrm>
            <a:custGeom>
              <a:avLst/>
              <a:gdLst/>
              <a:ahLst/>
              <a:cxnLst/>
              <a:rect l="l" t="t" r="r" b="b"/>
              <a:pathLst>
                <a:path w="78970" h="6175" extrusionOk="0">
                  <a:moveTo>
                    <a:pt x="2071" y="0"/>
                  </a:moveTo>
                  <a:cubicBezTo>
                    <a:pt x="924" y="0"/>
                    <a:pt x="0" y="924"/>
                    <a:pt x="0" y="2070"/>
                  </a:cubicBezTo>
                  <a:lnTo>
                    <a:pt x="0" y="4104"/>
                  </a:lnTo>
                  <a:cubicBezTo>
                    <a:pt x="0" y="5250"/>
                    <a:pt x="924" y="6174"/>
                    <a:pt x="2071" y="6174"/>
                  </a:cubicBezTo>
                  <a:lnTo>
                    <a:pt x="76862" y="6174"/>
                  </a:lnTo>
                  <a:cubicBezTo>
                    <a:pt x="78008" y="6174"/>
                    <a:pt x="78969" y="5250"/>
                    <a:pt x="78969" y="4104"/>
                  </a:cubicBezTo>
                  <a:lnTo>
                    <a:pt x="78969" y="2070"/>
                  </a:lnTo>
                  <a:cubicBezTo>
                    <a:pt x="78969" y="924"/>
                    <a:pt x="78008" y="0"/>
                    <a:pt x="768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1985;p37">
              <a:extLst>
                <a:ext uri="{FF2B5EF4-FFF2-40B4-BE49-F238E27FC236}">
                  <a16:creationId xmlns:a16="http://schemas.microsoft.com/office/drawing/2014/main" id="{C81F0850-2783-8C46-B258-10ACC6DA5155}"/>
                </a:ext>
              </a:extLst>
            </p:cNvPr>
            <p:cNvSpPr/>
            <p:nvPr/>
          </p:nvSpPr>
          <p:spPr>
            <a:xfrm>
              <a:off x="1626400" y="1838950"/>
              <a:ext cx="1989975" cy="170075"/>
            </a:xfrm>
            <a:custGeom>
              <a:avLst/>
              <a:gdLst/>
              <a:ahLst/>
              <a:cxnLst/>
              <a:rect l="l" t="t" r="r" b="b"/>
              <a:pathLst>
                <a:path w="79599" h="6803" extrusionOk="0">
                  <a:moveTo>
                    <a:pt x="77195" y="629"/>
                  </a:moveTo>
                  <a:cubicBezTo>
                    <a:pt x="78193" y="629"/>
                    <a:pt x="78970" y="1405"/>
                    <a:pt x="78970" y="2366"/>
                  </a:cubicBezTo>
                  <a:lnTo>
                    <a:pt x="78970" y="4400"/>
                  </a:lnTo>
                  <a:cubicBezTo>
                    <a:pt x="78970" y="5398"/>
                    <a:pt x="78193" y="6174"/>
                    <a:pt x="77195" y="6174"/>
                  </a:cubicBezTo>
                  <a:lnTo>
                    <a:pt x="2404" y="6174"/>
                  </a:lnTo>
                  <a:cubicBezTo>
                    <a:pt x="1442" y="6174"/>
                    <a:pt x="629" y="5398"/>
                    <a:pt x="629" y="4400"/>
                  </a:cubicBezTo>
                  <a:lnTo>
                    <a:pt x="629" y="2366"/>
                  </a:lnTo>
                  <a:cubicBezTo>
                    <a:pt x="629" y="1405"/>
                    <a:pt x="1442" y="629"/>
                    <a:pt x="2404" y="629"/>
                  </a:cubicBezTo>
                  <a:close/>
                  <a:moveTo>
                    <a:pt x="2404" y="0"/>
                  </a:moveTo>
                  <a:cubicBezTo>
                    <a:pt x="1073" y="0"/>
                    <a:pt x="0" y="1072"/>
                    <a:pt x="0" y="2366"/>
                  </a:cubicBezTo>
                  <a:lnTo>
                    <a:pt x="0" y="4400"/>
                  </a:lnTo>
                  <a:cubicBezTo>
                    <a:pt x="0" y="5731"/>
                    <a:pt x="1073" y="6803"/>
                    <a:pt x="2404" y="6803"/>
                  </a:cubicBezTo>
                  <a:lnTo>
                    <a:pt x="77195" y="6803"/>
                  </a:lnTo>
                  <a:cubicBezTo>
                    <a:pt x="78526" y="6803"/>
                    <a:pt x="79598" y="5731"/>
                    <a:pt x="79598" y="4400"/>
                  </a:cubicBezTo>
                  <a:lnTo>
                    <a:pt x="79598" y="2366"/>
                  </a:lnTo>
                  <a:cubicBezTo>
                    <a:pt x="79598" y="1072"/>
                    <a:pt x="78526" y="0"/>
                    <a:pt x="771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1986;p37">
              <a:extLst>
                <a:ext uri="{FF2B5EF4-FFF2-40B4-BE49-F238E27FC236}">
                  <a16:creationId xmlns:a16="http://schemas.microsoft.com/office/drawing/2014/main" id="{32CC3921-E460-5544-B202-1FAAF8B63AC3}"/>
                </a:ext>
              </a:extLst>
            </p:cNvPr>
            <p:cNvSpPr/>
            <p:nvPr/>
          </p:nvSpPr>
          <p:spPr>
            <a:xfrm>
              <a:off x="1658750" y="2167975"/>
              <a:ext cx="421500" cy="15750"/>
            </a:xfrm>
            <a:custGeom>
              <a:avLst/>
              <a:gdLst/>
              <a:ahLst/>
              <a:cxnLst/>
              <a:rect l="l" t="t" r="r" b="b"/>
              <a:pathLst>
                <a:path w="16860" h="630" extrusionOk="0">
                  <a:moveTo>
                    <a:pt x="296" y="1"/>
                  </a:moveTo>
                  <a:cubicBezTo>
                    <a:pt x="148" y="1"/>
                    <a:pt x="0" y="149"/>
                    <a:pt x="0" y="297"/>
                  </a:cubicBezTo>
                  <a:cubicBezTo>
                    <a:pt x="0" y="481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1"/>
                    <a:pt x="16859" y="297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1987;p37">
              <a:extLst>
                <a:ext uri="{FF2B5EF4-FFF2-40B4-BE49-F238E27FC236}">
                  <a16:creationId xmlns:a16="http://schemas.microsoft.com/office/drawing/2014/main" id="{AFBF4173-7FE9-8842-9545-7DD0C14146B6}"/>
                </a:ext>
              </a:extLst>
            </p:cNvPr>
            <p:cNvSpPr/>
            <p:nvPr/>
          </p:nvSpPr>
          <p:spPr>
            <a:xfrm>
              <a:off x="1658750" y="2259475"/>
              <a:ext cx="421500" cy="15750"/>
            </a:xfrm>
            <a:custGeom>
              <a:avLst/>
              <a:gdLst/>
              <a:ahLst/>
              <a:cxnLst/>
              <a:rect l="l" t="t" r="r" b="b"/>
              <a:pathLst>
                <a:path w="16860" h="630" extrusionOk="0">
                  <a:moveTo>
                    <a:pt x="296" y="1"/>
                  </a:moveTo>
                  <a:cubicBezTo>
                    <a:pt x="148" y="1"/>
                    <a:pt x="0" y="149"/>
                    <a:pt x="0" y="334"/>
                  </a:cubicBezTo>
                  <a:cubicBezTo>
                    <a:pt x="0" y="482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2"/>
                    <a:pt x="16859" y="334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1988;p37">
              <a:extLst>
                <a:ext uri="{FF2B5EF4-FFF2-40B4-BE49-F238E27FC236}">
                  <a16:creationId xmlns:a16="http://schemas.microsoft.com/office/drawing/2014/main" id="{DB56F889-26C8-FF43-AC56-0B4070B675AB}"/>
                </a:ext>
              </a:extLst>
            </p:cNvPr>
            <p:cNvSpPr/>
            <p:nvPr/>
          </p:nvSpPr>
          <p:spPr>
            <a:xfrm>
              <a:off x="1658750" y="2351000"/>
              <a:ext cx="421500" cy="15725"/>
            </a:xfrm>
            <a:custGeom>
              <a:avLst/>
              <a:gdLst/>
              <a:ahLst/>
              <a:cxnLst/>
              <a:rect l="l" t="t" r="r" b="b"/>
              <a:pathLst>
                <a:path w="16860" h="629" extrusionOk="0">
                  <a:moveTo>
                    <a:pt x="296" y="0"/>
                  </a:moveTo>
                  <a:cubicBezTo>
                    <a:pt x="148" y="0"/>
                    <a:pt x="0" y="148"/>
                    <a:pt x="0" y="333"/>
                  </a:cubicBezTo>
                  <a:cubicBezTo>
                    <a:pt x="0" y="481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1"/>
                    <a:pt x="16859" y="333"/>
                  </a:cubicBezTo>
                  <a:cubicBezTo>
                    <a:pt x="16859" y="148"/>
                    <a:pt x="16748" y="0"/>
                    <a:pt x="165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1989;p37">
              <a:extLst>
                <a:ext uri="{FF2B5EF4-FFF2-40B4-BE49-F238E27FC236}">
                  <a16:creationId xmlns:a16="http://schemas.microsoft.com/office/drawing/2014/main" id="{2D61F363-6B77-9A48-AD17-D2D3127621CD}"/>
                </a:ext>
              </a:extLst>
            </p:cNvPr>
            <p:cNvSpPr/>
            <p:nvPr/>
          </p:nvSpPr>
          <p:spPr>
            <a:xfrm>
              <a:off x="1658750" y="2448025"/>
              <a:ext cx="421500" cy="15750"/>
            </a:xfrm>
            <a:custGeom>
              <a:avLst/>
              <a:gdLst/>
              <a:ahLst/>
              <a:cxnLst/>
              <a:rect l="l" t="t" r="r" b="b"/>
              <a:pathLst>
                <a:path w="16860" h="630" extrusionOk="0">
                  <a:moveTo>
                    <a:pt x="296" y="1"/>
                  </a:moveTo>
                  <a:cubicBezTo>
                    <a:pt x="148" y="1"/>
                    <a:pt x="0" y="149"/>
                    <a:pt x="0" y="334"/>
                  </a:cubicBezTo>
                  <a:cubicBezTo>
                    <a:pt x="0" y="482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2"/>
                    <a:pt x="16859" y="334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1990;p37">
              <a:extLst>
                <a:ext uri="{FF2B5EF4-FFF2-40B4-BE49-F238E27FC236}">
                  <a16:creationId xmlns:a16="http://schemas.microsoft.com/office/drawing/2014/main" id="{0BF094D6-400C-2448-B74B-999588D6277D}"/>
                </a:ext>
              </a:extLst>
            </p:cNvPr>
            <p:cNvSpPr/>
            <p:nvPr/>
          </p:nvSpPr>
          <p:spPr>
            <a:xfrm>
              <a:off x="2144000" y="2167975"/>
              <a:ext cx="421475" cy="15750"/>
            </a:xfrm>
            <a:custGeom>
              <a:avLst/>
              <a:gdLst/>
              <a:ahLst/>
              <a:cxnLst/>
              <a:rect l="l" t="t" r="r" b="b"/>
              <a:pathLst>
                <a:path w="16859" h="630" extrusionOk="0">
                  <a:moveTo>
                    <a:pt x="296" y="1"/>
                  </a:moveTo>
                  <a:cubicBezTo>
                    <a:pt x="148" y="1"/>
                    <a:pt x="0" y="149"/>
                    <a:pt x="0" y="297"/>
                  </a:cubicBezTo>
                  <a:cubicBezTo>
                    <a:pt x="0" y="481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1"/>
                    <a:pt x="16859" y="297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991;p37">
              <a:extLst>
                <a:ext uri="{FF2B5EF4-FFF2-40B4-BE49-F238E27FC236}">
                  <a16:creationId xmlns:a16="http://schemas.microsoft.com/office/drawing/2014/main" id="{939D198B-C668-F14F-B264-F4A8F8AFB9EC}"/>
                </a:ext>
              </a:extLst>
            </p:cNvPr>
            <p:cNvSpPr/>
            <p:nvPr/>
          </p:nvSpPr>
          <p:spPr>
            <a:xfrm>
              <a:off x="2144000" y="2259475"/>
              <a:ext cx="421475" cy="15750"/>
            </a:xfrm>
            <a:custGeom>
              <a:avLst/>
              <a:gdLst/>
              <a:ahLst/>
              <a:cxnLst/>
              <a:rect l="l" t="t" r="r" b="b"/>
              <a:pathLst>
                <a:path w="16859" h="630" extrusionOk="0">
                  <a:moveTo>
                    <a:pt x="296" y="1"/>
                  </a:moveTo>
                  <a:cubicBezTo>
                    <a:pt x="148" y="1"/>
                    <a:pt x="0" y="149"/>
                    <a:pt x="0" y="334"/>
                  </a:cubicBezTo>
                  <a:cubicBezTo>
                    <a:pt x="0" y="482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2"/>
                    <a:pt x="16859" y="334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992;p37">
              <a:extLst>
                <a:ext uri="{FF2B5EF4-FFF2-40B4-BE49-F238E27FC236}">
                  <a16:creationId xmlns:a16="http://schemas.microsoft.com/office/drawing/2014/main" id="{90BE20A6-4560-DB4E-8A62-ECDB2A8116D3}"/>
                </a:ext>
              </a:extLst>
            </p:cNvPr>
            <p:cNvSpPr/>
            <p:nvPr/>
          </p:nvSpPr>
          <p:spPr>
            <a:xfrm>
              <a:off x="2144000" y="2351000"/>
              <a:ext cx="421475" cy="15725"/>
            </a:xfrm>
            <a:custGeom>
              <a:avLst/>
              <a:gdLst/>
              <a:ahLst/>
              <a:cxnLst/>
              <a:rect l="l" t="t" r="r" b="b"/>
              <a:pathLst>
                <a:path w="16859" h="629" extrusionOk="0">
                  <a:moveTo>
                    <a:pt x="296" y="0"/>
                  </a:moveTo>
                  <a:cubicBezTo>
                    <a:pt x="148" y="0"/>
                    <a:pt x="0" y="148"/>
                    <a:pt x="0" y="333"/>
                  </a:cubicBezTo>
                  <a:cubicBezTo>
                    <a:pt x="0" y="481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1"/>
                    <a:pt x="16859" y="333"/>
                  </a:cubicBezTo>
                  <a:cubicBezTo>
                    <a:pt x="16859" y="148"/>
                    <a:pt x="16748" y="0"/>
                    <a:pt x="165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993;p37">
              <a:extLst>
                <a:ext uri="{FF2B5EF4-FFF2-40B4-BE49-F238E27FC236}">
                  <a16:creationId xmlns:a16="http://schemas.microsoft.com/office/drawing/2014/main" id="{523360DA-0254-6B47-AC60-7E2CA1584BB0}"/>
                </a:ext>
              </a:extLst>
            </p:cNvPr>
            <p:cNvSpPr/>
            <p:nvPr/>
          </p:nvSpPr>
          <p:spPr>
            <a:xfrm>
              <a:off x="2144000" y="2448025"/>
              <a:ext cx="421475" cy="15750"/>
            </a:xfrm>
            <a:custGeom>
              <a:avLst/>
              <a:gdLst/>
              <a:ahLst/>
              <a:cxnLst/>
              <a:rect l="l" t="t" r="r" b="b"/>
              <a:pathLst>
                <a:path w="16859" h="630" extrusionOk="0">
                  <a:moveTo>
                    <a:pt x="296" y="1"/>
                  </a:moveTo>
                  <a:cubicBezTo>
                    <a:pt x="148" y="1"/>
                    <a:pt x="0" y="149"/>
                    <a:pt x="0" y="334"/>
                  </a:cubicBezTo>
                  <a:cubicBezTo>
                    <a:pt x="0" y="482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2"/>
                    <a:pt x="16859" y="334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994;p37">
              <a:extLst>
                <a:ext uri="{FF2B5EF4-FFF2-40B4-BE49-F238E27FC236}">
                  <a16:creationId xmlns:a16="http://schemas.microsoft.com/office/drawing/2014/main" id="{1D095225-A6E0-8343-BF96-20F6B855E071}"/>
                </a:ext>
              </a:extLst>
            </p:cNvPr>
            <p:cNvSpPr/>
            <p:nvPr/>
          </p:nvSpPr>
          <p:spPr>
            <a:xfrm>
              <a:off x="2629225" y="2167975"/>
              <a:ext cx="421500" cy="15750"/>
            </a:xfrm>
            <a:custGeom>
              <a:avLst/>
              <a:gdLst/>
              <a:ahLst/>
              <a:cxnLst/>
              <a:rect l="l" t="t" r="r" b="b"/>
              <a:pathLst>
                <a:path w="16860" h="630" extrusionOk="0">
                  <a:moveTo>
                    <a:pt x="296" y="1"/>
                  </a:moveTo>
                  <a:cubicBezTo>
                    <a:pt x="148" y="1"/>
                    <a:pt x="1" y="149"/>
                    <a:pt x="1" y="297"/>
                  </a:cubicBezTo>
                  <a:cubicBezTo>
                    <a:pt x="1" y="481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1"/>
                    <a:pt x="16859" y="297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995;p37">
              <a:extLst>
                <a:ext uri="{FF2B5EF4-FFF2-40B4-BE49-F238E27FC236}">
                  <a16:creationId xmlns:a16="http://schemas.microsoft.com/office/drawing/2014/main" id="{77599EBB-932B-A245-8A7D-6D76F5E50023}"/>
                </a:ext>
              </a:extLst>
            </p:cNvPr>
            <p:cNvSpPr/>
            <p:nvPr/>
          </p:nvSpPr>
          <p:spPr>
            <a:xfrm>
              <a:off x="2629225" y="2259475"/>
              <a:ext cx="421500" cy="15750"/>
            </a:xfrm>
            <a:custGeom>
              <a:avLst/>
              <a:gdLst/>
              <a:ahLst/>
              <a:cxnLst/>
              <a:rect l="l" t="t" r="r" b="b"/>
              <a:pathLst>
                <a:path w="16860" h="630" extrusionOk="0">
                  <a:moveTo>
                    <a:pt x="296" y="1"/>
                  </a:moveTo>
                  <a:cubicBezTo>
                    <a:pt x="148" y="1"/>
                    <a:pt x="1" y="149"/>
                    <a:pt x="1" y="334"/>
                  </a:cubicBezTo>
                  <a:cubicBezTo>
                    <a:pt x="1" y="482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2"/>
                    <a:pt x="16859" y="334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996;p37">
              <a:extLst>
                <a:ext uri="{FF2B5EF4-FFF2-40B4-BE49-F238E27FC236}">
                  <a16:creationId xmlns:a16="http://schemas.microsoft.com/office/drawing/2014/main" id="{465FBD8B-14D6-AD4C-B881-AA529B6A15B4}"/>
                </a:ext>
              </a:extLst>
            </p:cNvPr>
            <p:cNvSpPr/>
            <p:nvPr/>
          </p:nvSpPr>
          <p:spPr>
            <a:xfrm>
              <a:off x="2629225" y="2351000"/>
              <a:ext cx="421500" cy="15725"/>
            </a:xfrm>
            <a:custGeom>
              <a:avLst/>
              <a:gdLst/>
              <a:ahLst/>
              <a:cxnLst/>
              <a:rect l="l" t="t" r="r" b="b"/>
              <a:pathLst>
                <a:path w="16860" h="629" extrusionOk="0">
                  <a:moveTo>
                    <a:pt x="296" y="0"/>
                  </a:moveTo>
                  <a:cubicBezTo>
                    <a:pt x="148" y="0"/>
                    <a:pt x="1" y="148"/>
                    <a:pt x="1" y="333"/>
                  </a:cubicBezTo>
                  <a:cubicBezTo>
                    <a:pt x="1" y="481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1"/>
                    <a:pt x="16859" y="333"/>
                  </a:cubicBezTo>
                  <a:cubicBezTo>
                    <a:pt x="16859" y="148"/>
                    <a:pt x="16748" y="0"/>
                    <a:pt x="165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997;p37">
              <a:extLst>
                <a:ext uri="{FF2B5EF4-FFF2-40B4-BE49-F238E27FC236}">
                  <a16:creationId xmlns:a16="http://schemas.microsoft.com/office/drawing/2014/main" id="{2D2E8EE9-6A9F-7E45-88AF-F2FF8B03B37A}"/>
                </a:ext>
              </a:extLst>
            </p:cNvPr>
            <p:cNvSpPr/>
            <p:nvPr/>
          </p:nvSpPr>
          <p:spPr>
            <a:xfrm>
              <a:off x="2629225" y="2448025"/>
              <a:ext cx="421500" cy="15750"/>
            </a:xfrm>
            <a:custGeom>
              <a:avLst/>
              <a:gdLst/>
              <a:ahLst/>
              <a:cxnLst/>
              <a:rect l="l" t="t" r="r" b="b"/>
              <a:pathLst>
                <a:path w="16860" h="630" extrusionOk="0">
                  <a:moveTo>
                    <a:pt x="296" y="1"/>
                  </a:moveTo>
                  <a:cubicBezTo>
                    <a:pt x="148" y="1"/>
                    <a:pt x="1" y="149"/>
                    <a:pt x="1" y="334"/>
                  </a:cubicBezTo>
                  <a:cubicBezTo>
                    <a:pt x="1" y="482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2"/>
                    <a:pt x="16859" y="334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998;p37">
              <a:extLst>
                <a:ext uri="{FF2B5EF4-FFF2-40B4-BE49-F238E27FC236}">
                  <a16:creationId xmlns:a16="http://schemas.microsoft.com/office/drawing/2014/main" id="{FA5039D9-EB68-EB4C-B421-7E47CF53DE46}"/>
                </a:ext>
              </a:extLst>
            </p:cNvPr>
            <p:cNvSpPr/>
            <p:nvPr/>
          </p:nvSpPr>
          <p:spPr>
            <a:xfrm>
              <a:off x="3114475" y="2167975"/>
              <a:ext cx="421475" cy="15750"/>
            </a:xfrm>
            <a:custGeom>
              <a:avLst/>
              <a:gdLst/>
              <a:ahLst/>
              <a:cxnLst/>
              <a:rect l="l" t="t" r="r" b="b"/>
              <a:pathLst>
                <a:path w="16859" h="630" extrusionOk="0">
                  <a:moveTo>
                    <a:pt x="296" y="1"/>
                  </a:moveTo>
                  <a:cubicBezTo>
                    <a:pt x="148" y="1"/>
                    <a:pt x="0" y="149"/>
                    <a:pt x="0" y="297"/>
                  </a:cubicBezTo>
                  <a:cubicBezTo>
                    <a:pt x="0" y="481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1"/>
                    <a:pt x="16859" y="297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999;p37">
              <a:extLst>
                <a:ext uri="{FF2B5EF4-FFF2-40B4-BE49-F238E27FC236}">
                  <a16:creationId xmlns:a16="http://schemas.microsoft.com/office/drawing/2014/main" id="{56CB2683-2228-AC48-8E63-9C7B6ECD983D}"/>
                </a:ext>
              </a:extLst>
            </p:cNvPr>
            <p:cNvSpPr/>
            <p:nvPr/>
          </p:nvSpPr>
          <p:spPr>
            <a:xfrm>
              <a:off x="3114475" y="2259475"/>
              <a:ext cx="421475" cy="15750"/>
            </a:xfrm>
            <a:custGeom>
              <a:avLst/>
              <a:gdLst/>
              <a:ahLst/>
              <a:cxnLst/>
              <a:rect l="l" t="t" r="r" b="b"/>
              <a:pathLst>
                <a:path w="16859" h="630" extrusionOk="0">
                  <a:moveTo>
                    <a:pt x="296" y="1"/>
                  </a:moveTo>
                  <a:cubicBezTo>
                    <a:pt x="148" y="1"/>
                    <a:pt x="0" y="149"/>
                    <a:pt x="0" y="334"/>
                  </a:cubicBezTo>
                  <a:cubicBezTo>
                    <a:pt x="0" y="482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2"/>
                    <a:pt x="16859" y="334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000;p37">
              <a:extLst>
                <a:ext uri="{FF2B5EF4-FFF2-40B4-BE49-F238E27FC236}">
                  <a16:creationId xmlns:a16="http://schemas.microsoft.com/office/drawing/2014/main" id="{F77DBC19-3021-4B48-B5FB-26EBA63BD77C}"/>
                </a:ext>
              </a:extLst>
            </p:cNvPr>
            <p:cNvSpPr/>
            <p:nvPr/>
          </p:nvSpPr>
          <p:spPr>
            <a:xfrm>
              <a:off x="3114475" y="2351000"/>
              <a:ext cx="421475" cy="15725"/>
            </a:xfrm>
            <a:custGeom>
              <a:avLst/>
              <a:gdLst/>
              <a:ahLst/>
              <a:cxnLst/>
              <a:rect l="l" t="t" r="r" b="b"/>
              <a:pathLst>
                <a:path w="16859" h="629" extrusionOk="0">
                  <a:moveTo>
                    <a:pt x="296" y="0"/>
                  </a:moveTo>
                  <a:cubicBezTo>
                    <a:pt x="148" y="0"/>
                    <a:pt x="0" y="148"/>
                    <a:pt x="0" y="333"/>
                  </a:cubicBezTo>
                  <a:cubicBezTo>
                    <a:pt x="0" y="481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1"/>
                    <a:pt x="16859" y="333"/>
                  </a:cubicBezTo>
                  <a:cubicBezTo>
                    <a:pt x="16859" y="148"/>
                    <a:pt x="16748" y="0"/>
                    <a:pt x="165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001;p37">
              <a:extLst>
                <a:ext uri="{FF2B5EF4-FFF2-40B4-BE49-F238E27FC236}">
                  <a16:creationId xmlns:a16="http://schemas.microsoft.com/office/drawing/2014/main" id="{13325524-B3E3-9B43-A4C9-AFF17233C7E6}"/>
                </a:ext>
              </a:extLst>
            </p:cNvPr>
            <p:cNvSpPr/>
            <p:nvPr/>
          </p:nvSpPr>
          <p:spPr>
            <a:xfrm>
              <a:off x="3114475" y="2448025"/>
              <a:ext cx="421475" cy="15750"/>
            </a:xfrm>
            <a:custGeom>
              <a:avLst/>
              <a:gdLst/>
              <a:ahLst/>
              <a:cxnLst/>
              <a:rect l="l" t="t" r="r" b="b"/>
              <a:pathLst>
                <a:path w="16859" h="630" extrusionOk="0">
                  <a:moveTo>
                    <a:pt x="296" y="1"/>
                  </a:moveTo>
                  <a:cubicBezTo>
                    <a:pt x="148" y="1"/>
                    <a:pt x="0" y="149"/>
                    <a:pt x="0" y="334"/>
                  </a:cubicBezTo>
                  <a:cubicBezTo>
                    <a:pt x="0" y="482"/>
                    <a:pt x="148" y="629"/>
                    <a:pt x="296" y="629"/>
                  </a:cubicBezTo>
                  <a:lnTo>
                    <a:pt x="16563" y="629"/>
                  </a:lnTo>
                  <a:cubicBezTo>
                    <a:pt x="16748" y="629"/>
                    <a:pt x="16859" y="482"/>
                    <a:pt x="16859" y="334"/>
                  </a:cubicBezTo>
                  <a:cubicBezTo>
                    <a:pt x="16859" y="149"/>
                    <a:pt x="16748" y="1"/>
                    <a:pt x="16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2002;p37">
              <a:extLst>
                <a:ext uri="{FF2B5EF4-FFF2-40B4-BE49-F238E27FC236}">
                  <a16:creationId xmlns:a16="http://schemas.microsoft.com/office/drawing/2014/main" id="{9B65A3B2-6D5B-954E-9B3F-1B071E702F72}"/>
                </a:ext>
              </a:extLst>
            </p:cNvPr>
            <p:cNvSpPr/>
            <p:nvPr/>
          </p:nvSpPr>
          <p:spPr>
            <a:xfrm>
              <a:off x="1902750" y="2663150"/>
              <a:ext cx="1494575" cy="451550"/>
            </a:xfrm>
            <a:custGeom>
              <a:avLst/>
              <a:gdLst/>
              <a:ahLst/>
              <a:cxnLst/>
              <a:rect l="l" t="t" r="r" b="b"/>
              <a:pathLst>
                <a:path w="59783" h="18062" extrusionOk="0">
                  <a:moveTo>
                    <a:pt x="59431" y="1"/>
                  </a:moveTo>
                  <a:cubicBezTo>
                    <a:pt x="59357" y="1"/>
                    <a:pt x="59283" y="29"/>
                    <a:pt x="59228" y="84"/>
                  </a:cubicBezTo>
                  <a:lnTo>
                    <a:pt x="45585" y="14466"/>
                  </a:lnTo>
                  <a:lnTo>
                    <a:pt x="33052" y="5001"/>
                  </a:lnTo>
                  <a:cubicBezTo>
                    <a:pt x="33003" y="4968"/>
                    <a:pt x="32945" y="4950"/>
                    <a:pt x="32887" y="4950"/>
                  </a:cubicBezTo>
                  <a:cubicBezTo>
                    <a:pt x="32816" y="4950"/>
                    <a:pt x="32744" y="4977"/>
                    <a:pt x="32683" y="5038"/>
                  </a:cubicBezTo>
                  <a:lnTo>
                    <a:pt x="24290" y="12654"/>
                  </a:lnTo>
                  <a:lnTo>
                    <a:pt x="14345" y="3707"/>
                  </a:lnTo>
                  <a:cubicBezTo>
                    <a:pt x="14294" y="3656"/>
                    <a:pt x="14226" y="3628"/>
                    <a:pt x="14154" y="3628"/>
                  </a:cubicBezTo>
                  <a:cubicBezTo>
                    <a:pt x="14071" y="3628"/>
                    <a:pt x="13981" y="3665"/>
                    <a:pt x="13902" y="3744"/>
                  </a:cubicBezTo>
                  <a:lnTo>
                    <a:pt x="112" y="17534"/>
                  </a:lnTo>
                  <a:cubicBezTo>
                    <a:pt x="1" y="17645"/>
                    <a:pt x="1" y="17830"/>
                    <a:pt x="112" y="17978"/>
                  </a:cubicBezTo>
                  <a:cubicBezTo>
                    <a:pt x="167" y="18033"/>
                    <a:pt x="250" y="18061"/>
                    <a:pt x="333" y="18061"/>
                  </a:cubicBezTo>
                  <a:cubicBezTo>
                    <a:pt x="417" y="18061"/>
                    <a:pt x="500" y="18033"/>
                    <a:pt x="555" y="17978"/>
                  </a:cubicBezTo>
                  <a:lnTo>
                    <a:pt x="14160" y="4373"/>
                  </a:lnTo>
                  <a:lnTo>
                    <a:pt x="24069" y="13283"/>
                  </a:lnTo>
                  <a:cubicBezTo>
                    <a:pt x="24142" y="13338"/>
                    <a:pt x="24216" y="13366"/>
                    <a:pt x="24290" y="13366"/>
                  </a:cubicBezTo>
                  <a:cubicBezTo>
                    <a:pt x="24364" y="13366"/>
                    <a:pt x="24438" y="13338"/>
                    <a:pt x="24512" y="13283"/>
                  </a:cubicBezTo>
                  <a:lnTo>
                    <a:pt x="32905" y="5667"/>
                  </a:lnTo>
                  <a:lnTo>
                    <a:pt x="45438" y="15131"/>
                  </a:lnTo>
                  <a:cubicBezTo>
                    <a:pt x="45504" y="15164"/>
                    <a:pt x="45578" y="15183"/>
                    <a:pt x="45646" y="15183"/>
                  </a:cubicBezTo>
                  <a:cubicBezTo>
                    <a:pt x="45729" y="15183"/>
                    <a:pt x="45804" y="15155"/>
                    <a:pt x="45844" y="15094"/>
                  </a:cubicBezTo>
                  <a:lnTo>
                    <a:pt x="59671" y="528"/>
                  </a:lnTo>
                  <a:cubicBezTo>
                    <a:pt x="59782" y="380"/>
                    <a:pt x="59782" y="195"/>
                    <a:pt x="59634" y="84"/>
                  </a:cubicBezTo>
                  <a:cubicBezTo>
                    <a:pt x="59579" y="29"/>
                    <a:pt x="59505" y="1"/>
                    <a:pt x="594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003;p37">
              <a:extLst>
                <a:ext uri="{FF2B5EF4-FFF2-40B4-BE49-F238E27FC236}">
                  <a16:creationId xmlns:a16="http://schemas.microsoft.com/office/drawing/2014/main" id="{4E69DCEE-41E0-F042-A957-E50D645EAF5E}"/>
                </a:ext>
              </a:extLst>
            </p:cNvPr>
            <p:cNvSpPr/>
            <p:nvPr/>
          </p:nvSpPr>
          <p:spPr>
            <a:xfrm>
              <a:off x="2210525" y="2716075"/>
              <a:ext cx="91525" cy="91525"/>
            </a:xfrm>
            <a:custGeom>
              <a:avLst/>
              <a:gdLst/>
              <a:ahLst/>
              <a:cxnLst/>
              <a:rect l="l" t="t" r="r" b="b"/>
              <a:pathLst>
                <a:path w="3661" h="3661" extrusionOk="0">
                  <a:moveTo>
                    <a:pt x="1812" y="0"/>
                  </a:moveTo>
                  <a:cubicBezTo>
                    <a:pt x="814" y="0"/>
                    <a:pt x="1" y="814"/>
                    <a:pt x="1" y="1812"/>
                  </a:cubicBezTo>
                  <a:cubicBezTo>
                    <a:pt x="1" y="2847"/>
                    <a:pt x="814" y="3661"/>
                    <a:pt x="1812" y="3661"/>
                  </a:cubicBezTo>
                  <a:cubicBezTo>
                    <a:pt x="2848" y="3661"/>
                    <a:pt x="3661" y="2847"/>
                    <a:pt x="3661" y="1812"/>
                  </a:cubicBezTo>
                  <a:cubicBezTo>
                    <a:pt x="3661" y="814"/>
                    <a:pt x="2848" y="0"/>
                    <a:pt x="1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004;p37">
              <a:extLst>
                <a:ext uri="{FF2B5EF4-FFF2-40B4-BE49-F238E27FC236}">
                  <a16:creationId xmlns:a16="http://schemas.microsoft.com/office/drawing/2014/main" id="{33F6213E-FF57-6C46-8D36-D2F513AA1525}"/>
                </a:ext>
              </a:extLst>
            </p:cNvPr>
            <p:cNvSpPr/>
            <p:nvPr/>
          </p:nvSpPr>
          <p:spPr>
            <a:xfrm>
              <a:off x="2203150" y="2708675"/>
              <a:ext cx="106300" cy="106325"/>
            </a:xfrm>
            <a:custGeom>
              <a:avLst/>
              <a:gdLst/>
              <a:ahLst/>
              <a:cxnLst/>
              <a:rect l="l" t="t" r="r" b="b"/>
              <a:pathLst>
                <a:path w="4252" h="4253" extrusionOk="0">
                  <a:moveTo>
                    <a:pt x="2107" y="629"/>
                  </a:moveTo>
                  <a:cubicBezTo>
                    <a:pt x="2958" y="629"/>
                    <a:pt x="3623" y="1295"/>
                    <a:pt x="3623" y="2108"/>
                  </a:cubicBezTo>
                  <a:cubicBezTo>
                    <a:pt x="3623" y="2958"/>
                    <a:pt x="2958" y="3624"/>
                    <a:pt x="2107" y="3624"/>
                  </a:cubicBezTo>
                  <a:cubicBezTo>
                    <a:pt x="1294" y="3624"/>
                    <a:pt x="592" y="2958"/>
                    <a:pt x="592" y="2108"/>
                  </a:cubicBezTo>
                  <a:cubicBezTo>
                    <a:pt x="592" y="1295"/>
                    <a:pt x="1294" y="629"/>
                    <a:pt x="2107" y="629"/>
                  </a:cubicBezTo>
                  <a:close/>
                  <a:moveTo>
                    <a:pt x="2107" y="1"/>
                  </a:moveTo>
                  <a:cubicBezTo>
                    <a:pt x="924" y="1"/>
                    <a:pt x="0" y="962"/>
                    <a:pt x="0" y="2108"/>
                  </a:cubicBezTo>
                  <a:cubicBezTo>
                    <a:pt x="0" y="3291"/>
                    <a:pt x="924" y="4252"/>
                    <a:pt x="2107" y="4252"/>
                  </a:cubicBezTo>
                  <a:cubicBezTo>
                    <a:pt x="3291" y="4252"/>
                    <a:pt x="4252" y="3291"/>
                    <a:pt x="4252" y="2108"/>
                  </a:cubicBezTo>
                  <a:cubicBezTo>
                    <a:pt x="4252" y="962"/>
                    <a:pt x="3291" y="1"/>
                    <a:pt x="2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2005;p37">
              <a:extLst>
                <a:ext uri="{FF2B5EF4-FFF2-40B4-BE49-F238E27FC236}">
                  <a16:creationId xmlns:a16="http://schemas.microsoft.com/office/drawing/2014/main" id="{D96EA92A-0E6B-1244-ACAE-447EB1FCC868}"/>
                </a:ext>
              </a:extLst>
            </p:cNvPr>
            <p:cNvSpPr/>
            <p:nvPr/>
          </p:nvSpPr>
          <p:spPr>
            <a:xfrm>
              <a:off x="2679125" y="2748425"/>
              <a:ext cx="91550" cy="91525"/>
            </a:xfrm>
            <a:custGeom>
              <a:avLst/>
              <a:gdLst/>
              <a:ahLst/>
              <a:cxnLst/>
              <a:rect l="l" t="t" r="r" b="b"/>
              <a:pathLst>
                <a:path w="3662" h="3661" extrusionOk="0">
                  <a:moveTo>
                    <a:pt x="1813" y="0"/>
                  </a:moveTo>
                  <a:cubicBezTo>
                    <a:pt x="814" y="0"/>
                    <a:pt x="1" y="814"/>
                    <a:pt x="1" y="1849"/>
                  </a:cubicBezTo>
                  <a:cubicBezTo>
                    <a:pt x="1" y="2847"/>
                    <a:pt x="814" y="3661"/>
                    <a:pt x="1813" y="3661"/>
                  </a:cubicBezTo>
                  <a:cubicBezTo>
                    <a:pt x="2848" y="3661"/>
                    <a:pt x="3661" y="2847"/>
                    <a:pt x="3661" y="1849"/>
                  </a:cubicBezTo>
                  <a:cubicBezTo>
                    <a:pt x="3661" y="814"/>
                    <a:pt x="2848" y="0"/>
                    <a:pt x="18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2006;p37">
              <a:extLst>
                <a:ext uri="{FF2B5EF4-FFF2-40B4-BE49-F238E27FC236}">
                  <a16:creationId xmlns:a16="http://schemas.microsoft.com/office/drawing/2014/main" id="{F00D7E08-25E1-284E-BE6A-73BDDF39CC7B}"/>
                </a:ext>
              </a:extLst>
            </p:cNvPr>
            <p:cNvSpPr/>
            <p:nvPr/>
          </p:nvSpPr>
          <p:spPr>
            <a:xfrm>
              <a:off x="2671750" y="2741025"/>
              <a:ext cx="106300" cy="106325"/>
            </a:xfrm>
            <a:custGeom>
              <a:avLst/>
              <a:gdLst/>
              <a:ahLst/>
              <a:cxnLst/>
              <a:rect l="l" t="t" r="r" b="b"/>
              <a:pathLst>
                <a:path w="4252" h="4253" extrusionOk="0">
                  <a:moveTo>
                    <a:pt x="2108" y="629"/>
                  </a:moveTo>
                  <a:cubicBezTo>
                    <a:pt x="2958" y="629"/>
                    <a:pt x="3623" y="1295"/>
                    <a:pt x="3623" y="2145"/>
                  </a:cubicBezTo>
                  <a:cubicBezTo>
                    <a:pt x="3623" y="2958"/>
                    <a:pt x="2958" y="3661"/>
                    <a:pt x="2108" y="3661"/>
                  </a:cubicBezTo>
                  <a:cubicBezTo>
                    <a:pt x="1294" y="3661"/>
                    <a:pt x="592" y="2958"/>
                    <a:pt x="592" y="2145"/>
                  </a:cubicBezTo>
                  <a:cubicBezTo>
                    <a:pt x="592" y="1295"/>
                    <a:pt x="1294" y="629"/>
                    <a:pt x="2108" y="629"/>
                  </a:cubicBezTo>
                  <a:close/>
                  <a:moveTo>
                    <a:pt x="2108" y="1"/>
                  </a:moveTo>
                  <a:cubicBezTo>
                    <a:pt x="961" y="1"/>
                    <a:pt x="0" y="962"/>
                    <a:pt x="0" y="2145"/>
                  </a:cubicBezTo>
                  <a:cubicBezTo>
                    <a:pt x="0" y="3328"/>
                    <a:pt x="961" y="4252"/>
                    <a:pt x="2108" y="4252"/>
                  </a:cubicBezTo>
                  <a:cubicBezTo>
                    <a:pt x="3291" y="4252"/>
                    <a:pt x="4252" y="3328"/>
                    <a:pt x="4252" y="2145"/>
                  </a:cubicBezTo>
                  <a:cubicBezTo>
                    <a:pt x="4252" y="962"/>
                    <a:pt x="3291" y="1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007;p37">
              <a:extLst>
                <a:ext uri="{FF2B5EF4-FFF2-40B4-BE49-F238E27FC236}">
                  <a16:creationId xmlns:a16="http://schemas.microsoft.com/office/drawing/2014/main" id="{844BD7DD-245A-6642-BAC8-C896EA6B138B}"/>
                </a:ext>
              </a:extLst>
            </p:cNvPr>
            <p:cNvSpPr/>
            <p:nvPr/>
          </p:nvSpPr>
          <p:spPr>
            <a:xfrm>
              <a:off x="2998000" y="2989650"/>
              <a:ext cx="91525" cy="91525"/>
            </a:xfrm>
            <a:custGeom>
              <a:avLst/>
              <a:gdLst/>
              <a:ahLst/>
              <a:cxnLst/>
              <a:rect l="l" t="t" r="r" b="b"/>
              <a:pathLst>
                <a:path w="3661" h="3661" extrusionOk="0">
                  <a:moveTo>
                    <a:pt x="1812" y="1"/>
                  </a:moveTo>
                  <a:cubicBezTo>
                    <a:pt x="814" y="1"/>
                    <a:pt x="1" y="814"/>
                    <a:pt x="1" y="1812"/>
                  </a:cubicBezTo>
                  <a:cubicBezTo>
                    <a:pt x="1" y="2811"/>
                    <a:pt x="814" y="3661"/>
                    <a:pt x="1812" y="3661"/>
                  </a:cubicBezTo>
                  <a:cubicBezTo>
                    <a:pt x="2848" y="3661"/>
                    <a:pt x="3661" y="2811"/>
                    <a:pt x="3661" y="1812"/>
                  </a:cubicBezTo>
                  <a:cubicBezTo>
                    <a:pt x="3661" y="814"/>
                    <a:pt x="2848" y="1"/>
                    <a:pt x="18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2008;p37">
              <a:extLst>
                <a:ext uri="{FF2B5EF4-FFF2-40B4-BE49-F238E27FC236}">
                  <a16:creationId xmlns:a16="http://schemas.microsoft.com/office/drawing/2014/main" id="{AA791C82-2D30-FB4F-A45C-DE9699A83501}"/>
                </a:ext>
              </a:extLst>
            </p:cNvPr>
            <p:cNvSpPr/>
            <p:nvPr/>
          </p:nvSpPr>
          <p:spPr>
            <a:xfrm>
              <a:off x="2990625" y="2982275"/>
              <a:ext cx="106300" cy="106300"/>
            </a:xfrm>
            <a:custGeom>
              <a:avLst/>
              <a:gdLst/>
              <a:ahLst/>
              <a:cxnLst/>
              <a:rect l="l" t="t" r="r" b="b"/>
              <a:pathLst>
                <a:path w="4252" h="4252" extrusionOk="0">
                  <a:moveTo>
                    <a:pt x="2107" y="592"/>
                  </a:moveTo>
                  <a:cubicBezTo>
                    <a:pt x="2958" y="592"/>
                    <a:pt x="3623" y="1294"/>
                    <a:pt x="3623" y="2107"/>
                  </a:cubicBezTo>
                  <a:cubicBezTo>
                    <a:pt x="3623" y="2958"/>
                    <a:pt x="2958" y="3623"/>
                    <a:pt x="2107" y="3623"/>
                  </a:cubicBezTo>
                  <a:cubicBezTo>
                    <a:pt x="1294" y="3623"/>
                    <a:pt x="592" y="2958"/>
                    <a:pt x="592" y="2107"/>
                  </a:cubicBezTo>
                  <a:cubicBezTo>
                    <a:pt x="592" y="1294"/>
                    <a:pt x="1294" y="592"/>
                    <a:pt x="2107" y="592"/>
                  </a:cubicBezTo>
                  <a:close/>
                  <a:moveTo>
                    <a:pt x="2107" y="0"/>
                  </a:moveTo>
                  <a:cubicBezTo>
                    <a:pt x="961" y="0"/>
                    <a:pt x="0" y="924"/>
                    <a:pt x="0" y="2107"/>
                  </a:cubicBezTo>
                  <a:cubicBezTo>
                    <a:pt x="0" y="3290"/>
                    <a:pt x="961" y="4252"/>
                    <a:pt x="2107" y="4252"/>
                  </a:cubicBezTo>
                  <a:cubicBezTo>
                    <a:pt x="3290" y="4252"/>
                    <a:pt x="4252" y="3290"/>
                    <a:pt x="4252" y="2107"/>
                  </a:cubicBezTo>
                  <a:cubicBezTo>
                    <a:pt x="4252" y="924"/>
                    <a:pt x="3290" y="0"/>
                    <a:pt x="2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2009;p37">
              <a:extLst>
                <a:ext uri="{FF2B5EF4-FFF2-40B4-BE49-F238E27FC236}">
                  <a16:creationId xmlns:a16="http://schemas.microsoft.com/office/drawing/2014/main" id="{9EE5B85C-B406-9E4F-92F9-2BABD47A5A5C}"/>
                </a:ext>
              </a:extLst>
            </p:cNvPr>
            <p:cNvSpPr/>
            <p:nvPr/>
          </p:nvSpPr>
          <p:spPr>
            <a:xfrm>
              <a:off x="3336300" y="2625500"/>
              <a:ext cx="91525" cy="90600"/>
            </a:xfrm>
            <a:custGeom>
              <a:avLst/>
              <a:gdLst/>
              <a:ahLst/>
              <a:cxnLst/>
              <a:rect l="l" t="t" r="r" b="b"/>
              <a:pathLst>
                <a:path w="3661" h="3624" extrusionOk="0">
                  <a:moveTo>
                    <a:pt x="1849" y="0"/>
                  </a:moveTo>
                  <a:cubicBezTo>
                    <a:pt x="813" y="0"/>
                    <a:pt x="0" y="814"/>
                    <a:pt x="0" y="1812"/>
                  </a:cubicBezTo>
                  <a:cubicBezTo>
                    <a:pt x="0" y="2810"/>
                    <a:pt x="813" y="3623"/>
                    <a:pt x="1849" y="3623"/>
                  </a:cubicBezTo>
                  <a:cubicBezTo>
                    <a:pt x="2847" y="3623"/>
                    <a:pt x="3660" y="2810"/>
                    <a:pt x="3660" y="1812"/>
                  </a:cubicBezTo>
                  <a:cubicBezTo>
                    <a:pt x="3660" y="814"/>
                    <a:pt x="2847" y="0"/>
                    <a:pt x="18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2010;p37">
              <a:extLst>
                <a:ext uri="{FF2B5EF4-FFF2-40B4-BE49-F238E27FC236}">
                  <a16:creationId xmlns:a16="http://schemas.microsoft.com/office/drawing/2014/main" id="{C3394489-7339-D845-9A6F-CA73E1A63015}"/>
                </a:ext>
              </a:extLst>
            </p:cNvPr>
            <p:cNvSpPr/>
            <p:nvPr/>
          </p:nvSpPr>
          <p:spPr>
            <a:xfrm>
              <a:off x="3328900" y="2617175"/>
              <a:ext cx="106300" cy="107250"/>
            </a:xfrm>
            <a:custGeom>
              <a:avLst/>
              <a:gdLst/>
              <a:ahLst/>
              <a:cxnLst/>
              <a:rect l="l" t="t" r="r" b="b"/>
              <a:pathLst>
                <a:path w="4252" h="4290" extrusionOk="0">
                  <a:moveTo>
                    <a:pt x="2145" y="629"/>
                  </a:moveTo>
                  <a:cubicBezTo>
                    <a:pt x="2958" y="629"/>
                    <a:pt x="3660" y="1295"/>
                    <a:pt x="3660" y="2145"/>
                  </a:cubicBezTo>
                  <a:cubicBezTo>
                    <a:pt x="3660" y="2995"/>
                    <a:pt x="2958" y="3661"/>
                    <a:pt x="2145" y="3661"/>
                  </a:cubicBezTo>
                  <a:cubicBezTo>
                    <a:pt x="1294" y="3661"/>
                    <a:pt x="629" y="2995"/>
                    <a:pt x="629" y="2145"/>
                  </a:cubicBezTo>
                  <a:cubicBezTo>
                    <a:pt x="629" y="1295"/>
                    <a:pt x="1294" y="629"/>
                    <a:pt x="2145" y="629"/>
                  </a:cubicBezTo>
                  <a:close/>
                  <a:moveTo>
                    <a:pt x="2145" y="1"/>
                  </a:moveTo>
                  <a:cubicBezTo>
                    <a:pt x="962" y="1"/>
                    <a:pt x="0" y="962"/>
                    <a:pt x="0" y="2145"/>
                  </a:cubicBezTo>
                  <a:cubicBezTo>
                    <a:pt x="0" y="3328"/>
                    <a:pt x="962" y="4289"/>
                    <a:pt x="2145" y="4289"/>
                  </a:cubicBezTo>
                  <a:cubicBezTo>
                    <a:pt x="3291" y="4289"/>
                    <a:pt x="4252" y="3328"/>
                    <a:pt x="4252" y="2145"/>
                  </a:cubicBezTo>
                  <a:cubicBezTo>
                    <a:pt x="4252" y="962"/>
                    <a:pt x="3291" y="1"/>
                    <a:pt x="2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2011;p37">
              <a:extLst>
                <a:ext uri="{FF2B5EF4-FFF2-40B4-BE49-F238E27FC236}">
                  <a16:creationId xmlns:a16="http://schemas.microsoft.com/office/drawing/2014/main" id="{6AFF4F59-EC2D-8C4D-B40A-48AB41463416}"/>
                </a:ext>
              </a:extLst>
            </p:cNvPr>
            <p:cNvSpPr/>
            <p:nvPr/>
          </p:nvSpPr>
          <p:spPr>
            <a:xfrm>
              <a:off x="1865775" y="3060825"/>
              <a:ext cx="90600" cy="91525"/>
            </a:xfrm>
            <a:custGeom>
              <a:avLst/>
              <a:gdLst/>
              <a:ahLst/>
              <a:cxnLst/>
              <a:rect l="l" t="t" r="r" b="b"/>
              <a:pathLst>
                <a:path w="3624" h="3661" extrusionOk="0">
                  <a:moveTo>
                    <a:pt x="1812" y="1"/>
                  </a:moveTo>
                  <a:cubicBezTo>
                    <a:pt x="814" y="1"/>
                    <a:pt x="1" y="814"/>
                    <a:pt x="1" y="1849"/>
                  </a:cubicBezTo>
                  <a:cubicBezTo>
                    <a:pt x="1" y="2847"/>
                    <a:pt x="814" y="3661"/>
                    <a:pt x="1812" y="3661"/>
                  </a:cubicBezTo>
                  <a:cubicBezTo>
                    <a:pt x="2811" y="3661"/>
                    <a:pt x="3624" y="2847"/>
                    <a:pt x="3624" y="1849"/>
                  </a:cubicBezTo>
                  <a:cubicBezTo>
                    <a:pt x="3624" y="814"/>
                    <a:pt x="2811" y="1"/>
                    <a:pt x="18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012;p37">
              <a:extLst>
                <a:ext uri="{FF2B5EF4-FFF2-40B4-BE49-F238E27FC236}">
                  <a16:creationId xmlns:a16="http://schemas.microsoft.com/office/drawing/2014/main" id="{827AD8EF-E70D-1540-A3F8-1B33E42F9BC5}"/>
                </a:ext>
              </a:extLst>
            </p:cNvPr>
            <p:cNvSpPr/>
            <p:nvPr/>
          </p:nvSpPr>
          <p:spPr>
            <a:xfrm>
              <a:off x="1857475" y="3053425"/>
              <a:ext cx="107225" cy="106325"/>
            </a:xfrm>
            <a:custGeom>
              <a:avLst/>
              <a:gdLst/>
              <a:ahLst/>
              <a:cxnLst/>
              <a:rect l="l" t="t" r="r" b="b"/>
              <a:pathLst>
                <a:path w="4289" h="4253" extrusionOk="0">
                  <a:moveTo>
                    <a:pt x="2144" y="629"/>
                  </a:moveTo>
                  <a:cubicBezTo>
                    <a:pt x="2995" y="629"/>
                    <a:pt x="3660" y="1295"/>
                    <a:pt x="3660" y="2145"/>
                  </a:cubicBezTo>
                  <a:cubicBezTo>
                    <a:pt x="3660" y="2958"/>
                    <a:pt x="2995" y="3661"/>
                    <a:pt x="2144" y="3661"/>
                  </a:cubicBezTo>
                  <a:cubicBezTo>
                    <a:pt x="1294" y="3661"/>
                    <a:pt x="629" y="2958"/>
                    <a:pt x="629" y="2145"/>
                  </a:cubicBezTo>
                  <a:cubicBezTo>
                    <a:pt x="629" y="1295"/>
                    <a:pt x="1294" y="629"/>
                    <a:pt x="2144" y="629"/>
                  </a:cubicBezTo>
                  <a:close/>
                  <a:moveTo>
                    <a:pt x="2144" y="1"/>
                  </a:moveTo>
                  <a:cubicBezTo>
                    <a:pt x="961" y="1"/>
                    <a:pt x="0" y="962"/>
                    <a:pt x="0" y="2145"/>
                  </a:cubicBezTo>
                  <a:cubicBezTo>
                    <a:pt x="0" y="3328"/>
                    <a:pt x="961" y="4252"/>
                    <a:pt x="2144" y="4252"/>
                  </a:cubicBezTo>
                  <a:cubicBezTo>
                    <a:pt x="3327" y="4252"/>
                    <a:pt x="4289" y="3328"/>
                    <a:pt x="4289" y="2145"/>
                  </a:cubicBezTo>
                  <a:cubicBezTo>
                    <a:pt x="4289" y="962"/>
                    <a:pt x="3327" y="1"/>
                    <a:pt x="2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2013;p37">
              <a:extLst>
                <a:ext uri="{FF2B5EF4-FFF2-40B4-BE49-F238E27FC236}">
                  <a16:creationId xmlns:a16="http://schemas.microsoft.com/office/drawing/2014/main" id="{4D704A17-E60E-674F-96C3-4C58250D0076}"/>
                </a:ext>
              </a:extLst>
            </p:cNvPr>
            <p:cNvSpPr/>
            <p:nvPr/>
          </p:nvSpPr>
          <p:spPr>
            <a:xfrm>
              <a:off x="2464700" y="2931425"/>
              <a:ext cx="90600" cy="90600"/>
            </a:xfrm>
            <a:custGeom>
              <a:avLst/>
              <a:gdLst/>
              <a:ahLst/>
              <a:cxnLst/>
              <a:rect l="l" t="t" r="r" b="b"/>
              <a:pathLst>
                <a:path w="3624" h="3624" extrusionOk="0">
                  <a:moveTo>
                    <a:pt x="1812" y="1"/>
                  </a:moveTo>
                  <a:cubicBezTo>
                    <a:pt x="814" y="1"/>
                    <a:pt x="1" y="814"/>
                    <a:pt x="1" y="1812"/>
                  </a:cubicBezTo>
                  <a:cubicBezTo>
                    <a:pt x="1" y="2810"/>
                    <a:pt x="814" y="3624"/>
                    <a:pt x="1812" y="3624"/>
                  </a:cubicBezTo>
                  <a:cubicBezTo>
                    <a:pt x="2811" y="3624"/>
                    <a:pt x="3624" y="2810"/>
                    <a:pt x="3624" y="1812"/>
                  </a:cubicBezTo>
                  <a:cubicBezTo>
                    <a:pt x="3624" y="814"/>
                    <a:pt x="2811" y="1"/>
                    <a:pt x="18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2014;p37">
              <a:extLst>
                <a:ext uri="{FF2B5EF4-FFF2-40B4-BE49-F238E27FC236}">
                  <a16:creationId xmlns:a16="http://schemas.microsoft.com/office/drawing/2014/main" id="{D2563E5F-183F-2C43-AB86-8F3C35DF4833}"/>
                </a:ext>
              </a:extLst>
            </p:cNvPr>
            <p:cNvSpPr/>
            <p:nvPr/>
          </p:nvSpPr>
          <p:spPr>
            <a:xfrm>
              <a:off x="2456400" y="2923100"/>
              <a:ext cx="107225" cy="106325"/>
            </a:xfrm>
            <a:custGeom>
              <a:avLst/>
              <a:gdLst/>
              <a:ahLst/>
              <a:cxnLst/>
              <a:rect l="l" t="t" r="r" b="b"/>
              <a:pathLst>
                <a:path w="4289" h="4253" extrusionOk="0">
                  <a:moveTo>
                    <a:pt x="2144" y="629"/>
                  </a:moveTo>
                  <a:cubicBezTo>
                    <a:pt x="2995" y="629"/>
                    <a:pt x="3660" y="1295"/>
                    <a:pt x="3660" y="2145"/>
                  </a:cubicBezTo>
                  <a:cubicBezTo>
                    <a:pt x="3660" y="2959"/>
                    <a:pt x="2995" y="3661"/>
                    <a:pt x="2144" y="3661"/>
                  </a:cubicBezTo>
                  <a:cubicBezTo>
                    <a:pt x="1294" y="3661"/>
                    <a:pt x="629" y="2959"/>
                    <a:pt x="629" y="2145"/>
                  </a:cubicBezTo>
                  <a:cubicBezTo>
                    <a:pt x="629" y="1295"/>
                    <a:pt x="1294" y="629"/>
                    <a:pt x="2144" y="629"/>
                  </a:cubicBezTo>
                  <a:close/>
                  <a:moveTo>
                    <a:pt x="2144" y="1"/>
                  </a:moveTo>
                  <a:cubicBezTo>
                    <a:pt x="961" y="1"/>
                    <a:pt x="0" y="962"/>
                    <a:pt x="0" y="2145"/>
                  </a:cubicBezTo>
                  <a:cubicBezTo>
                    <a:pt x="0" y="3328"/>
                    <a:pt x="961" y="4253"/>
                    <a:pt x="2144" y="4253"/>
                  </a:cubicBezTo>
                  <a:cubicBezTo>
                    <a:pt x="3327" y="4253"/>
                    <a:pt x="4289" y="3328"/>
                    <a:pt x="4289" y="2145"/>
                  </a:cubicBezTo>
                  <a:cubicBezTo>
                    <a:pt x="4289" y="962"/>
                    <a:pt x="3327" y="1"/>
                    <a:pt x="2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2015;p37">
              <a:extLst>
                <a:ext uri="{FF2B5EF4-FFF2-40B4-BE49-F238E27FC236}">
                  <a16:creationId xmlns:a16="http://schemas.microsoft.com/office/drawing/2014/main" id="{DC72B4C0-0F1F-874B-AF8B-73230EC04887}"/>
                </a:ext>
              </a:extLst>
            </p:cNvPr>
            <p:cNvSpPr/>
            <p:nvPr/>
          </p:nvSpPr>
          <p:spPr>
            <a:xfrm>
              <a:off x="3707850" y="1843575"/>
              <a:ext cx="52700" cy="1651675"/>
            </a:xfrm>
            <a:custGeom>
              <a:avLst/>
              <a:gdLst/>
              <a:ahLst/>
              <a:cxnLst/>
              <a:rect l="l" t="t" r="r" b="b"/>
              <a:pathLst>
                <a:path w="2108" h="66067" extrusionOk="0">
                  <a:moveTo>
                    <a:pt x="1035" y="0"/>
                  </a:moveTo>
                  <a:cubicBezTo>
                    <a:pt x="481" y="0"/>
                    <a:pt x="0" y="481"/>
                    <a:pt x="0" y="1072"/>
                  </a:cubicBezTo>
                  <a:lnTo>
                    <a:pt x="0" y="65032"/>
                  </a:lnTo>
                  <a:cubicBezTo>
                    <a:pt x="0" y="65586"/>
                    <a:pt x="481" y="66067"/>
                    <a:pt x="1035" y="66067"/>
                  </a:cubicBezTo>
                  <a:cubicBezTo>
                    <a:pt x="1627" y="66067"/>
                    <a:pt x="2108" y="65586"/>
                    <a:pt x="2108" y="65032"/>
                  </a:cubicBezTo>
                  <a:lnTo>
                    <a:pt x="2108" y="1072"/>
                  </a:lnTo>
                  <a:cubicBezTo>
                    <a:pt x="2108" y="481"/>
                    <a:pt x="1627" y="0"/>
                    <a:pt x="10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2016;p37">
              <a:extLst>
                <a:ext uri="{FF2B5EF4-FFF2-40B4-BE49-F238E27FC236}">
                  <a16:creationId xmlns:a16="http://schemas.microsoft.com/office/drawing/2014/main" id="{228AFD96-4186-424B-81B1-E7FBE2291398}"/>
                </a:ext>
              </a:extLst>
            </p:cNvPr>
            <p:cNvSpPr/>
            <p:nvPr/>
          </p:nvSpPr>
          <p:spPr>
            <a:xfrm>
              <a:off x="3700450" y="1836175"/>
              <a:ext cx="67500" cy="1666475"/>
            </a:xfrm>
            <a:custGeom>
              <a:avLst/>
              <a:gdLst/>
              <a:ahLst/>
              <a:cxnLst/>
              <a:rect l="l" t="t" r="r" b="b"/>
              <a:pathLst>
                <a:path w="2700" h="66659" extrusionOk="0">
                  <a:moveTo>
                    <a:pt x="1331" y="629"/>
                  </a:moveTo>
                  <a:cubicBezTo>
                    <a:pt x="1738" y="629"/>
                    <a:pt x="2071" y="962"/>
                    <a:pt x="2071" y="1368"/>
                  </a:cubicBezTo>
                  <a:lnTo>
                    <a:pt x="2071" y="65328"/>
                  </a:lnTo>
                  <a:cubicBezTo>
                    <a:pt x="2071" y="65734"/>
                    <a:pt x="1738" y="66067"/>
                    <a:pt x="1331" y="66067"/>
                  </a:cubicBezTo>
                  <a:cubicBezTo>
                    <a:pt x="925" y="66067"/>
                    <a:pt x="592" y="65734"/>
                    <a:pt x="592" y="65328"/>
                  </a:cubicBezTo>
                  <a:lnTo>
                    <a:pt x="592" y="1368"/>
                  </a:lnTo>
                  <a:cubicBezTo>
                    <a:pt x="592" y="962"/>
                    <a:pt x="925" y="629"/>
                    <a:pt x="1331" y="629"/>
                  </a:cubicBezTo>
                  <a:close/>
                  <a:moveTo>
                    <a:pt x="1331" y="0"/>
                  </a:moveTo>
                  <a:cubicBezTo>
                    <a:pt x="592" y="0"/>
                    <a:pt x="0" y="592"/>
                    <a:pt x="0" y="1368"/>
                  </a:cubicBezTo>
                  <a:lnTo>
                    <a:pt x="0" y="65328"/>
                  </a:lnTo>
                  <a:cubicBezTo>
                    <a:pt x="0" y="66067"/>
                    <a:pt x="592" y="66659"/>
                    <a:pt x="1331" y="66659"/>
                  </a:cubicBezTo>
                  <a:cubicBezTo>
                    <a:pt x="2108" y="66659"/>
                    <a:pt x="2699" y="66067"/>
                    <a:pt x="2699" y="65328"/>
                  </a:cubicBezTo>
                  <a:lnTo>
                    <a:pt x="2699" y="1368"/>
                  </a:lnTo>
                  <a:cubicBezTo>
                    <a:pt x="2699" y="592"/>
                    <a:pt x="2108" y="0"/>
                    <a:pt x="13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2017;p37">
              <a:extLst>
                <a:ext uri="{FF2B5EF4-FFF2-40B4-BE49-F238E27FC236}">
                  <a16:creationId xmlns:a16="http://schemas.microsoft.com/office/drawing/2014/main" id="{009195B0-3DDD-1240-8910-90A6613B3136}"/>
                </a:ext>
              </a:extLst>
            </p:cNvPr>
            <p:cNvSpPr/>
            <p:nvPr/>
          </p:nvSpPr>
          <p:spPr>
            <a:xfrm>
              <a:off x="4015625" y="2157825"/>
              <a:ext cx="307800" cy="14800"/>
            </a:xfrm>
            <a:custGeom>
              <a:avLst/>
              <a:gdLst/>
              <a:ahLst/>
              <a:cxnLst/>
              <a:rect l="l" t="t" r="r" b="b"/>
              <a:pathLst>
                <a:path w="12312" h="592" extrusionOk="0">
                  <a:moveTo>
                    <a:pt x="296" y="0"/>
                  </a:moveTo>
                  <a:cubicBezTo>
                    <a:pt x="111" y="0"/>
                    <a:pt x="0" y="111"/>
                    <a:pt x="0" y="296"/>
                  </a:cubicBezTo>
                  <a:cubicBezTo>
                    <a:pt x="0" y="481"/>
                    <a:pt x="111" y="592"/>
                    <a:pt x="296" y="592"/>
                  </a:cubicBezTo>
                  <a:lnTo>
                    <a:pt x="12016" y="592"/>
                  </a:lnTo>
                  <a:cubicBezTo>
                    <a:pt x="12201" y="592"/>
                    <a:pt x="12312" y="481"/>
                    <a:pt x="12312" y="296"/>
                  </a:cubicBezTo>
                  <a:cubicBezTo>
                    <a:pt x="12312" y="111"/>
                    <a:pt x="12201" y="0"/>
                    <a:pt x="1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2018;p37">
              <a:extLst>
                <a:ext uri="{FF2B5EF4-FFF2-40B4-BE49-F238E27FC236}">
                  <a16:creationId xmlns:a16="http://schemas.microsoft.com/office/drawing/2014/main" id="{42818F9F-119E-E045-8A21-E15FBA9B75A3}"/>
                </a:ext>
              </a:extLst>
            </p:cNvPr>
            <p:cNvSpPr/>
            <p:nvPr/>
          </p:nvSpPr>
          <p:spPr>
            <a:xfrm>
              <a:off x="3805825" y="2157825"/>
              <a:ext cx="118325" cy="14800"/>
            </a:xfrm>
            <a:custGeom>
              <a:avLst/>
              <a:gdLst/>
              <a:ahLst/>
              <a:cxnLst/>
              <a:rect l="l" t="t" r="r" b="b"/>
              <a:pathLst>
                <a:path w="4733" h="592" extrusionOk="0">
                  <a:moveTo>
                    <a:pt x="333" y="0"/>
                  </a:moveTo>
                  <a:cubicBezTo>
                    <a:pt x="148" y="0"/>
                    <a:pt x="0" y="111"/>
                    <a:pt x="0" y="296"/>
                  </a:cubicBezTo>
                  <a:cubicBezTo>
                    <a:pt x="0" y="481"/>
                    <a:pt x="148" y="592"/>
                    <a:pt x="333" y="592"/>
                  </a:cubicBezTo>
                  <a:lnTo>
                    <a:pt x="4400" y="592"/>
                  </a:lnTo>
                  <a:cubicBezTo>
                    <a:pt x="4584" y="592"/>
                    <a:pt x="4732" y="481"/>
                    <a:pt x="4732" y="296"/>
                  </a:cubicBezTo>
                  <a:cubicBezTo>
                    <a:pt x="4732" y="111"/>
                    <a:pt x="4584" y="0"/>
                    <a:pt x="44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2019;p37">
              <a:extLst>
                <a:ext uri="{FF2B5EF4-FFF2-40B4-BE49-F238E27FC236}">
                  <a16:creationId xmlns:a16="http://schemas.microsoft.com/office/drawing/2014/main" id="{23C171AF-CE54-EC4E-A80D-AC97F725A92D}"/>
                </a:ext>
              </a:extLst>
            </p:cNvPr>
            <p:cNvSpPr/>
            <p:nvPr/>
          </p:nvSpPr>
          <p:spPr>
            <a:xfrm>
              <a:off x="4256850" y="2234525"/>
              <a:ext cx="66575" cy="15750"/>
            </a:xfrm>
            <a:custGeom>
              <a:avLst/>
              <a:gdLst/>
              <a:ahLst/>
              <a:cxnLst/>
              <a:rect l="l" t="t" r="r" b="b"/>
              <a:pathLst>
                <a:path w="2663" h="630" extrusionOk="0">
                  <a:moveTo>
                    <a:pt x="334" y="1"/>
                  </a:moveTo>
                  <a:cubicBezTo>
                    <a:pt x="149" y="1"/>
                    <a:pt x="1" y="149"/>
                    <a:pt x="1" y="333"/>
                  </a:cubicBezTo>
                  <a:cubicBezTo>
                    <a:pt x="1" y="481"/>
                    <a:pt x="149" y="629"/>
                    <a:pt x="334" y="629"/>
                  </a:cubicBezTo>
                  <a:lnTo>
                    <a:pt x="2367" y="629"/>
                  </a:lnTo>
                  <a:cubicBezTo>
                    <a:pt x="2552" y="629"/>
                    <a:pt x="2663" y="481"/>
                    <a:pt x="2663" y="333"/>
                  </a:cubicBezTo>
                  <a:cubicBezTo>
                    <a:pt x="2663" y="149"/>
                    <a:pt x="2552" y="1"/>
                    <a:pt x="2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2020;p37">
              <a:extLst>
                <a:ext uri="{FF2B5EF4-FFF2-40B4-BE49-F238E27FC236}">
                  <a16:creationId xmlns:a16="http://schemas.microsoft.com/office/drawing/2014/main" id="{E6C4813F-2C2E-A442-932F-361842EE840B}"/>
                </a:ext>
              </a:extLst>
            </p:cNvPr>
            <p:cNvSpPr/>
            <p:nvPr/>
          </p:nvSpPr>
          <p:spPr>
            <a:xfrm>
              <a:off x="4112675" y="2234525"/>
              <a:ext cx="118325" cy="15750"/>
            </a:xfrm>
            <a:custGeom>
              <a:avLst/>
              <a:gdLst/>
              <a:ahLst/>
              <a:cxnLst/>
              <a:rect l="l" t="t" r="r" b="b"/>
              <a:pathLst>
                <a:path w="4733" h="630" extrusionOk="0">
                  <a:moveTo>
                    <a:pt x="333" y="1"/>
                  </a:moveTo>
                  <a:cubicBezTo>
                    <a:pt x="148" y="1"/>
                    <a:pt x="0" y="149"/>
                    <a:pt x="0" y="333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4400" y="629"/>
                  </a:lnTo>
                  <a:cubicBezTo>
                    <a:pt x="4585" y="629"/>
                    <a:pt x="4733" y="481"/>
                    <a:pt x="4733" y="333"/>
                  </a:cubicBezTo>
                  <a:cubicBezTo>
                    <a:pt x="4733" y="149"/>
                    <a:pt x="4585" y="1"/>
                    <a:pt x="44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2021;p37">
              <a:extLst>
                <a:ext uri="{FF2B5EF4-FFF2-40B4-BE49-F238E27FC236}">
                  <a16:creationId xmlns:a16="http://schemas.microsoft.com/office/drawing/2014/main" id="{15EA3BD0-5040-1044-837A-16E8C183395A}"/>
                </a:ext>
              </a:extLst>
            </p:cNvPr>
            <p:cNvSpPr/>
            <p:nvPr/>
          </p:nvSpPr>
          <p:spPr>
            <a:xfrm>
              <a:off x="3805825" y="2234525"/>
              <a:ext cx="253275" cy="15750"/>
            </a:xfrm>
            <a:custGeom>
              <a:avLst/>
              <a:gdLst/>
              <a:ahLst/>
              <a:cxnLst/>
              <a:rect l="l" t="t" r="r" b="b"/>
              <a:pathLst>
                <a:path w="10131" h="630" extrusionOk="0">
                  <a:moveTo>
                    <a:pt x="333" y="1"/>
                  </a:moveTo>
                  <a:cubicBezTo>
                    <a:pt x="148" y="1"/>
                    <a:pt x="0" y="149"/>
                    <a:pt x="0" y="333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9797" y="629"/>
                  </a:lnTo>
                  <a:cubicBezTo>
                    <a:pt x="9982" y="629"/>
                    <a:pt x="10130" y="481"/>
                    <a:pt x="10130" y="333"/>
                  </a:cubicBezTo>
                  <a:cubicBezTo>
                    <a:pt x="10130" y="149"/>
                    <a:pt x="9982" y="1"/>
                    <a:pt x="97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2022;p37">
              <a:extLst>
                <a:ext uri="{FF2B5EF4-FFF2-40B4-BE49-F238E27FC236}">
                  <a16:creationId xmlns:a16="http://schemas.microsoft.com/office/drawing/2014/main" id="{753E2748-C275-F84A-85A8-DFF01863176E}"/>
                </a:ext>
              </a:extLst>
            </p:cNvPr>
            <p:cNvSpPr/>
            <p:nvPr/>
          </p:nvSpPr>
          <p:spPr>
            <a:xfrm>
              <a:off x="4047975" y="2312175"/>
              <a:ext cx="275450" cy="15725"/>
            </a:xfrm>
            <a:custGeom>
              <a:avLst/>
              <a:gdLst/>
              <a:ahLst/>
              <a:cxnLst/>
              <a:rect l="l" t="t" r="r" b="b"/>
              <a:pathLst>
                <a:path w="11018" h="629" extrusionOk="0">
                  <a:moveTo>
                    <a:pt x="296" y="0"/>
                  </a:moveTo>
                  <a:cubicBezTo>
                    <a:pt x="148" y="0"/>
                    <a:pt x="0" y="148"/>
                    <a:pt x="0" y="296"/>
                  </a:cubicBezTo>
                  <a:cubicBezTo>
                    <a:pt x="0" y="481"/>
                    <a:pt x="148" y="629"/>
                    <a:pt x="296" y="629"/>
                  </a:cubicBezTo>
                  <a:lnTo>
                    <a:pt x="10722" y="629"/>
                  </a:lnTo>
                  <a:cubicBezTo>
                    <a:pt x="10907" y="629"/>
                    <a:pt x="11018" y="481"/>
                    <a:pt x="11018" y="296"/>
                  </a:cubicBezTo>
                  <a:cubicBezTo>
                    <a:pt x="11018" y="148"/>
                    <a:pt x="10907" y="0"/>
                    <a:pt x="10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2023;p37">
              <a:extLst>
                <a:ext uri="{FF2B5EF4-FFF2-40B4-BE49-F238E27FC236}">
                  <a16:creationId xmlns:a16="http://schemas.microsoft.com/office/drawing/2014/main" id="{7C4BED3B-74CA-1240-8E9C-87334CCC2555}"/>
                </a:ext>
              </a:extLst>
            </p:cNvPr>
            <p:cNvSpPr/>
            <p:nvPr/>
          </p:nvSpPr>
          <p:spPr>
            <a:xfrm>
              <a:off x="3805825" y="2312175"/>
              <a:ext cx="201500" cy="15725"/>
            </a:xfrm>
            <a:custGeom>
              <a:avLst/>
              <a:gdLst/>
              <a:ahLst/>
              <a:cxnLst/>
              <a:rect l="l" t="t" r="r" b="b"/>
              <a:pathLst>
                <a:path w="8060" h="629" extrusionOk="0">
                  <a:moveTo>
                    <a:pt x="333" y="0"/>
                  </a:moveTo>
                  <a:cubicBezTo>
                    <a:pt x="148" y="0"/>
                    <a:pt x="0" y="148"/>
                    <a:pt x="0" y="296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7764" y="629"/>
                  </a:lnTo>
                  <a:cubicBezTo>
                    <a:pt x="7949" y="629"/>
                    <a:pt x="8060" y="481"/>
                    <a:pt x="8060" y="296"/>
                  </a:cubicBezTo>
                  <a:cubicBezTo>
                    <a:pt x="8060" y="148"/>
                    <a:pt x="7949" y="0"/>
                    <a:pt x="77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2024;p37">
              <a:extLst>
                <a:ext uri="{FF2B5EF4-FFF2-40B4-BE49-F238E27FC236}">
                  <a16:creationId xmlns:a16="http://schemas.microsoft.com/office/drawing/2014/main" id="{B70E567B-9629-7241-ACA1-9BA516F1FB95}"/>
                </a:ext>
              </a:extLst>
            </p:cNvPr>
            <p:cNvSpPr/>
            <p:nvPr/>
          </p:nvSpPr>
          <p:spPr>
            <a:xfrm>
              <a:off x="4196775" y="2389800"/>
              <a:ext cx="126650" cy="14825"/>
            </a:xfrm>
            <a:custGeom>
              <a:avLst/>
              <a:gdLst/>
              <a:ahLst/>
              <a:cxnLst/>
              <a:rect l="l" t="t" r="r" b="b"/>
              <a:pathLst>
                <a:path w="5066" h="593" extrusionOk="0">
                  <a:moveTo>
                    <a:pt x="296" y="1"/>
                  </a:moveTo>
                  <a:cubicBezTo>
                    <a:pt x="149" y="1"/>
                    <a:pt x="1" y="112"/>
                    <a:pt x="1" y="297"/>
                  </a:cubicBezTo>
                  <a:cubicBezTo>
                    <a:pt x="1" y="444"/>
                    <a:pt x="149" y="592"/>
                    <a:pt x="296" y="592"/>
                  </a:cubicBezTo>
                  <a:lnTo>
                    <a:pt x="4770" y="592"/>
                  </a:lnTo>
                  <a:cubicBezTo>
                    <a:pt x="4955" y="592"/>
                    <a:pt x="5066" y="444"/>
                    <a:pt x="5066" y="297"/>
                  </a:cubicBezTo>
                  <a:cubicBezTo>
                    <a:pt x="5066" y="112"/>
                    <a:pt x="4955" y="1"/>
                    <a:pt x="47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2025;p37">
              <a:extLst>
                <a:ext uri="{FF2B5EF4-FFF2-40B4-BE49-F238E27FC236}">
                  <a16:creationId xmlns:a16="http://schemas.microsoft.com/office/drawing/2014/main" id="{77A52690-44EE-6C45-8777-DC18FB6F1DE1}"/>
                </a:ext>
              </a:extLst>
            </p:cNvPr>
            <p:cNvSpPr/>
            <p:nvPr/>
          </p:nvSpPr>
          <p:spPr>
            <a:xfrm>
              <a:off x="3917650" y="2389800"/>
              <a:ext cx="247725" cy="14825"/>
            </a:xfrm>
            <a:custGeom>
              <a:avLst/>
              <a:gdLst/>
              <a:ahLst/>
              <a:cxnLst/>
              <a:rect l="l" t="t" r="r" b="b"/>
              <a:pathLst>
                <a:path w="9909" h="593" extrusionOk="0">
                  <a:moveTo>
                    <a:pt x="296" y="1"/>
                  </a:moveTo>
                  <a:cubicBezTo>
                    <a:pt x="148" y="1"/>
                    <a:pt x="1" y="112"/>
                    <a:pt x="1" y="297"/>
                  </a:cubicBezTo>
                  <a:cubicBezTo>
                    <a:pt x="1" y="444"/>
                    <a:pt x="148" y="592"/>
                    <a:pt x="296" y="592"/>
                  </a:cubicBezTo>
                  <a:lnTo>
                    <a:pt x="9613" y="592"/>
                  </a:lnTo>
                  <a:cubicBezTo>
                    <a:pt x="9798" y="592"/>
                    <a:pt x="9909" y="444"/>
                    <a:pt x="9909" y="297"/>
                  </a:cubicBezTo>
                  <a:cubicBezTo>
                    <a:pt x="9909" y="112"/>
                    <a:pt x="9798" y="1"/>
                    <a:pt x="96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2026;p37">
              <a:extLst>
                <a:ext uri="{FF2B5EF4-FFF2-40B4-BE49-F238E27FC236}">
                  <a16:creationId xmlns:a16="http://schemas.microsoft.com/office/drawing/2014/main" id="{0281D191-8303-DC40-ACCD-ABAF175FBABB}"/>
                </a:ext>
              </a:extLst>
            </p:cNvPr>
            <p:cNvSpPr/>
            <p:nvPr/>
          </p:nvSpPr>
          <p:spPr>
            <a:xfrm>
              <a:off x="3805825" y="2389800"/>
              <a:ext cx="75800" cy="14825"/>
            </a:xfrm>
            <a:custGeom>
              <a:avLst/>
              <a:gdLst/>
              <a:ahLst/>
              <a:cxnLst/>
              <a:rect l="l" t="t" r="r" b="b"/>
              <a:pathLst>
                <a:path w="3032" h="593" extrusionOk="0">
                  <a:moveTo>
                    <a:pt x="333" y="1"/>
                  </a:moveTo>
                  <a:cubicBezTo>
                    <a:pt x="148" y="1"/>
                    <a:pt x="0" y="112"/>
                    <a:pt x="0" y="297"/>
                  </a:cubicBezTo>
                  <a:cubicBezTo>
                    <a:pt x="0" y="444"/>
                    <a:pt x="148" y="592"/>
                    <a:pt x="333" y="592"/>
                  </a:cubicBezTo>
                  <a:lnTo>
                    <a:pt x="2736" y="592"/>
                  </a:lnTo>
                  <a:cubicBezTo>
                    <a:pt x="2921" y="592"/>
                    <a:pt x="3032" y="444"/>
                    <a:pt x="3032" y="297"/>
                  </a:cubicBezTo>
                  <a:cubicBezTo>
                    <a:pt x="3032" y="112"/>
                    <a:pt x="2921" y="1"/>
                    <a:pt x="27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2027;p37">
              <a:extLst>
                <a:ext uri="{FF2B5EF4-FFF2-40B4-BE49-F238E27FC236}">
                  <a16:creationId xmlns:a16="http://schemas.microsoft.com/office/drawing/2014/main" id="{8AC13BA6-822E-CD42-9071-3BC8A6BDC909}"/>
                </a:ext>
              </a:extLst>
            </p:cNvPr>
            <p:cNvSpPr/>
            <p:nvPr/>
          </p:nvSpPr>
          <p:spPr>
            <a:xfrm>
              <a:off x="4015625" y="2457275"/>
              <a:ext cx="307800" cy="14825"/>
            </a:xfrm>
            <a:custGeom>
              <a:avLst/>
              <a:gdLst/>
              <a:ahLst/>
              <a:cxnLst/>
              <a:rect l="l" t="t" r="r" b="b"/>
              <a:pathLst>
                <a:path w="12312" h="593" extrusionOk="0">
                  <a:moveTo>
                    <a:pt x="296" y="1"/>
                  </a:moveTo>
                  <a:cubicBezTo>
                    <a:pt x="111" y="1"/>
                    <a:pt x="0" y="112"/>
                    <a:pt x="0" y="296"/>
                  </a:cubicBezTo>
                  <a:cubicBezTo>
                    <a:pt x="0" y="481"/>
                    <a:pt x="111" y="592"/>
                    <a:pt x="296" y="592"/>
                  </a:cubicBezTo>
                  <a:lnTo>
                    <a:pt x="12016" y="592"/>
                  </a:lnTo>
                  <a:cubicBezTo>
                    <a:pt x="12201" y="592"/>
                    <a:pt x="12312" y="481"/>
                    <a:pt x="12312" y="296"/>
                  </a:cubicBezTo>
                  <a:cubicBezTo>
                    <a:pt x="12312" y="112"/>
                    <a:pt x="12201" y="1"/>
                    <a:pt x="120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2028;p37">
              <a:extLst>
                <a:ext uri="{FF2B5EF4-FFF2-40B4-BE49-F238E27FC236}">
                  <a16:creationId xmlns:a16="http://schemas.microsoft.com/office/drawing/2014/main" id="{F82E66DB-2E06-F349-A45B-894D3F8CDA8D}"/>
                </a:ext>
              </a:extLst>
            </p:cNvPr>
            <p:cNvSpPr/>
            <p:nvPr/>
          </p:nvSpPr>
          <p:spPr>
            <a:xfrm>
              <a:off x="3805825" y="2457275"/>
              <a:ext cx="118325" cy="14825"/>
            </a:xfrm>
            <a:custGeom>
              <a:avLst/>
              <a:gdLst/>
              <a:ahLst/>
              <a:cxnLst/>
              <a:rect l="l" t="t" r="r" b="b"/>
              <a:pathLst>
                <a:path w="4733" h="593" extrusionOk="0">
                  <a:moveTo>
                    <a:pt x="333" y="1"/>
                  </a:moveTo>
                  <a:cubicBezTo>
                    <a:pt x="148" y="1"/>
                    <a:pt x="0" y="112"/>
                    <a:pt x="0" y="296"/>
                  </a:cubicBezTo>
                  <a:cubicBezTo>
                    <a:pt x="0" y="481"/>
                    <a:pt x="148" y="592"/>
                    <a:pt x="333" y="592"/>
                  </a:cubicBezTo>
                  <a:lnTo>
                    <a:pt x="4400" y="592"/>
                  </a:lnTo>
                  <a:cubicBezTo>
                    <a:pt x="4584" y="592"/>
                    <a:pt x="4732" y="481"/>
                    <a:pt x="4732" y="296"/>
                  </a:cubicBezTo>
                  <a:cubicBezTo>
                    <a:pt x="4732" y="112"/>
                    <a:pt x="4584" y="1"/>
                    <a:pt x="44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2029;p37">
              <a:extLst>
                <a:ext uri="{FF2B5EF4-FFF2-40B4-BE49-F238E27FC236}">
                  <a16:creationId xmlns:a16="http://schemas.microsoft.com/office/drawing/2014/main" id="{D50C1F5E-B927-9F42-AD8C-7E66503FF8B8}"/>
                </a:ext>
              </a:extLst>
            </p:cNvPr>
            <p:cNvSpPr/>
            <p:nvPr/>
          </p:nvSpPr>
          <p:spPr>
            <a:xfrm>
              <a:off x="4256850" y="2534000"/>
              <a:ext cx="66575" cy="15725"/>
            </a:xfrm>
            <a:custGeom>
              <a:avLst/>
              <a:gdLst/>
              <a:ahLst/>
              <a:cxnLst/>
              <a:rect l="l" t="t" r="r" b="b"/>
              <a:pathLst>
                <a:path w="2663" h="629" extrusionOk="0">
                  <a:moveTo>
                    <a:pt x="334" y="0"/>
                  </a:moveTo>
                  <a:cubicBezTo>
                    <a:pt x="149" y="0"/>
                    <a:pt x="1" y="148"/>
                    <a:pt x="1" y="333"/>
                  </a:cubicBezTo>
                  <a:cubicBezTo>
                    <a:pt x="1" y="481"/>
                    <a:pt x="149" y="629"/>
                    <a:pt x="334" y="629"/>
                  </a:cubicBezTo>
                  <a:lnTo>
                    <a:pt x="2367" y="629"/>
                  </a:lnTo>
                  <a:cubicBezTo>
                    <a:pt x="2552" y="629"/>
                    <a:pt x="2663" y="481"/>
                    <a:pt x="2663" y="333"/>
                  </a:cubicBezTo>
                  <a:cubicBezTo>
                    <a:pt x="2663" y="148"/>
                    <a:pt x="2552" y="0"/>
                    <a:pt x="2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2030;p37">
              <a:extLst>
                <a:ext uri="{FF2B5EF4-FFF2-40B4-BE49-F238E27FC236}">
                  <a16:creationId xmlns:a16="http://schemas.microsoft.com/office/drawing/2014/main" id="{9CB56883-79F8-9249-BD75-2CEB5C3015C5}"/>
                </a:ext>
              </a:extLst>
            </p:cNvPr>
            <p:cNvSpPr/>
            <p:nvPr/>
          </p:nvSpPr>
          <p:spPr>
            <a:xfrm>
              <a:off x="4112675" y="2534000"/>
              <a:ext cx="118325" cy="15725"/>
            </a:xfrm>
            <a:custGeom>
              <a:avLst/>
              <a:gdLst/>
              <a:ahLst/>
              <a:cxnLst/>
              <a:rect l="l" t="t" r="r" b="b"/>
              <a:pathLst>
                <a:path w="4733" h="629" extrusionOk="0">
                  <a:moveTo>
                    <a:pt x="333" y="0"/>
                  </a:moveTo>
                  <a:cubicBezTo>
                    <a:pt x="148" y="0"/>
                    <a:pt x="0" y="148"/>
                    <a:pt x="0" y="333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4400" y="629"/>
                  </a:lnTo>
                  <a:cubicBezTo>
                    <a:pt x="4585" y="629"/>
                    <a:pt x="4733" y="481"/>
                    <a:pt x="4733" y="333"/>
                  </a:cubicBezTo>
                  <a:cubicBezTo>
                    <a:pt x="4733" y="148"/>
                    <a:pt x="4585" y="0"/>
                    <a:pt x="44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2031;p37">
              <a:extLst>
                <a:ext uri="{FF2B5EF4-FFF2-40B4-BE49-F238E27FC236}">
                  <a16:creationId xmlns:a16="http://schemas.microsoft.com/office/drawing/2014/main" id="{EC3B2AB1-007E-B448-B087-85746A4BDAC3}"/>
                </a:ext>
              </a:extLst>
            </p:cNvPr>
            <p:cNvSpPr/>
            <p:nvPr/>
          </p:nvSpPr>
          <p:spPr>
            <a:xfrm>
              <a:off x="3805825" y="2534000"/>
              <a:ext cx="253275" cy="15725"/>
            </a:xfrm>
            <a:custGeom>
              <a:avLst/>
              <a:gdLst/>
              <a:ahLst/>
              <a:cxnLst/>
              <a:rect l="l" t="t" r="r" b="b"/>
              <a:pathLst>
                <a:path w="10131" h="629" extrusionOk="0">
                  <a:moveTo>
                    <a:pt x="333" y="0"/>
                  </a:moveTo>
                  <a:cubicBezTo>
                    <a:pt x="148" y="0"/>
                    <a:pt x="0" y="148"/>
                    <a:pt x="0" y="333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9797" y="629"/>
                  </a:lnTo>
                  <a:cubicBezTo>
                    <a:pt x="9982" y="629"/>
                    <a:pt x="10130" y="481"/>
                    <a:pt x="10130" y="333"/>
                  </a:cubicBezTo>
                  <a:cubicBezTo>
                    <a:pt x="10130" y="148"/>
                    <a:pt x="9982" y="0"/>
                    <a:pt x="97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2032;p37">
              <a:extLst>
                <a:ext uri="{FF2B5EF4-FFF2-40B4-BE49-F238E27FC236}">
                  <a16:creationId xmlns:a16="http://schemas.microsoft.com/office/drawing/2014/main" id="{180B11DA-3C7D-3743-A4B2-C48732AE5304}"/>
                </a:ext>
              </a:extLst>
            </p:cNvPr>
            <p:cNvSpPr/>
            <p:nvPr/>
          </p:nvSpPr>
          <p:spPr>
            <a:xfrm>
              <a:off x="4047975" y="2611625"/>
              <a:ext cx="275450" cy="15750"/>
            </a:xfrm>
            <a:custGeom>
              <a:avLst/>
              <a:gdLst/>
              <a:ahLst/>
              <a:cxnLst/>
              <a:rect l="l" t="t" r="r" b="b"/>
              <a:pathLst>
                <a:path w="11018" h="630" extrusionOk="0">
                  <a:moveTo>
                    <a:pt x="296" y="1"/>
                  </a:moveTo>
                  <a:cubicBezTo>
                    <a:pt x="148" y="1"/>
                    <a:pt x="0" y="149"/>
                    <a:pt x="0" y="297"/>
                  </a:cubicBezTo>
                  <a:cubicBezTo>
                    <a:pt x="0" y="481"/>
                    <a:pt x="148" y="629"/>
                    <a:pt x="296" y="629"/>
                  </a:cubicBezTo>
                  <a:lnTo>
                    <a:pt x="10722" y="629"/>
                  </a:lnTo>
                  <a:cubicBezTo>
                    <a:pt x="10907" y="629"/>
                    <a:pt x="11018" y="481"/>
                    <a:pt x="11018" y="297"/>
                  </a:cubicBezTo>
                  <a:cubicBezTo>
                    <a:pt x="11018" y="149"/>
                    <a:pt x="10907" y="1"/>
                    <a:pt x="107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2033;p37">
              <a:extLst>
                <a:ext uri="{FF2B5EF4-FFF2-40B4-BE49-F238E27FC236}">
                  <a16:creationId xmlns:a16="http://schemas.microsoft.com/office/drawing/2014/main" id="{D2161511-EB9F-E542-A398-B9941447A51F}"/>
                </a:ext>
              </a:extLst>
            </p:cNvPr>
            <p:cNvSpPr/>
            <p:nvPr/>
          </p:nvSpPr>
          <p:spPr>
            <a:xfrm>
              <a:off x="3805825" y="2611625"/>
              <a:ext cx="201500" cy="15750"/>
            </a:xfrm>
            <a:custGeom>
              <a:avLst/>
              <a:gdLst/>
              <a:ahLst/>
              <a:cxnLst/>
              <a:rect l="l" t="t" r="r" b="b"/>
              <a:pathLst>
                <a:path w="8060" h="630" extrusionOk="0">
                  <a:moveTo>
                    <a:pt x="333" y="1"/>
                  </a:moveTo>
                  <a:cubicBezTo>
                    <a:pt x="148" y="1"/>
                    <a:pt x="0" y="149"/>
                    <a:pt x="0" y="297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7764" y="629"/>
                  </a:lnTo>
                  <a:cubicBezTo>
                    <a:pt x="7949" y="629"/>
                    <a:pt x="8060" y="481"/>
                    <a:pt x="8060" y="297"/>
                  </a:cubicBezTo>
                  <a:cubicBezTo>
                    <a:pt x="8060" y="149"/>
                    <a:pt x="7949" y="1"/>
                    <a:pt x="77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2034;p37">
              <a:extLst>
                <a:ext uri="{FF2B5EF4-FFF2-40B4-BE49-F238E27FC236}">
                  <a16:creationId xmlns:a16="http://schemas.microsoft.com/office/drawing/2014/main" id="{7EC1D576-A713-C54B-ABAC-359B06B38877}"/>
                </a:ext>
              </a:extLst>
            </p:cNvPr>
            <p:cNvSpPr/>
            <p:nvPr/>
          </p:nvSpPr>
          <p:spPr>
            <a:xfrm>
              <a:off x="4196775" y="2688350"/>
              <a:ext cx="126650" cy="15725"/>
            </a:xfrm>
            <a:custGeom>
              <a:avLst/>
              <a:gdLst/>
              <a:ahLst/>
              <a:cxnLst/>
              <a:rect l="l" t="t" r="r" b="b"/>
              <a:pathLst>
                <a:path w="5066" h="629" extrusionOk="0">
                  <a:moveTo>
                    <a:pt x="296" y="0"/>
                  </a:moveTo>
                  <a:cubicBezTo>
                    <a:pt x="149" y="0"/>
                    <a:pt x="1" y="148"/>
                    <a:pt x="1" y="333"/>
                  </a:cubicBezTo>
                  <a:cubicBezTo>
                    <a:pt x="1" y="481"/>
                    <a:pt x="149" y="629"/>
                    <a:pt x="296" y="629"/>
                  </a:cubicBezTo>
                  <a:lnTo>
                    <a:pt x="4770" y="629"/>
                  </a:lnTo>
                  <a:cubicBezTo>
                    <a:pt x="4955" y="629"/>
                    <a:pt x="5066" y="481"/>
                    <a:pt x="5066" y="333"/>
                  </a:cubicBezTo>
                  <a:cubicBezTo>
                    <a:pt x="5066" y="148"/>
                    <a:pt x="4955" y="0"/>
                    <a:pt x="47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2035;p37">
              <a:extLst>
                <a:ext uri="{FF2B5EF4-FFF2-40B4-BE49-F238E27FC236}">
                  <a16:creationId xmlns:a16="http://schemas.microsoft.com/office/drawing/2014/main" id="{BE5AD456-3A2F-A244-A925-1A0316A3A618}"/>
                </a:ext>
              </a:extLst>
            </p:cNvPr>
            <p:cNvSpPr/>
            <p:nvPr/>
          </p:nvSpPr>
          <p:spPr>
            <a:xfrm>
              <a:off x="3917650" y="2688350"/>
              <a:ext cx="247725" cy="15725"/>
            </a:xfrm>
            <a:custGeom>
              <a:avLst/>
              <a:gdLst/>
              <a:ahLst/>
              <a:cxnLst/>
              <a:rect l="l" t="t" r="r" b="b"/>
              <a:pathLst>
                <a:path w="9909" h="629" extrusionOk="0">
                  <a:moveTo>
                    <a:pt x="296" y="0"/>
                  </a:moveTo>
                  <a:cubicBezTo>
                    <a:pt x="148" y="0"/>
                    <a:pt x="1" y="148"/>
                    <a:pt x="1" y="333"/>
                  </a:cubicBezTo>
                  <a:cubicBezTo>
                    <a:pt x="1" y="481"/>
                    <a:pt x="148" y="629"/>
                    <a:pt x="296" y="629"/>
                  </a:cubicBezTo>
                  <a:lnTo>
                    <a:pt x="9613" y="629"/>
                  </a:lnTo>
                  <a:cubicBezTo>
                    <a:pt x="9798" y="629"/>
                    <a:pt x="9909" y="481"/>
                    <a:pt x="9909" y="333"/>
                  </a:cubicBezTo>
                  <a:cubicBezTo>
                    <a:pt x="9909" y="148"/>
                    <a:pt x="9798" y="0"/>
                    <a:pt x="96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2036;p37">
              <a:extLst>
                <a:ext uri="{FF2B5EF4-FFF2-40B4-BE49-F238E27FC236}">
                  <a16:creationId xmlns:a16="http://schemas.microsoft.com/office/drawing/2014/main" id="{C05FFAB4-D98B-CA4F-A353-8209C81B9617}"/>
                </a:ext>
              </a:extLst>
            </p:cNvPr>
            <p:cNvSpPr/>
            <p:nvPr/>
          </p:nvSpPr>
          <p:spPr>
            <a:xfrm>
              <a:off x="3805825" y="2688350"/>
              <a:ext cx="75800" cy="15725"/>
            </a:xfrm>
            <a:custGeom>
              <a:avLst/>
              <a:gdLst/>
              <a:ahLst/>
              <a:cxnLst/>
              <a:rect l="l" t="t" r="r" b="b"/>
              <a:pathLst>
                <a:path w="3032" h="629" extrusionOk="0">
                  <a:moveTo>
                    <a:pt x="333" y="0"/>
                  </a:moveTo>
                  <a:cubicBezTo>
                    <a:pt x="148" y="0"/>
                    <a:pt x="0" y="148"/>
                    <a:pt x="0" y="333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2736" y="629"/>
                  </a:lnTo>
                  <a:cubicBezTo>
                    <a:pt x="2921" y="629"/>
                    <a:pt x="3032" y="481"/>
                    <a:pt x="3032" y="333"/>
                  </a:cubicBezTo>
                  <a:cubicBezTo>
                    <a:pt x="3032" y="148"/>
                    <a:pt x="2921" y="0"/>
                    <a:pt x="27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2037;p37">
              <a:extLst>
                <a:ext uri="{FF2B5EF4-FFF2-40B4-BE49-F238E27FC236}">
                  <a16:creationId xmlns:a16="http://schemas.microsoft.com/office/drawing/2014/main" id="{A252FFCE-D42A-F74E-9850-92F9C2EAEA41}"/>
                </a:ext>
              </a:extLst>
            </p:cNvPr>
            <p:cNvSpPr/>
            <p:nvPr/>
          </p:nvSpPr>
          <p:spPr>
            <a:xfrm>
              <a:off x="4015625" y="2756750"/>
              <a:ext cx="307800" cy="14800"/>
            </a:xfrm>
            <a:custGeom>
              <a:avLst/>
              <a:gdLst/>
              <a:ahLst/>
              <a:cxnLst/>
              <a:rect l="l" t="t" r="r" b="b"/>
              <a:pathLst>
                <a:path w="12312" h="592" extrusionOk="0">
                  <a:moveTo>
                    <a:pt x="296" y="0"/>
                  </a:moveTo>
                  <a:cubicBezTo>
                    <a:pt x="111" y="0"/>
                    <a:pt x="0" y="111"/>
                    <a:pt x="0" y="296"/>
                  </a:cubicBezTo>
                  <a:cubicBezTo>
                    <a:pt x="0" y="481"/>
                    <a:pt x="111" y="592"/>
                    <a:pt x="296" y="592"/>
                  </a:cubicBezTo>
                  <a:lnTo>
                    <a:pt x="12016" y="592"/>
                  </a:lnTo>
                  <a:cubicBezTo>
                    <a:pt x="12201" y="592"/>
                    <a:pt x="12312" y="481"/>
                    <a:pt x="12312" y="296"/>
                  </a:cubicBezTo>
                  <a:cubicBezTo>
                    <a:pt x="12312" y="111"/>
                    <a:pt x="12201" y="0"/>
                    <a:pt x="1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2038;p37">
              <a:extLst>
                <a:ext uri="{FF2B5EF4-FFF2-40B4-BE49-F238E27FC236}">
                  <a16:creationId xmlns:a16="http://schemas.microsoft.com/office/drawing/2014/main" id="{ECF2ACA0-2D53-AF4F-8809-BCE1F3896D5F}"/>
                </a:ext>
              </a:extLst>
            </p:cNvPr>
            <p:cNvSpPr/>
            <p:nvPr/>
          </p:nvSpPr>
          <p:spPr>
            <a:xfrm>
              <a:off x="3805825" y="2756750"/>
              <a:ext cx="118325" cy="14800"/>
            </a:xfrm>
            <a:custGeom>
              <a:avLst/>
              <a:gdLst/>
              <a:ahLst/>
              <a:cxnLst/>
              <a:rect l="l" t="t" r="r" b="b"/>
              <a:pathLst>
                <a:path w="4733" h="592" extrusionOk="0">
                  <a:moveTo>
                    <a:pt x="333" y="0"/>
                  </a:moveTo>
                  <a:cubicBezTo>
                    <a:pt x="148" y="0"/>
                    <a:pt x="0" y="111"/>
                    <a:pt x="0" y="296"/>
                  </a:cubicBezTo>
                  <a:cubicBezTo>
                    <a:pt x="0" y="481"/>
                    <a:pt x="148" y="592"/>
                    <a:pt x="333" y="592"/>
                  </a:cubicBezTo>
                  <a:lnTo>
                    <a:pt x="4400" y="592"/>
                  </a:lnTo>
                  <a:cubicBezTo>
                    <a:pt x="4584" y="592"/>
                    <a:pt x="4732" y="481"/>
                    <a:pt x="4732" y="296"/>
                  </a:cubicBezTo>
                  <a:cubicBezTo>
                    <a:pt x="4732" y="111"/>
                    <a:pt x="4584" y="0"/>
                    <a:pt x="44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2039;p37">
              <a:extLst>
                <a:ext uri="{FF2B5EF4-FFF2-40B4-BE49-F238E27FC236}">
                  <a16:creationId xmlns:a16="http://schemas.microsoft.com/office/drawing/2014/main" id="{6A57096F-ED98-B84C-988C-7F9E8E06CAEE}"/>
                </a:ext>
              </a:extLst>
            </p:cNvPr>
            <p:cNvSpPr/>
            <p:nvPr/>
          </p:nvSpPr>
          <p:spPr>
            <a:xfrm>
              <a:off x="4256850" y="2833450"/>
              <a:ext cx="66575" cy="15750"/>
            </a:xfrm>
            <a:custGeom>
              <a:avLst/>
              <a:gdLst/>
              <a:ahLst/>
              <a:cxnLst/>
              <a:rect l="l" t="t" r="r" b="b"/>
              <a:pathLst>
                <a:path w="2663" h="630" extrusionOk="0">
                  <a:moveTo>
                    <a:pt x="334" y="1"/>
                  </a:moveTo>
                  <a:cubicBezTo>
                    <a:pt x="149" y="1"/>
                    <a:pt x="1" y="149"/>
                    <a:pt x="1" y="334"/>
                  </a:cubicBezTo>
                  <a:cubicBezTo>
                    <a:pt x="1" y="481"/>
                    <a:pt x="149" y="629"/>
                    <a:pt x="334" y="629"/>
                  </a:cubicBezTo>
                  <a:lnTo>
                    <a:pt x="2367" y="629"/>
                  </a:lnTo>
                  <a:cubicBezTo>
                    <a:pt x="2552" y="629"/>
                    <a:pt x="2663" y="481"/>
                    <a:pt x="2663" y="334"/>
                  </a:cubicBezTo>
                  <a:cubicBezTo>
                    <a:pt x="2663" y="149"/>
                    <a:pt x="2552" y="1"/>
                    <a:pt x="2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2040;p37">
              <a:extLst>
                <a:ext uri="{FF2B5EF4-FFF2-40B4-BE49-F238E27FC236}">
                  <a16:creationId xmlns:a16="http://schemas.microsoft.com/office/drawing/2014/main" id="{A3332F40-F2F0-7C4C-BA18-2D643720BA89}"/>
                </a:ext>
              </a:extLst>
            </p:cNvPr>
            <p:cNvSpPr/>
            <p:nvPr/>
          </p:nvSpPr>
          <p:spPr>
            <a:xfrm>
              <a:off x="4112675" y="2833450"/>
              <a:ext cx="118325" cy="15750"/>
            </a:xfrm>
            <a:custGeom>
              <a:avLst/>
              <a:gdLst/>
              <a:ahLst/>
              <a:cxnLst/>
              <a:rect l="l" t="t" r="r" b="b"/>
              <a:pathLst>
                <a:path w="4733" h="630" extrusionOk="0">
                  <a:moveTo>
                    <a:pt x="333" y="1"/>
                  </a:moveTo>
                  <a:cubicBezTo>
                    <a:pt x="148" y="1"/>
                    <a:pt x="0" y="149"/>
                    <a:pt x="0" y="334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4400" y="629"/>
                  </a:lnTo>
                  <a:cubicBezTo>
                    <a:pt x="4585" y="629"/>
                    <a:pt x="4733" y="481"/>
                    <a:pt x="4733" y="334"/>
                  </a:cubicBezTo>
                  <a:cubicBezTo>
                    <a:pt x="4733" y="149"/>
                    <a:pt x="4585" y="1"/>
                    <a:pt x="44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2041;p37">
              <a:extLst>
                <a:ext uri="{FF2B5EF4-FFF2-40B4-BE49-F238E27FC236}">
                  <a16:creationId xmlns:a16="http://schemas.microsoft.com/office/drawing/2014/main" id="{F6960FBB-615D-6B44-97F5-CD2EF81BE27A}"/>
                </a:ext>
              </a:extLst>
            </p:cNvPr>
            <p:cNvSpPr/>
            <p:nvPr/>
          </p:nvSpPr>
          <p:spPr>
            <a:xfrm>
              <a:off x="3805825" y="2833450"/>
              <a:ext cx="253275" cy="15750"/>
            </a:xfrm>
            <a:custGeom>
              <a:avLst/>
              <a:gdLst/>
              <a:ahLst/>
              <a:cxnLst/>
              <a:rect l="l" t="t" r="r" b="b"/>
              <a:pathLst>
                <a:path w="10131" h="630" extrusionOk="0">
                  <a:moveTo>
                    <a:pt x="333" y="1"/>
                  </a:moveTo>
                  <a:cubicBezTo>
                    <a:pt x="148" y="1"/>
                    <a:pt x="0" y="149"/>
                    <a:pt x="0" y="334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9797" y="629"/>
                  </a:lnTo>
                  <a:cubicBezTo>
                    <a:pt x="9982" y="629"/>
                    <a:pt x="10130" y="481"/>
                    <a:pt x="10130" y="334"/>
                  </a:cubicBezTo>
                  <a:cubicBezTo>
                    <a:pt x="10130" y="149"/>
                    <a:pt x="9982" y="1"/>
                    <a:pt x="97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2042;p37">
              <a:extLst>
                <a:ext uri="{FF2B5EF4-FFF2-40B4-BE49-F238E27FC236}">
                  <a16:creationId xmlns:a16="http://schemas.microsoft.com/office/drawing/2014/main" id="{B187990E-9E79-6D44-BBBC-D55AFF6050B6}"/>
                </a:ext>
              </a:extLst>
            </p:cNvPr>
            <p:cNvSpPr/>
            <p:nvPr/>
          </p:nvSpPr>
          <p:spPr>
            <a:xfrm>
              <a:off x="4047975" y="2911100"/>
              <a:ext cx="275450" cy="15725"/>
            </a:xfrm>
            <a:custGeom>
              <a:avLst/>
              <a:gdLst/>
              <a:ahLst/>
              <a:cxnLst/>
              <a:rect l="l" t="t" r="r" b="b"/>
              <a:pathLst>
                <a:path w="11018" h="629" extrusionOk="0">
                  <a:moveTo>
                    <a:pt x="296" y="0"/>
                  </a:moveTo>
                  <a:cubicBezTo>
                    <a:pt x="148" y="0"/>
                    <a:pt x="0" y="148"/>
                    <a:pt x="0" y="296"/>
                  </a:cubicBezTo>
                  <a:cubicBezTo>
                    <a:pt x="0" y="481"/>
                    <a:pt x="148" y="629"/>
                    <a:pt x="296" y="629"/>
                  </a:cubicBezTo>
                  <a:lnTo>
                    <a:pt x="10722" y="629"/>
                  </a:lnTo>
                  <a:cubicBezTo>
                    <a:pt x="10907" y="629"/>
                    <a:pt x="11018" y="481"/>
                    <a:pt x="11018" y="296"/>
                  </a:cubicBezTo>
                  <a:cubicBezTo>
                    <a:pt x="11018" y="148"/>
                    <a:pt x="10907" y="0"/>
                    <a:pt x="10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2043;p37">
              <a:extLst>
                <a:ext uri="{FF2B5EF4-FFF2-40B4-BE49-F238E27FC236}">
                  <a16:creationId xmlns:a16="http://schemas.microsoft.com/office/drawing/2014/main" id="{3B3F64D3-CC71-C04A-81D1-0E55175B19D5}"/>
                </a:ext>
              </a:extLst>
            </p:cNvPr>
            <p:cNvSpPr/>
            <p:nvPr/>
          </p:nvSpPr>
          <p:spPr>
            <a:xfrm>
              <a:off x="3805825" y="2911100"/>
              <a:ext cx="201500" cy="15725"/>
            </a:xfrm>
            <a:custGeom>
              <a:avLst/>
              <a:gdLst/>
              <a:ahLst/>
              <a:cxnLst/>
              <a:rect l="l" t="t" r="r" b="b"/>
              <a:pathLst>
                <a:path w="8060" h="629" extrusionOk="0">
                  <a:moveTo>
                    <a:pt x="333" y="0"/>
                  </a:moveTo>
                  <a:cubicBezTo>
                    <a:pt x="148" y="0"/>
                    <a:pt x="0" y="148"/>
                    <a:pt x="0" y="296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7764" y="629"/>
                  </a:lnTo>
                  <a:cubicBezTo>
                    <a:pt x="7949" y="629"/>
                    <a:pt x="8060" y="481"/>
                    <a:pt x="8060" y="296"/>
                  </a:cubicBezTo>
                  <a:cubicBezTo>
                    <a:pt x="8060" y="148"/>
                    <a:pt x="7949" y="0"/>
                    <a:pt x="77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2044;p37">
              <a:extLst>
                <a:ext uri="{FF2B5EF4-FFF2-40B4-BE49-F238E27FC236}">
                  <a16:creationId xmlns:a16="http://schemas.microsoft.com/office/drawing/2014/main" id="{3EFA4A23-5C2B-174D-AA86-9363242E057A}"/>
                </a:ext>
              </a:extLst>
            </p:cNvPr>
            <p:cNvSpPr/>
            <p:nvPr/>
          </p:nvSpPr>
          <p:spPr>
            <a:xfrm>
              <a:off x="4196775" y="2987800"/>
              <a:ext cx="126650" cy="15750"/>
            </a:xfrm>
            <a:custGeom>
              <a:avLst/>
              <a:gdLst/>
              <a:ahLst/>
              <a:cxnLst/>
              <a:rect l="l" t="t" r="r" b="b"/>
              <a:pathLst>
                <a:path w="5066" h="630" extrusionOk="0">
                  <a:moveTo>
                    <a:pt x="296" y="1"/>
                  </a:moveTo>
                  <a:cubicBezTo>
                    <a:pt x="149" y="1"/>
                    <a:pt x="1" y="149"/>
                    <a:pt x="1" y="334"/>
                  </a:cubicBezTo>
                  <a:cubicBezTo>
                    <a:pt x="1" y="481"/>
                    <a:pt x="149" y="629"/>
                    <a:pt x="296" y="629"/>
                  </a:cubicBezTo>
                  <a:lnTo>
                    <a:pt x="4770" y="629"/>
                  </a:lnTo>
                  <a:cubicBezTo>
                    <a:pt x="4955" y="629"/>
                    <a:pt x="5066" y="481"/>
                    <a:pt x="5066" y="334"/>
                  </a:cubicBezTo>
                  <a:cubicBezTo>
                    <a:pt x="5066" y="149"/>
                    <a:pt x="4955" y="1"/>
                    <a:pt x="47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2045;p37">
              <a:extLst>
                <a:ext uri="{FF2B5EF4-FFF2-40B4-BE49-F238E27FC236}">
                  <a16:creationId xmlns:a16="http://schemas.microsoft.com/office/drawing/2014/main" id="{45F3F8F5-3C43-614C-9BAB-23A3B539801E}"/>
                </a:ext>
              </a:extLst>
            </p:cNvPr>
            <p:cNvSpPr/>
            <p:nvPr/>
          </p:nvSpPr>
          <p:spPr>
            <a:xfrm>
              <a:off x="3917650" y="2987800"/>
              <a:ext cx="247725" cy="15750"/>
            </a:xfrm>
            <a:custGeom>
              <a:avLst/>
              <a:gdLst/>
              <a:ahLst/>
              <a:cxnLst/>
              <a:rect l="l" t="t" r="r" b="b"/>
              <a:pathLst>
                <a:path w="9909" h="630" extrusionOk="0">
                  <a:moveTo>
                    <a:pt x="296" y="1"/>
                  </a:moveTo>
                  <a:cubicBezTo>
                    <a:pt x="148" y="1"/>
                    <a:pt x="1" y="149"/>
                    <a:pt x="1" y="334"/>
                  </a:cubicBezTo>
                  <a:cubicBezTo>
                    <a:pt x="1" y="481"/>
                    <a:pt x="148" y="629"/>
                    <a:pt x="296" y="629"/>
                  </a:cubicBezTo>
                  <a:lnTo>
                    <a:pt x="9613" y="629"/>
                  </a:lnTo>
                  <a:cubicBezTo>
                    <a:pt x="9798" y="629"/>
                    <a:pt x="9909" y="481"/>
                    <a:pt x="9909" y="334"/>
                  </a:cubicBezTo>
                  <a:cubicBezTo>
                    <a:pt x="9909" y="149"/>
                    <a:pt x="9798" y="1"/>
                    <a:pt x="96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2046;p37">
              <a:extLst>
                <a:ext uri="{FF2B5EF4-FFF2-40B4-BE49-F238E27FC236}">
                  <a16:creationId xmlns:a16="http://schemas.microsoft.com/office/drawing/2014/main" id="{0806F507-838D-4945-921A-D88B7136FE12}"/>
                </a:ext>
              </a:extLst>
            </p:cNvPr>
            <p:cNvSpPr/>
            <p:nvPr/>
          </p:nvSpPr>
          <p:spPr>
            <a:xfrm>
              <a:off x="3805825" y="2987800"/>
              <a:ext cx="75800" cy="15750"/>
            </a:xfrm>
            <a:custGeom>
              <a:avLst/>
              <a:gdLst/>
              <a:ahLst/>
              <a:cxnLst/>
              <a:rect l="l" t="t" r="r" b="b"/>
              <a:pathLst>
                <a:path w="3032" h="630" extrusionOk="0">
                  <a:moveTo>
                    <a:pt x="333" y="1"/>
                  </a:moveTo>
                  <a:cubicBezTo>
                    <a:pt x="148" y="1"/>
                    <a:pt x="0" y="149"/>
                    <a:pt x="0" y="334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2736" y="629"/>
                  </a:lnTo>
                  <a:cubicBezTo>
                    <a:pt x="2921" y="629"/>
                    <a:pt x="3032" y="481"/>
                    <a:pt x="3032" y="334"/>
                  </a:cubicBezTo>
                  <a:cubicBezTo>
                    <a:pt x="3032" y="149"/>
                    <a:pt x="2921" y="1"/>
                    <a:pt x="27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2047;p37">
              <a:extLst>
                <a:ext uri="{FF2B5EF4-FFF2-40B4-BE49-F238E27FC236}">
                  <a16:creationId xmlns:a16="http://schemas.microsoft.com/office/drawing/2014/main" id="{FF350C46-4564-E142-887F-9B630A829400}"/>
                </a:ext>
              </a:extLst>
            </p:cNvPr>
            <p:cNvSpPr/>
            <p:nvPr/>
          </p:nvSpPr>
          <p:spPr>
            <a:xfrm>
              <a:off x="4015625" y="3056200"/>
              <a:ext cx="307800" cy="14825"/>
            </a:xfrm>
            <a:custGeom>
              <a:avLst/>
              <a:gdLst/>
              <a:ahLst/>
              <a:cxnLst/>
              <a:rect l="l" t="t" r="r" b="b"/>
              <a:pathLst>
                <a:path w="12312" h="593" extrusionOk="0">
                  <a:moveTo>
                    <a:pt x="296" y="1"/>
                  </a:moveTo>
                  <a:cubicBezTo>
                    <a:pt x="111" y="1"/>
                    <a:pt x="0" y="112"/>
                    <a:pt x="0" y="296"/>
                  </a:cubicBezTo>
                  <a:cubicBezTo>
                    <a:pt x="0" y="481"/>
                    <a:pt x="111" y="592"/>
                    <a:pt x="296" y="592"/>
                  </a:cubicBezTo>
                  <a:lnTo>
                    <a:pt x="12016" y="592"/>
                  </a:lnTo>
                  <a:cubicBezTo>
                    <a:pt x="12201" y="592"/>
                    <a:pt x="12312" y="481"/>
                    <a:pt x="12312" y="296"/>
                  </a:cubicBezTo>
                  <a:cubicBezTo>
                    <a:pt x="12312" y="112"/>
                    <a:pt x="12201" y="1"/>
                    <a:pt x="120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2048;p37">
              <a:extLst>
                <a:ext uri="{FF2B5EF4-FFF2-40B4-BE49-F238E27FC236}">
                  <a16:creationId xmlns:a16="http://schemas.microsoft.com/office/drawing/2014/main" id="{C5621F5C-0F34-5742-BA66-BC5C3C316E8E}"/>
                </a:ext>
              </a:extLst>
            </p:cNvPr>
            <p:cNvSpPr/>
            <p:nvPr/>
          </p:nvSpPr>
          <p:spPr>
            <a:xfrm>
              <a:off x="3805825" y="3056200"/>
              <a:ext cx="118325" cy="14825"/>
            </a:xfrm>
            <a:custGeom>
              <a:avLst/>
              <a:gdLst/>
              <a:ahLst/>
              <a:cxnLst/>
              <a:rect l="l" t="t" r="r" b="b"/>
              <a:pathLst>
                <a:path w="4733" h="593" extrusionOk="0">
                  <a:moveTo>
                    <a:pt x="333" y="1"/>
                  </a:moveTo>
                  <a:cubicBezTo>
                    <a:pt x="148" y="1"/>
                    <a:pt x="0" y="112"/>
                    <a:pt x="0" y="296"/>
                  </a:cubicBezTo>
                  <a:cubicBezTo>
                    <a:pt x="0" y="481"/>
                    <a:pt x="148" y="592"/>
                    <a:pt x="333" y="592"/>
                  </a:cubicBezTo>
                  <a:lnTo>
                    <a:pt x="4400" y="592"/>
                  </a:lnTo>
                  <a:cubicBezTo>
                    <a:pt x="4584" y="592"/>
                    <a:pt x="4732" y="481"/>
                    <a:pt x="4732" y="296"/>
                  </a:cubicBezTo>
                  <a:cubicBezTo>
                    <a:pt x="4732" y="112"/>
                    <a:pt x="4584" y="1"/>
                    <a:pt x="44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2049;p37">
              <a:extLst>
                <a:ext uri="{FF2B5EF4-FFF2-40B4-BE49-F238E27FC236}">
                  <a16:creationId xmlns:a16="http://schemas.microsoft.com/office/drawing/2014/main" id="{5210562D-B964-8746-AEB0-B02ECF46AA77}"/>
                </a:ext>
              </a:extLst>
            </p:cNvPr>
            <p:cNvSpPr/>
            <p:nvPr/>
          </p:nvSpPr>
          <p:spPr>
            <a:xfrm>
              <a:off x="4256850" y="3132925"/>
              <a:ext cx="66575" cy="15725"/>
            </a:xfrm>
            <a:custGeom>
              <a:avLst/>
              <a:gdLst/>
              <a:ahLst/>
              <a:cxnLst/>
              <a:rect l="l" t="t" r="r" b="b"/>
              <a:pathLst>
                <a:path w="2663" h="629" extrusionOk="0">
                  <a:moveTo>
                    <a:pt x="334" y="0"/>
                  </a:moveTo>
                  <a:cubicBezTo>
                    <a:pt x="149" y="0"/>
                    <a:pt x="1" y="148"/>
                    <a:pt x="1" y="333"/>
                  </a:cubicBezTo>
                  <a:cubicBezTo>
                    <a:pt x="1" y="481"/>
                    <a:pt x="149" y="629"/>
                    <a:pt x="334" y="629"/>
                  </a:cubicBezTo>
                  <a:lnTo>
                    <a:pt x="2367" y="629"/>
                  </a:lnTo>
                  <a:cubicBezTo>
                    <a:pt x="2552" y="629"/>
                    <a:pt x="2663" y="481"/>
                    <a:pt x="2663" y="333"/>
                  </a:cubicBezTo>
                  <a:cubicBezTo>
                    <a:pt x="2663" y="148"/>
                    <a:pt x="2552" y="0"/>
                    <a:pt x="2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2050;p37">
              <a:extLst>
                <a:ext uri="{FF2B5EF4-FFF2-40B4-BE49-F238E27FC236}">
                  <a16:creationId xmlns:a16="http://schemas.microsoft.com/office/drawing/2014/main" id="{EAA6AADE-0AA8-AA46-981B-1EE4B1E52A5C}"/>
                </a:ext>
              </a:extLst>
            </p:cNvPr>
            <p:cNvSpPr/>
            <p:nvPr/>
          </p:nvSpPr>
          <p:spPr>
            <a:xfrm>
              <a:off x="4112675" y="3132925"/>
              <a:ext cx="118325" cy="15725"/>
            </a:xfrm>
            <a:custGeom>
              <a:avLst/>
              <a:gdLst/>
              <a:ahLst/>
              <a:cxnLst/>
              <a:rect l="l" t="t" r="r" b="b"/>
              <a:pathLst>
                <a:path w="4733" h="629" extrusionOk="0">
                  <a:moveTo>
                    <a:pt x="333" y="0"/>
                  </a:moveTo>
                  <a:cubicBezTo>
                    <a:pt x="148" y="0"/>
                    <a:pt x="0" y="148"/>
                    <a:pt x="0" y="333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4400" y="629"/>
                  </a:lnTo>
                  <a:cubicBezTo>
                    <a:pt x="4585" y="629"/>
                    <a:pt x="4733" y="481"/>
                    <a:pt x="4733" y="333"/>
                  </a:cubicBezTo>
                  <a:cubicBezTo>
                    <a:pt x="4733" y="148"/>
                    <a:pt x="4585" y="0"/>
                    <a:pt x="44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2051;p37">
              <a:extLst>
                <a:ext uri="{FF2B5EF4-FFF2-40B4-BE49-F238E27FC236}">
                  <a16:creationId xmlns:a16="http://schemas.microsoft.com/office/drawing/2014/main" id="{111AE814-CC86-1940-93DE-E501176EF899}"/>
                </a:ext>
              </a:extLst>
            </p:cNvPr>
            <p:cNvSpPr/>
            <p:nvPr/>
          </p:nvSpPr>
          <p:spPr>
            <a:xfrm>
              <a:off x="3805825" y="3132925"/>
              <a:ext cx="253275" cy="15725"/>
            </a:xfrm>
            <a:custGeom>
              <a:avLst/>
              <a:gdLst/>
              <a:ahLst/>
              <a:cxnLst/>
              <a:rect l="l" t="t" r="r" b="b"/>
              <a:pathLst>
                <a:path w="10131" h="629" extrusionOk="0">
                  <a:moveTo>
                    <a:pt x="333" y="0"/>
                  </a:moveTo>
                  <a:cubicBezTo>
                    <a:pt x="148" y="0"/>
                    <a:pt x="0" y="148"/>
                    <a:pt x="0" y="333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9797" y="629"/>
                  </a:lnTo>
                  <a:cubicBezTo>
                    <a:pt x="9982" y="629"/>
                    <a:pt x="10130" y="481"/>
                    <a:pt x="10130" y="333"/>
                  </a:cubicBezTo>
                  <a:cubicBezTo>
                    <a:pt x="10130" y="148"/>
                    <a:pt x="9982" y="0"/>
                    <a:pt x="97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2052;p37">
              <a:extLst>
                <a:ext uri="{FF2B5EF4-FFF2-40B4-BE49-F238E27FC236}">
                  <a16:creationId xmlns:a16="http://schemas.microsoft.com/office/drawing/2014/main" id="{BD69E12A-343B-AE4D-9A7F-DE2DECDE0F7D}"/>
                </a:ext>
              </a:extLst>
            </p:cNvPr>
            <p:cNvSpPr/>
            <p:nvPr/>
          </p:nvSpPr>
          <p:spPr>
            <a:xfrm>
              <a:off x="4047975" y="3210550"/>
              <a:ext cx="275450" cy="14825"/>
            </a:xfrm>
            <a:custGeom>
              <a:avLst/>
              <a:gdLst/>
              <a:ahLst/>
              <a:cxnLst/>
              <a:rect l="l" t="t" r="r" b="b"/>
              <a:pathLst>
                <a:path w="11018" h="593" extrusionOk="0">
                  <a:moveTo>
                    <a:pt x="296" y="1"/>
                  </a:moveTo>
                  <a:cubicBezTo>
                    <a:pt x="148" y="1"/>
                    <a:pt x="0" y="149"/>
                    <a:pt x="0" y="297"/>
                  </a:cubicBezTo>
                  <a:cubicBezTo>
                    <a:pt x="0" y="481"/>
                    <a:pt x="148" y="592"/>
                    <a:pt x="296" y="592"/>
                  </a:cubicBezTo>
                  <a:lnTo>
                    <a:pt x="10722" y="592"/>
                  </a:lnTo>
                  <a:cubicBezTo>
                    <a:pt x="10907" y="592"/>
                    <a:pt x="11018" y="481"/>
                    <a:pt x="11018" y="297"/>
                  </a:cubicBezTo>
                  <a:cubicBezTo>
                    <a:pt x="11018" y="149"/>
                    <a:pt x="10907" y="1"/>
                    <a:pt x="107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2053;p37">
              <a:extLst>
                <a:ext uri="{FF2B5EF4-FFF2-40B4-BE49-F238E27FC236}">
                  <a16:creationId xmlns:a16="http://schemas.microsoft.com/office/drawing/2014/main" id="{8AA4DE83-0342-774E-ABED-5B9401D293ED}"/>
                </a:ext>
              </a:extLst>
            </p:cNvPr>
            <p:cNvSpPr/>
            <p:nvPr/>
          </p:nvSpPr>
          <p:spPr>
            <a:xfrm>
              <a:off x="3805825" y="3210550"/>
              <a:ext cx="201500" cy="14825"/>
            </a:xfrm>
            <a:custGeom>
              <a:avLst/>
              <a:gdLst/>
              <a:ahLst/>
              <a:cxnLst/>
              <a:rect l="l" t="t" r="r" b="b"/>
              <a:pathLst>
                <a:path w="8060" h="593" extrusionOk="0">
                  <a:moveTo>
                    <a:pt x="333" y="1"/>
                  </a:moveTo>
                  <a:cubicBezTo>
                    <a:pt x="148" y="1"/>
                    <a:pt x="0" y="149"/>
                    <a:pt x="0" y="297"/>
                  </a:cubicBezTo>
                  <a:cubicBezTo>
                    <a:pt x="0" y="481"/>
                    <a:pt x="148" y="592"/>
                    <a:pt x="333" y="592"/>
                  </a:cubicBezTo>
                  <a:lnTo>
                    <a:pt x="7764" y="592"/>
                  </a:lnTo>
                  <a:cubicBezTo>
                    <a:pt x="7949" y="592"/>
                    <a:pt x="8060" y="481"/>
                    <a:pt x="8060" y="297"/>
                  </a:cubicBezTo>
                  <a:cubicBezTo>
                    <a:pt x="8060" y="149"/>
                    <a:pt x="7949" y="1"/>
                    <a:pt x="77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2054;p37">
              <a:extLst>
                <a:ext uri="{FF2B5EF4-FFF2-40B4-BE49-F238E27FC236}">
                  <a16:creationId xmlns:a16="http://schemas.microsoft.com/office/drawing/2014/main" id="{76F1590C-7F7C-B347-84B1-1A7BC679F645}"/>
                </a:ext>
              </a:extLst>
            </p:cNvPr>
            <p:cNvSpPr/>
            <p:nvPr/>
          </p:nvSpPr>
          <p:spPr>
            <a:xfrm>
              <a:off x="4196775" y="3287275"/>
              <a:ext cx="126650" cy="15725"/>
            </a:xfrm>
            <a:custGeom>
              <a:avLst/>
              <a:gdLst/>
              <a:ahLst/>
              <a:cxnLst/>
              <a:rect l="l" t="t" r="r" b="b"/>
              <a:pathLst>
                <a:path w="5066" h="629" extrusionOk="0">
                  <a:moveTo>
                    <a:pt x="296" y="0"/>
                  </a:moveTo>
                  <a:cubicBezTo>
                    <a:pt x="149" y="0"/>
                    <a:pt x="1" y="148"/>
                    <a:pt x="1" y="333"/>
                  </a:cubicBezTo>
                  <a:cubicBezTo>
                    <a:pt x="1" y="481"/>
                    <a:pt x="149" y="629"/>
                    <a:pt x="296" y="629"/>
                  </a:cubicBezTo>
                  <a:lnTo>
                    <a:pt x="4770" y="629"/>
                  </a:lnTo>
                  <a:cubicBezTo>
                    <a:pt x="4955" y="629"/>
                    <a:pt x="5066" y="481"/>
                    <a:pt x="5066" y="333"/>
                  </a:cubicBezTo>
                  <a:cubicBezTo>
                    <a:pt x="5066" y="148"/>
                    <a:pt x="4955" y="0"/>
                    <a:pt x="47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2055;p37">
              <a:extLst>
                <a:ext uri="{FF2B5EF4-FFF2-40B4-BE49-F238E27FC236}">
                  <a16:creationId xmlns:a16="http://schemas.microsoft.com/office/drawing/2014/main" id="{B7B4BD58-FDD4-B14D-A6E3-E289D1FC1D3A}"/>
                </a:ext>
              </a:extLst>
            </p:cNvPr>
            <p:cNvSpPr/>
            <p:nvPr/>
          </p:nvSpPr>
          <p:spPr>
            <a:xfrm>
              <a:off x="3917650" y="3287275"/>
              <a:ext cx="247725" cy="15725"/>
            </a:xfrm>
            <a:custGeom>
              <a:avLst/>
              <a:gdLst/>
              <a:ahLst/>
              <a:cxnLst/>
              <a:rect l="l" t="t" r="r" b="b"/>
              <a:pathLst>
                <a:path w="9909" h="629" extrusionOk="0">
                  <a:moveTo>
                    <a:pt x="296" y="0"/>
                  </a:moveTo>
                  <a:cubicBezTo>
                    <a:pt x="148" y="0"/>
                    <a:pt x="1" y="148"/>
                    <a:pt x="1" y="333"/>
                  </a:cubicBezTo>
                  <a:cubicBezTo>
                    <a:pt x="1" y="481"/>
                    <a:pt x="148" y="629"/>
                    <a:pt x="296" y="629"/>
                  </a:cubicBezTo>
                  <a:lnTo>
                    <a:pt x="9613" y="629"/>
                  </a:lnTo>
                  <a:cubicBezTo>
                    <a:pt x="9798" y="629"/>
                    <a:pt x="9909" y="481"/>
                    <a:pt x="9909" y="333"/>
                  </a:cubicBezTo>
                  <a:cubicBezTo>
                    <a:pt x="9909" y="148"/>
                    <a:pt x="9798" y="0"/>
                    <a:pt x="96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2056;p37">
              <a:extLst>
                <a:ext uri="{FF2B5EF4-FFF2-40B4-BE49-F238E27FC236}">
                  <a16:creationId xmlns:a16="http://schemas.microsoft.com/office/drawing/2014/main" id="{60C041C1-409E-3242-9904-3B8CF2B30DB5}"/>
                </a:ext>
              </a:extLst>
            </p:cNvPr>
            <p:cNvSpPr/>
            <p:nvPr/>
          </p:nvSpPr>
          <p:spPr>
            <a:xfrm>
              <a:off x="3805825" y="3287275"/>
              <a:ext cx="75800" cy="15725"/>
            </a:xfrm>
            <a:custGeom>
              <a:avLst/>
              <a:gdLst/>
              <a:ahLst/>
              <a:cxnLst/>
              <a:rect l="l" t="t" r="r" b="b"/>
              <a:pathLst>
                <a:path w="3032" h="629" extrusionOk="0">
                  <a:moveTo>
                    <a:pt x="333" y="0"/>
                  </a:moveTo>
                  <a:cubicBezTo>
                    <a:pt x="148" y="0"/>
                    <a:pt x="0" y="148"/>
                    <a:pt x="0" y="333"/>
                  </a:cubicBezTo>
                  <a:cubicBezTo>
                    <a:pt x="0" y="481"/>
                    <a:pt x="148" y="629"/>
                    <a:pt x="333" y="629"/>
                  </a:cubicBezTo>
                  <a:lnTo>
                    <a:pt x="2736" y="629"/>
                  </a:lnTo>
                  <a:cubicBezTo>
                    <a:pt x="2921" y="629"/>
                    <a:pt x="3032" y="481"/>
                    <a:pt x="3032" y="333"/>
                  </a:cubicBezTo>
                  <a:cubicBezTo>
                    <a:pt x="3032" y="148"/>
                    <a:pt x="2921" y="0"/>
                    <a:pt x="27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2057;p37">
              <a:extLst>
                <a:ext uri="{FF2B5EF4-FFF2-40B4-BE49-F238E27FC236}">
                  <a16:creationId xmlns:a16="http://schemas.microsoft.com/office/drawing/2014/main" id="{A83FD3FD-76E0-0047-AECD-95F970696D90}"/>
                </a:ext>
              </a:extLst>
            </p:cNvPr>
            <p:cNvSpPr/>
            <p:nvPr/>
          </p:nvSpPr>
          <p:spPr>
            <a:xfrm>
              <a:off x="1700350" y="3333475"/>
              <a:ext cx="69325" cy="154400"/>
            </a:xfrm>
            <a:custGeom>
              <a:avLst/>
              <a:gdLst/>
              <a:ahLst/>
              <a:cxnLst/>
              <a:rect l="l" t="t" r="r" b="b"/>
              <a:pathLst>
                <a:path w="2773" h="6176" extrusionOk="0">
                  <a:moveTo>
                    <a:pt x="0" y="1"/>
                  </a:moveTo>
                  <a:lnTo>
                    <a:pt x="0" y="6175"/>
                  </a:lnTo>
                  <a:lnTo>
                    <a:pt x="2773" y="6175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2058;p37">
              <a:extLst>
                <a:ext uri="{FF2B5EF4-FFF2-40B4-BE49-F238E27FC236}">
                  <a16:creationId xmlns:a16="http://schemas.microsoft.com/office/drawing/2014/main" id="{F26B8800-4B6A-4D41-96C2-6DBAE030A6D5}"/>
                </a:ext>
              </a:extLst>
            </p:cNvPr>
            <p:cNvSpPr/>
            <p:nvPr/>
          </p:nvSpPr>
          <p:spPr>
            <a:xfrm>
              <a:off x="1838975" y="3401875"/>
              <a:ext cx="69350" cy="86000"/>
            </a:xfrm>
            <a:custGeom>
              <a:avLst/>
              <a:gdLst/>
              <a:ahLst/>
              <a:cxnLst/>
              <a:rect l="l" t="t" r="r" b="b"/>
              <a:pathLst>
                <a:path w="2774" h="3440" extrusionOk="0">
                  <a:moveTo>
                    <a:pt x="1" y="1"/>
                  </a:moveTo>
                  <a:lnTo>
                    <a:pt x="1" y="3439"/>
                  </a:lnTo>
                  <a:lnTo>
                    <a:pt x="2774" y="3439"/>
                  </a:lnTo>
                  <a:lnTo>
                    <a:pt x="27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2059;p37">
              <a:extLst>
                <a:ext uri="{FF2B5EF4-FFF2-40B4-BE49-F238E27FC236}">
                  <a16:creationId xmlns:a16="http://schemas.microsoft.com/office/drawing/2014/main" id="{60556894-FEF7-0C46-B4A9-5DFC6AFEB7DD}"/>
                </a:ext>
              </a:extLst>
            </p:cNvPr>
            <p:cNvSpPr/>
            <p:nvPr/>
          </p:nvSpPr>
          <p:spPr>
            <a:xfrm>
              <a:off x="1977625" y="3441625"/>
              <a:ext cx="69350" cy="46250"/>
            </a:xfrm>
            <a:custGeom>
              <a:avLst/>
              <a:gdLst/>
              <a:ahLst/>
              <a:cxnLst/>
              <a:rect l="l" t="t" r="r" b="b"/>
              <a:pathLst>
                <a:path w="2774" h="1850" extrusionOk="0">
                  <a:moveTo>
                    <a:pt x="0" y="0"/>
                  </a:moveTo>
                  <a:lnTo>
                    <a:pt x="0" y="1849"/>
                  </a:lnTo>
                  <a:lnTo>
                    <a:pt x="2773" y="1849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2060;p37">
              <a:extLst>
                <a:ext uri="{FF2B5EF4-FFF2-40B4-BE49-F238E27FC236}">
                  <a16:creationId xmlns:a16="http://schemas.microsoft.com/office/drawing/2014/main" id="{712EC3F1-CCCF-EA43-AFC5-346A8452843F}"/>
                </a:ext>
              </a:extLst>
            </p:cNvPr>
            <p:cNvSpPr/>
            <p:nvPr/>
          </p:nvSpPr>
          <p:spPr>
            <a:xfrm>
              <a:off x="2116250" y="3378775"/>
              <a:ext cx="69350" cy="109100"/>
            </a:xfrm>
            <a:custGeom>
              <a:avLst/>
              <a:gdLst/>
              <a:ahLst/>
              <a:cxnLst/>
              <a:rect l="l" t="t" r="r" b="b"/>
              <a:pathLst>
                <a:path w="2774" h="4364" extrusionOk="0">
                  <a:moveTo>
                    <a:pt x="1" y="0"/>
                  </a:moveTo>
                  <a:lnTo>
                    <a:pt x="1" y="4363"/>
                  </a:lnTo>
                  <a:lnTo>
                    <a:pt x="2774" y="4363"/>
                  </a:lnTo>
                  <a:lnTo>
                    <a:pt x="27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2061;p37">
              <a:extLst>
                <a:ext uri="{FF2B5EF4-FFF2-40B4-BE49-F238E27FC236}">
                  <a16:creationId xmlns:a16="http://schemas.microsoft.com/office/drawing/2014/main" id="{B0DBF383-B705-774E-B928-3058F0CA450A}"/>
                </a:ext>
              </a:extLst>
            </p:cNvPr>
            <p:cNvSpPr/>
            <p:nvPr/>
          </p:nvSpPr>
          <p:spPr>
            <a:xfrm>
              <a:off x="2254900" y="3418525"/>
              <a:ext cx="69350" cy="69350"/>
            </a:xfrm>
            <a:custGeom>
              <a:avLst/>
              <a:gdLst/>
              <a:ahLst/>
              <a:cxnLst/>
              <a:rect l="l" t="t" r="r" b="b"/>
              <a:pathLst>
                <a:path w="2774" h="2774" extrusionOk="0">
                  <a:moveTo>
                    <a:pt x="0" y="0"/>
                  </a:moveTo>
                  <a:lnTo>
                    <a:pt x="0" y="2773"/>
                  </a:lnTo>
                  <a:lnTo>
                    <a:pt x="2773" y="2773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2062;p37">
              <a:extLst>
                <a:ext uri="{FF2B5EF4-FFF2-40B4-BE49-F238E27FC236}">
                  <a16:creationId xmlns:a16="http://schemas.microsoft.com/office/drawing/2014/main" id="{32D7EDCC-D363-F046-BE01-DB7B921FC458}"/>
                </a:ext>
              </a:extLst>
            </p:cNvPr>
            <p:cNvSpPr/>
            <p:nvPr/>
          </p:nvSpPr>
          <p:spPr>
            <a:xfrm>
              <a:off x="2393550" y="3373225"/>
              <a:ext cx="69325" cy="114650"/>
            </a:xfrm>
            <a:custGeom>
              <a:avLst/>
              <a:gdLst/>
              <a:ahLst/>
              <a:cxnLst/>
              <a:rect l="l" t="t" r="r" b="b"/>
              <a:pathLst>
                <a:path w="2773" h="4586" extrusionOk="0">
                  <a:moveTo>
                    <a:pt x="0" y="1"/>
                  </a:moveTo>
                  <a:lnTo>
                    <a:pt x="0" y="4585"/>
                  </a:lnTo>
                  <a:lnTo>
                    <a:pt x="2773" y="4585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2063;p37">
              <a:extLst>
                <a:ext uri="{FF2B5EF4-FFF2-40B4-BE49-F238E27FC236}">
                  <a16:creationId xmlns:a16="http://schemas.microsoft.com/office/drawing/2014/main" id="{AB3D1242-30D2-CB41-A439-A4CDEA5EDB6A}"/>
                </a:ext>
              </a:extLst>
            </p:cNvPr>
            <p:cNvSpPr/>
            <p:nvPr/>
          </p:nvSpPr>
          <p:spPr>
            <a:xfrm>
              <a:off x="2532175" y="3468425"/>
              <a:ext cx="69350" cy="19450"/>
            </a:xfrm>
            <a:custGeom>
              <a:avLst/>
              <a:gdLst/>
              <a:ahLst/>
              <a:cxnLst/>
              <a:rect l="l" t="t" r="r" b="b"/>
              <a:pathLst>
                <a:path w="2774" h="778" extrusionOk="0">
                  <a:moveTo>
                    <a:pt x="1" y="1"/>
                  </a:moveTo>
                  <a:lnTo>
                    <a:pt x="1" y="777"/>
                  </a:lnTo>
                  <a:lnTo>
                    <a:pt x="2773" y="777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2064;p37">
              <a:extLst>
                <a:ext uri="{FF2B5EF4-FFF2-40B4-BE49-F238E27FC236}">
                  <a16:creationId xmlns:a16="http://schemas.microsoft.com/office/drawing/2014/main" id="{E470E464-770D-2C4B-851E-DE8F42A999AB}"/>
                </a:ext>
              </a:extLst>
            </p:cNvPr>
            <p:cNvSpPr/>
            <p:nvPr/>
          </p:nvSpPr>
          <p:spPr>
            <a:xfrm>
              <a:off x="2670825" y="3333475"/>
              <a:ext cx="69350" cy="154400"/>
            </a:xfrm>
            <a:custGeom>
              <a:avLst/>
              <a:gdLst/>
              <a:ahLst/>
              <a:cxnLst/>
              <a:rect l="l" t="t" r="r" b="b"/>
              <a:pathLst>
                <a:path w="2774" h="6176" extrusionOk="0">
                  <a:moveTo>
                    <a:pt x="0" y="1"/>
                  </a:moveTo>
                  <a:lnTo>
                    <a:pt x="0" y="6175"/>
                  </a:lnTo>
                  <a:lnTo>
                    <a:pt x="2773" y="6175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2065;p37">
              <a:extLst>
                <a:ext uri="{FF2B5EF4-FFF2-40B4-BE49-F238E27FC236}">
                  <a16:creationId xmlns:a16="http://schemas.microsoft.com/office/drawing/2014/main" id="{710B18A6-5C62-F541-80A6-911735C32508}"/>
                </a:ext>
              </a:extLst>
            </p:cNvPr>
            <p:cNvSpPr/>
            <p:nvPr/>
          </p:nvSpPr>
          <p:spPr>
            <a:xfrm>
              <a:off x="2809450" y="3431450"/>
              <a:ext cx="69350" cy="56425"/>
            </a:xfrm>
            <a:custGeom>
              <a:avLst/>
              <a:gdLst/>
              <a:ahLst/>
              <a:cxnLst/>
              <a:rect l="l" t="t" r="r" b="b"/>
              <a:pathLst>
                <a:path w="2774" h="2257" extrusionOk="0">
                  <a:moveTo>
                    <a:pt x="1" y="1"/>
                  </a:moveTo>
                  <a:lnTo>
                    <a:pt x="1" y="2256"/>
                  </a:lnTo>
                  <a:lnTo>
                    <a:pt x="2774" y="2256"/>
                  </a:lnTo>
                  <a:lnTo>
                    <a:pt x="277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2066;p37">
              <a:extLst>
                <a:ext uri="{FF2B5EF4-FFF2-40B4-BE49-F238E27FC236}">
                  <a16:creationId xmlns:a16="http://schemas.microsoft.com/office/drawing/2014/main" id="{0C899892-E065-0D44-AF44-863057224DA9}"/>
                </a:ext>
              </a:extLst>
            </p:cNvPr>
            <p:cNvSpPr/>
            <p:nvPr/>
          </p:nvSpPr>
          <p:spPr>
            <a:xfrm>
              <a:off x="2948100" y="3465650"/>
              <a:ext cx="69350" cy="22225"/>
            </a:xfrm>
            <a:custGeom>
              <a:avLst/>
              <a:gdLst/>
              <a:ahLst/>
              <a:cxnLst/>
              <a:rect l="l" t="t" r="r" b="b"/>
              <a:pathLst>
                <a:path w="2774" h="889" extrusionOk="0">
                  <a:moveTo>
                    <a:pt x="0" y="1"/>
                  </a:moveTo>
                  <a:lnTo>
                    <a:pt x="0" y="888"/>
                  </a:lnTo>
                  <a:lnTo>
                    <a:pt x="2773" y="888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2067;p37">
              <a:extLst>
                <a:ext uri="{FF2B5EF4-FFF2-40B4-BE49-F238E27FC236}">
                  <a16:creationId xmlns:a16="http://schemas.microsoft.com/office/drawing/2014/main" id="{AA680856-BF3E-6B45-9C98-8F614373ABFA}"/>
                </a:ext>
              </a:extLst>
            </p:cNvPr>
            <p:cNvSpPr/>
            <p:nvPr/>
          </p:nvSpPr>
          <p:spPr>
            <a:xfrm>
              <a:off x="3086750" y="3437000"/>
              <a:ext cx="69325" cy="50875"/>
            </a:xfrm>
            <a:custGeom>
              <a:avLst/>
              <a:gdLst/>
              <a:ahLst/>
              <a:cxnLst/>
              <a:rect l="l" t="t" r="r" b="b"/>
              <a:pathLst>
                <a:path w="2773" h="2035" extrusionOk="0">
                  <a:moveTo>
                    <a:pt x="0" y="1"/>
                  </a:moveTo>
                  <a:lnTo>
                    <a:pt x="0" y="2034"/>
                  </a:lnTo>
                  <a:lnTo>
                    <a:pt x="2773" y="203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2068;p37">
              <a:extLst>
                <a:ext uri="{FF2B5EF4-FFF2-40B4-BE49-F238E27FC236}">
                  <a16:creationId xmlns:a16="http://schemas.microsoft.com/office/drawing/2014/main" id="{5650437C-B9B8-2646-B568-6AF8219CD98F}"/>
                </a:ext>
              </a:extLst>
            </p:cNvPr>
            <p:cNvSpPr/>
            <p:nvPr/>
          </p:nvSpPr>
          <p:spPr>
            <a:xfrm>
              <a:off x="3225375" y="3333475"/>
              <a:ext cx="69350" cy="154400"/>
            </a:xfrm>
            <a:custGeom>
              <a:avLst/>
              <a:gdLst/>
              <a:ahLst/>
              <a:cxnLst/>
              <a:rect l="l" t="t" r="r" b="b"/>
              <a:pathLst>
                <a:path w="2774" h="6176" extrusionOk="0">
                  <a:moveTo>
                    <a:pt x="1" y="1"/>
                  </a:moveTo>
                  <a:lnTo>
                    <a:pt x="1" y="6175"/>
                  </a:lnTo>
                  <a:lnTo>
                    <a:pt x="2773" y="6175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2069;p37">
              <a:extLst>
                <a:ext uri="{FF2B5EF4-FFF2-40B4-BE49-F238E27FC236}">
                  <a16:creationId xmlns:a16="http://schemas.microsoft.com/office/drawing/2014/main" id="{FADFF614-F7C5-2C48-A9AB-0290BF86AE08}"/>
                </a:ext>
              </a:extLst>
            </p:cNvPr>
            <p:cNvSpPr/>
            <p:nvPr/>
          </p:nvSpPr>
          <p:spPr>
            <a:xfrm>
              <a:off x="3364025" y="3364900"/>
              <a:ext cx="69325" cy="122975"/>
            </a:xfrm>
            <a:custGeom>
              <a:avLst/>
              <a:gdLst/>
              <a:ahLst/>
              <a:cxnLst/>
              <a:rect l="l" t="t" r="r" b="b"/>
              <a:pathLst>
                <a:path w="2773" h="4919" extrusionOk="0">
                  <a:moveTo>
                    <a:pt x="0" y="1"/>
                  </a:moveTo>
                  <a:lnTo>
                    <a:pt x="0" y="4918"/>
                  </a:lnTo>
                  <a:lnTo>
                    <a:pt x="2773" y="4918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2070;p37">
              <a:extLst>
                <a:ext uri="{FF2B5EF4-FFF2-40B4-BE49-F238E27FC236}">
                  <a16:creationId xmlns:a16="http://schemas.microsoft.com/office/drawing/2014/main" id="{14BDD063-1DD2-0D47-A99C-F8BAE146603F}"/>
                </a:ext>
              </a:extLst>
            </p:cNvPr>
            <p:cNvSpPr/>
            <p:nvPr/>
          </p:nvSpPr>
          <p:spPr>
            <a:xfrm>
              <a:off x="3502650" y="3386175"/>
              <a:ext cx="69350" cy="101700"/>
            </a:xfrm>
            <a:custGeom>
              <a:avLst/>
              <a:gdLst/>
              <a:ahLst/>
              <a:cxnLst/>
              <a:rect l="l" t="t" r="r" b="b"/>
              <a:pathLst>
                <a:path w="2774" h="4068" extrusionOk="0">
                  <a:moveTo>
                    <a:pt x="1" y="0"/>
                  </a:moveTo>
                  <a:lnTo>
                    <a:pt x="1" y="4067"/>
                  </a:lnTo>
                  <a:lnTo>
                    <a:pt x="2774" y="4067"/>
                  </a:lnTo>
                  <a:lnTo>
                    <a:pt x="27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2071;p37">
              <a:extLst>
                <a:ext uri="{FF2B5EF4-FFF2-40B4-BE49-F238E27FC236}">
                  <a16:creationId xmlns:a16="http://schemas.microsoft.com/office/drawing/2014/main" id="{A67E8755-907D-1B41-AF6F-B2ABA7610BEE}"/>
                </a:ext>
              </a:extLst>
            </p:cNvPr>
            <p:cNvSpPr/>
            <p:nvPr/>
          </p:nvSpPr>
          <p:spPr>
            <a:xfrm>
              <a:off x="3855725" y="1244650"/>
              <a:ext cx="170100" cy="822625"/>
            </a:xfrm>
            <a:custGeom>
              <a:avLst/>
              <a:gdLst/>
              <a:ahLst/>
              <a:cxnLst/>
              <a:rect l="l" t="t" r="r" b="b"/>
              <a:pathLst>
                <a:path w="6804" h="32905" extrusionOk="0">
                  <a:moveTo>
                    <a:pt x="296" y="0"/>
                  </a:moveTo>
                  <a:cubicBezTo>
                    <a:pt x="222" y="0"/>
                    <a:pt x="148" y="37"/>
                    <a:pt x="111" y="74"/>
                  </a:cubicBezTo>
                  <a:cubicBezTo>
                    <a:pt x="38" y="148"/>
                    <a:pt x="1" y="222"/>
                    <a:pt x="1" y="296"/>
                  </a:cubicBezTo>
                  <a:lnTo>
                    <a:pt x="1" y="32571"/>
                  </a:lnTo>
                  <a:cubicBezTo>
                    <a:pt x="1" y="32756"/>
                    <a:pt x="148" y="32904"/>
                    <a:pt x="296" y="32904"/>
                  </a:cubicBezTo>
                  <a:cubicBezTo>
                    <a:pt x="481" y="32904"/>
                    <a:pt x="629" y="32756"/>
                    <a:pt x="629" y="32571"/>
                  </a:cubicBezTo>
                  <a:lnTo>
                    <a:pt x="629" y="629"/>
                  </a:lnTo>
                  <a:lnTo>
                    <a:pt x="6507" y="629"/>
                  </a:lnTo>
                  <a:cubicBezTo>
                    <a:pt x="6655" y="629"/>
                    <a:pt x="6803" y="481"/>
                    <a:pt x="6803" y="296"/>
                  </a:cubicBezTo>
                  <a:cubicBezTo>
                    <a:pt x="6803" y="148"/>
                    <a:pt x="6655" y="0"/>
                    <a:pt x="65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2072;p37">
              <a:extLst>
                <a:ext uri="{FF2B5EF4-FFF2-40B4-BE49-F238E27FC236}">
                  <a16:creationId xmlns:a16="http://schemas.microsoft.com/office/drawing/2014/main" id="{A9DF12E5-2307-EA46-A6B5-D59CF6291D6A}"/>
                </a:ext>
              </a:extLst>
            </p:cNvPr>
            <p:cNvSpPr/>
            <p:nvPr/>
          </p:nvSpPr>
          <p:spPr>
            <a:xfrm>
              <a:off x="4130225" y="1239100"/>
              <a:ext cx="302275" cy="14800"/>
            </a:xfrm>
            <a:custGeom>
              <a:avLst/>
              <a:gdLst/>
              <a:ahLst/>
              <a:cxnLst/>
              <a:rect l="l" t="t" r="r" b="b"/>
              <a:pathLst>
                <a:path w="12091" h="592" extrusionOk="0">
                  <a:moveTo>
                    <a:pt x="334" y="0"/>
                  </a:moveTo>
                  <a:cubicBezTo>
                    <a:pt x="149" y="0"/>
                    <a:pt x="1" y="148"/>
                    <a:pt x="1" y="296"/>
                  </a:cubicBezTo>
                  <a:cubicBezTo>
                    <a:pt x="1" y="481"/>
                    <a:pt x="149" y="592"/>
                    <a:pt x="334" y="592"/>
                  </a:cubicBezTo>
                  <a:lnTo>
                    <a:pt x="11757" y="592"/>
                  </a:lnTo>
                  <a:cubicBezTo>
                    <a:pt x="11942" y="592"/>
                    <a:pt x="12090" y="481"/>
                    <a:pt x="12090" y="296"/>
                  </a:cubicBezTo>
                  <a:cubicBezTo>
                    <a:pt x="12090" y="148"/>
                    <a:pt x="11942" y="0"/>
                    <a:pt x="117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2073;p37">
              <a:extLst>
                <a:ext uri="{FF2B5EF4-FFF2-40B4-BE49-F238E27FC236}">
                  <a16:creationId xmlns:a16="http://schemas.microsoft.com/office/drawing/2014/main" id="{35EBB51A-4698-9345-815F-DDB254F3F988}"/>
                </a:ext>
              </a:extLst>
            </p:cNvPr>
            <p:cNvSpPr/>
            <p:nvPr/>
          </p:nvSpPr>
          <p:spPr>
            <a:xfrm>
              <a:off x="4130225" y="1330600"/>
              <a:ext cx="302275" cy="15725"/>
            </a:xfrm>
            <a:custGeom>
              <a:avLst/>
              <a:gdLst/>
              <a:ahLst/>
              <a:cxnLst/>
              <a:rect l="l" t="t" r="r" b="b"/>
              <a:pathLst>
                <a:path w="12091" h="629" extrusionOk="0">
                  <a:moveTo>
                    <a:pt x="334" y="0"/>
                  </a:moveTo>
                  <a:cubicBezTo>
                    <a:pt x="149" y="0"/>
                    <a:pt x="1" y="148"/>
                    <a:pt x="1" y="296"/>
                  </a:cubicBezTo>
                  <a:cubicBezTo>
                    <a:pt x="1" y="481"/>
                    <a:pt x="149" y="629"/>
                    <a:pt x="334" y="629"/>
                  </a:cubicBezTo>
                  <a:lnTo>
                    <a:pt x="11757" y="629"/>
                  </a:lnTo>
                  <a:cubicBezTo>
                    <a:pt x="11942" y="629"/>
                    <a:pt x="12090" y="481"/>
                    <a:pt x="12090" y="296"/>
                  </a:cubicBezTo>
                  <a:cubicBezTo>
                    <a:pt x="12090" y="148"/>
                    <a:pt x="11942" y="0"/>
                    <a:pt x="117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2074;p37">
              <a:extLst>
                <a:ext uri="{FF2B5EF4-FFF2-40B4-BE49-F238E27FC236}">
                  <a16:creationId xmlns:a16="http://schemas.microsoft.com/office/drawing/2014/main" id="{BACC8405-3824-244A-8B64-240FCD60FFD4}"/>
                </a:ext>
              </a:extLst>
            </p:cNvPr>
            <p:cNvSpPr/>
            <p:nvPr/>
          </p:nvSpPr>
          <p:spPr>
            <a:xfrm>
              <a:off x="4130225" y="1422100"/>
              <a:ext cx="302275" cy="15725"/>
            </a:xfrm>
            <a:custGeom>
              <a:avLst/>
              <a:gdLst/>
              <a:ahLst/>
              <a:cxnLst/>
              <a:rect l="l" t="t" r="r" b="b"/>
              <a:pathLst>
                <a:path w="12091" h="629" extrusionOk="0">
                  <a:moveTo>
                    <a:pt x="334" y="0"/>
                  </a:moveTo>
                  <a:cubicBezTo>
                    <a:pt x="149" y="0"/>
                    <a:pt x="1" y="148"/>
                    <a:pt x="1" y="296"/>
                  </a:cubicBezTo>
                  <a:cubicBezTo>
                    <a:pt x="1" y="481"/>
                    <a:pt x="149" y="629"/>
                    <a:pt x="334" y="629"/>
                  </a:cubicBezTo>
                  <a:lnTo>
                    <a:pt x="11757" y="629"/>
                  </a:lnTo>
                  <a:cubicBezTo>
                    <a:pt x="11942" y="629"/>
                    <a:pt x="12090" y="481"/>
                    <a:pt x="12090" y="296"/>
                  </a:cubicBezTo>
                  <a:cubicBezTo>
                    <a:pt x="12090" y="148"/>
                    <a:pt x="11942" y="0"/>
                    <a:pt x="117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2075;p37">
              <a:extLst>
                <a:ext uri="{FF2B5EF4-FFF2-40B4-BE49-F238E27FC236}">
                  <a16:creationId xmlns:a16="http://schemas.microsoft.com/office/drawing/2014/main" id="{CB567F2A-9424-504A-BEB9-57DE404AC0F8}"/>
                </a:ext>
              </a:extLst>
            </p:cNvPr>
            <p:cNvSpPr/>
            <p:nvPr/>
          </p:nvSpPr>
          <p:spPr>
            <a:xfrm>
              <a:off x="1709575" y="4545200"/>
              <a:ext cx="317975" cy="15750"/>
            </a:xfrm>
            <a:custGeom>
              <a:avLst/>
              <a:gdLst/>
              <a:ahLst/>
              <a:cxnLst/>
              <a:rect l="l" t="t" r="r" b="b"/>
              <a:pathLst>
                <a:path w="12719" h="630" extrusionOk="0">
                  <a:moveTo>
                    <a:pt x="297" y="1"/>
                  </a:moveTo>
                  <a:cubicBezTo>
                    <a:pt x="112" y="1"/>
                    <a:pt x="1" y="148"/>
                    <a:pt x="1" y="296"/>
                  </a:cubicBezTo>
                  <a:cubicBezTo>
                    <a:pt x="1" y="481"/>
                    <a:pt x="112" y="629"/>
                    <a:pt x="297" y="629"/>
                  </a:cubicBezTo>
                  <a:lnTo>
                    <a:pt x="12423" y="629"/>
                  </a:lnTo>
                  <a:cubicBezTo>
                    <a:pt x="12608" y="629"/>
                    <a:pt x="12719" y="481"/>
                    <a:pt x="12719" y="296"/>
                  </a:cubicBezTo>
                  <a:cubicBezTo>
                    <a:pt x="12719" y="148"/>
                    <a:pt x="12608" y="1"/>
                    <a:pt x="12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2076;p37">
              <a:extLst>
                <a:ext uri="{FF2B5EF4-FFF2-40B4-BE49-F238E27FC236}">
                  <a16:creationId xmlns:a16="http://schemas.microsoft.com/office/drawing/2014/main" id="{E3E3D353-C470-DD4A-8838-88CB98ED3F6B}"/>
                </a:ext>
              </a:extLst>
            </p:cNvPr>
            <p:cNvSpPr/>
            <p:nvPr/>
          </p:nvSpPr>
          <p:spPr>
            <a:xfrm>
              <a:off x="1709575" y="4631150"/>
              <a:ext cx="317975" cy="15750"/>
            </a:xfrm>
            <a:custGeom>
              <a:avLst/>
              <a:gdLst/>
              <a:ahLst/>
              <a:cxnLst/>
              <a:rect l="l" t="t" r="r" b="b"/>
              <a:pathLst>
                <a:path w="12719" h="630" extrusionOk="0">
                  <a:moveTo>
                    <a:pt x="297" y="1"/>
                  </a:moveTo>
                  <a:cubicBezTo>
                    <a:pt x="112" y="1"/>
                    <a:pt x="1" y="149"/>
                    <a:pt x="1" y="297"/>
                  </a:cubicBezTo>
                  <a:cubicBezTo>
                    <a:pt x="1" y="481"/>
                    <a:pt x="112" y="629"/>
                    <a:pt x="297" y="629"/>
                  </a:cubicBezTo>
                  <a:lnTo>
                    <a:pt x="12423" y="629"/>
                  </a:lnTo>
                  <a:cubicBezTo>
                    <a:pt x="12608" y="629"/>
                    <a:pt x="12719" y="481"/>
                    <a:pt x="12719" y="297"/>
                  </a:cubicBezTo>
                  <a:cubicBezTo>
                    <a:pt x="12719" y="149"/>
                    <a:pt x="12608" y="1"/>
                    <a:pt x="12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2077;p37">
              <a:extLst>
                <a:ext uri="{FF2B5EF4-FFF2-40B4-BE49-F238E27FC236}">
                  <a16:creationId xmlns:a16="http://schemas.microsoft.com/office/drawing/2014/main" id="{A24BED9A-F866-C04C-997A-9F9164F6BFD9}"/>
                </a:ext>
              </a:extLst>
            </p:cNvPr>
            <p:cNvSpPr/>
            <p:nvPr/>
          </p:nvSpPr>
          <p:spPr>
            <a:xfrm>
              <a:off x="1709575" y="4717125"/>
              <a:ext cx="317975" cy="15725"/>
            </a:xfrm>
            <a:custGeom>
              <a:avLst/>
              <a:gdLst/>
              <a:ahLst/>
              <a:cxnLst/>
              <a:rect l="l" t="t" r="r" b="b"/>
              <a:pathLst>
                <a:path w="12719" h="629" extrusionOk="0">
                  <a:moveTo>
                    <a:pt x="297" y="0"/>
                  </a:moveTo>
                  <a:cubicBezTo>
                    <a:pt x="112" y="0"/>
                    <a:pt x="1" y="148"/>
                    <a:pt x="1" y="296"/>
                  </a:cubicBezTo>
                  <a:cubicBezTo>
                    <a:pt x="1" y="481"/>
                    <a:pt x="112" y="629"/>
                    <a:pt x="297" y="629"/>
                  </a:cubicBezTo>
                  <a:lnTo>
                    <a:pt x="12423" y="629"/>
                  </a:lnTo>
                  <a:cubicBezTo>
                    <a:pt x="12608" y="629"/>
                    <a:pt x="12719" y="481"/>
                    <a:pt x="12719" y="296"/>
                  </a:cubicBezTo>
                  <a:cubicBezTo>
                    <a:pt x="12719" y="148"/>
                    <a:pt x="12608" y="0"/>
                    <a:pt x="124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2078;p37">
              <a:extLst>
                <a:ext uri="{FF2B5EF4-FFF2-40B4-BE49-F238E27FC236}">
                  <a16:creationId xmlns:a16="http://schemas.microsoft.com/office/drawing/2014/main" id="{9DA911AE-B7B1-7F4C-8958-3BF123F278C2}"/>
                </a:ext>
              </a:extLst>
            </p:cNvPr>
            <p:cNvSpPr/>
            <p:nvPr/>
          </p:nvSpPr>
          <p:spPr>
            <a:xfrm>
              <a:off x="1709575" y="4803075"/>
              <a:ext cx="317975" cy="14800"/>
            </a:xfrm>
            <a:custGeom>
              <a:avLst/>
              <a:gdLst/>
              <a:ahLst/>
              <a:cxnLst/>
              <a:rect l="l" t="t" r="r" b="b"/>
              <a:pathLst>
                <a:path w="12719" h="592" extrusionOk="0">
                  <a:moveTo>
                    <a:pt x="297" y="0"/>
                  </a:moveTo>
                  <a:cubicBezTo>
                    <a:pt x="112" y="0"/>
                    <a:pt x="1" y="111"/>
                    <a:pt x="1" y="296"/>
                  </a:cubicBezTo>
                  <a:cubicBezTo>
                    <a:pt x="1" y="481"/>
                    <a:pt x="112" y="592"/>
                    <a:pt x="297" y="592"/>
                  </a:cubicBezTo>
                  <a:lnTo>
                    <a:pt x="12423" y="592"/>
                  </a:lnTo>
                  <a:cubicBezTo>
                    <a:pt x="12608" y="592"/>
                    <a:pt x="12719" y="481"/>
                    <a:pt x="12719" y="296"/>
                  </a:cubicBezTo>
                  <a:cubicBezTo>
                    <a:pt x="12719" y="111"/>
                    <a:pt x="12608" y="0"/>
                    <a:pt x="124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2079;p37">
              <a:extLst>
                <a:ext uri="{FF2B5EF4-FFF2-40B4-BE49-F238E27FC236}">
                  <a16:creationId xmlns:a16="http://schemas.microsoft.com/office/drawing/2014/main" id="{B82E22B4-2107-564A-8323-F4C099828AF5}"/>
                </a:ext>
              </a:extLst>
            </p:cNvPr>
            <p:cNvSpPr/>
            <p:nvPr/>
          </p:nvSpPr>
          <p:spPr>
            <a:xfrm>
              <a:off x="2163400" y="3753100"/>
              <a:ext cx="949250" cy="949250"/>
            </a:xfrm>
            <a:custGeom>
              <a:avLst/>
              <a:gdLst/>
              <a:ahLst/>
              <a:cxnLst/>
              <a:rect l="l" t="t" r="r" b="b"/>
              <a:pathLst>
                <a:path w="37970" h="37970" extrusionOk="0">
                  <a:moveTo>
                    <a:pt x="19003" y="1"/>
                  </a:moveTo>
                  <a:cubicBezTo>
                    <a:pt x="8504" y="1"/>
                    <a:pt x="0" y="8504"/>
                    <a:pt x="0" y="19004"/>
                  </a:cubicBezTo>
                  <a:cubicBezTo>
                    <a:pt x="0" y="29466"/>
                    <a:pt x="8504" y="37970"/>
                    <a:pt x="19003" y="37970"/>
                  </a:cubicBezTo>
                  <a:cubicBezTo>
                    <a:pt x="29466" y="37970"/>
                    <a:pt x="37969" y="29466"/>
                    <a:pt x="37969" y="19004"/>
                  </a:cubicBezTo>
                  <a:cubicBezTo>
                    <a:pt x="37969" y="8504"/>
                    <a:pt x="29466" y="1"/>
                    <a:pt x="19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2080;p37">
              <a:extLst>
                <a:ext uri="{FF2B5EF4-FFF2-40B4-BE49-F238E27FC236}">
                  <a16:creationId xmlns:a16="http://schemas.microsoft.com/office/drawing/2014/main" id="{C6E8EA64-0E40-E74B-9F54-136C3522E06F}"/>
                </a:ext>
              </a:extLst>
            </p:cNvPr>
            <p:cNvSpPr/>
            <p:nvPr/>
          </p:nvSpPr>
          <p:spPr>
            <a:xfrm>
              <a:off x="2155075" y="3744775"/>
              <a:ext cx="965875" cy="965900"/>
            </a:xfrm>
            <a:custGeom>
              <a:avLst/>
              <a:gdLst/>
              <a:ahLst/>
              <a:cxnLst/>
              <a:rect l="l" t="t" r="r" b="b"/>
              <a:pathLst>
                <a:path w="38635" h="38636" extrusionOk="0">
                  <a:moveTo>
                    <a:pt x="19336" y="629"/>
                  </a:moveTo>
                  <a:cubicBezTo>
                    <a:pt x="24475" y="629"/>
                    <a:pt x="29133" y="2737"/>
                    <a:pt x="32535" y="6101"/>
                  </a:cubicBezTo>
                  <a:cubicBezTo>
                    <a:pt x="35899" y="9502"/>
                    <a:pt x="38006" y="14161"/>
                    <a:pt x="38006" y="19337"/>
                  </a:cubicBezTo>
                  <a:cubicBezTo>
                    <a:pt x="38006" y="24476"/>
                    <a:pt x="35899" y="29171"/>
                    <a:pt x="32535" y="32535"/>
                  </a:cubicBezTo>
                  <a:cubicBezTo>
                    <a:pt x="29133" y="35936"/>
                    <a:pt x="24475" y="38007"/>
                    <a:pt x="19336" y="38007"/>
                  </a:cubicBezTo>
                  <a:cubicBezTo>
                    <a:pt x="14160" y="38007"/>
                    <a:pt x="9502" y="35936"/>
                    <a:pt x="6101" y="32535"/>
                  </a:cubicBezTo>
                  <a:cubicBezTo>
                    <a:pt x="2736" y="29171"/>
                    <a:pt x="629" y="24476"/>
                    <a:pt x="629" y="19337"/>
                  </a:cubicBezTo>
                  <a:cubicBezTo>
                    <a:pt x="629" y="14161"/>
                    <a:pt x="2736" y="9502"/>
                    <a:pt x="6101" y="6101"/>
                  </a:cubicBezTo>
                  <a:cubicBezTo>
                    <a:pt x="9502" y="2737"/>
                    <a:pt x="14160" y="629"/>
                    <a:pt x="19336" y="629"/>
                  </a:cubicBezTo>
                  <a:close/>
                  <a:moveTo>
                    <a:pt x="19336" y="1"/>
                  </a:moveTo>
                  <a:cubicBezTo>
                    <a:pt x="8652" y="1"/>
                    <a:pt x="1" y="8652"/>
                    <a:pt x="1" y="19337"/>
                  </a:cubicBezTo>
                  <a:cubicBezTo>
                    <a:pt x="1" y="29984"/>
                    <a:pt x="8652" y="38635"/>
                    <a:pt x="19336" y="38635"/>
                  </a:cubicBezTo>
                  <a:cubicBezTo>
                    <a:pt x="29984" y="38635"/>
                    <a:pt x="38635" y="29984"/>
                    <a:pt x="38635" y="19337"/>
                  </a:cubicBezTo>
                  <a:cubicBezTo>
                    <a:pt x="38635" y="8652"/>
                    <a:pt x="29984" y="1"/>
                    <a:pt x="19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2081;p37">
              <a:extLst>
                <a:ext uri="{FF2B5EF4-FFF2-40B4-BE49-F238E27FC236}">
                  <a16:creationId xmlns:a16="http://schemas.microsoft.com/office/drawing/2014/main" id="{D0BDC14C-7C12-C041-A873-915FDF2F10FF}"/>
                </a:ext>
              </a:extLst>
            </p:cNvPr>
            <p:cNvSpPr/>
            <p:nvPr/>
          </p:nvSpPr>
          <p:spPr>
            <a:xfrm>
              <a:off x="2283550" y="3873250"/>
              <a:ext cx="708950" cy="708950"/>
            </a:xfrm>
            <a:custGeom>
              <a:avLst/>
              <a:gdLst/>
              <a:ahLst/>
              <a:cxnLst/>
              <a:rect l="l" t="t" r="r" b="b"/>
              <a:pathLst>
                <a:path w="28358" h="28358" extrusionOk="0">
                  <a:moveTo>
                    <a:pt x="14197" y="1"/>
                  </a:moveTo>
                  <a:cubicBezTo>
                    <a:pt x="6360" y="1"/>
                    <a:pt x="1" y="6360"/>
                    <a:pt x="1" y="14198"/>
                  </a:cubicBezTo>
                  <a:cubicBezTo>
                    <a:pt x="1" y="22035"/>
                    <a:pt x="6360" y="28357"/>
                    <a:pt x="14197" y="28357"/>
                  </a:cubicBezTo>
                  <a:cubicBezTo>
                    <a:pt x="22035" y="28357"/>
                    <a:pt x="28357" y="22035"/>
                    <a:pt x="28357" y="14198"/>
                  </a:cubicBezTo>
                  <a:cubicBezTo>
                    <a:pt x="28357" y="6360"/>
                    <a:pt x="22035" y="1"/>
                    <a:pt x="141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2082;p37">
              <a:extLst>
                <a:ext uri="{FF2B5EF4-FFF2-40B4-BE49-F238E27FC236}">
                  <a16:creationId xmlns:a16="http://schemas.microsoft.com/office/drawing/2014/main" id="{2AAAD404-52EE-C84B-AC22-6106362137EC}"/>
                </a:ext>
              </a:extLst>
            </p:cNvPr>
            <p:cNvSpPr/>
            <p:nvPr/>
          </p:nvSpPr>
          <p:spPr>
            <a:xfrm>
              <a:off x="2275225" y="3864950"/>
              <a:ext cx="725575" cy="725575"/>
            </a:xfrm>
            <a:custGeom>
              <a:avLst/>
              <a:gdLst/>
              <a:ahLst/>
              <a:cxnLst/>
              <a:rect l="l" t="t" r="r" b="b"/>
              <a:pathLst>
                <a:path w="29023" h="29023" extrusionOk="0">
                  <a:moveTo>
                    <a:pt x="14530" y="629"/>
                  </a:moveTo>
                  <a:cubicBezTo>
                    <a:pt x="18338" y="629"/>
                    <a:pt x="21813" y="2181"/>
                    <a:pt x="24327" y="4695"/>
                  </a:cubicBezTo>
                  <a:cubicBezTo>
                    <a:pt x="26841" y="7209"/>
                    <a:pt x="28394" y="10685"/>
                    <a:pt x="28394" y="14530"/>
                  </a:cubicBezTo>
                  <a:cubicBezTo>
                    <a:pt x="28394" y="18338"/>
                    <a:pt x="26841" y="21813"/>
                    <a:pt x="24327" y="24327"/>
                  </a:cubicBezTo>
                  <a:cubicBezTo>
                    <a:pt x="21813" y="26841"/>
                    <a:pt x="18338" y="28394"/>
                    <a:pt x="14530" y="28394"/>
                  </a:cubicBezTo>
                  <a:cubicBezTo>
                    <a:pt x="10685" y="28394"/>
                    <a:pt x="7210" y="26841"/>
                    <a:pt x="4696" y="24327"/>
                  </a:cubicBezTo>
                  <a:cubicBezTo>
                    <a:pt x="2182" y="21813"/>
                    <a:pt x="629" y="18338"/>
                    <a:pt x="629" y="14530"/>
                  </a:cubicBezTo>
                  <a:cubicBezTo>
                    <a:pt x="629" y="10685"/>
                    <a:pt x="2182" y="7209"/>
                    <a:pt x="4696" y="4695"/>
                  </a:cubicBezTo>
                  <a:cubicBezTo>
                    <a:pt x="7210" y="2181"/>
                    <a:pt x="10685" y="629"/>
                    <a:pt x="14530" y="629"/>
                  </a:cubicBezTo>
                  <a:close/>
                  <a:moveTo>
                    <a:pt x="14530" y="0"/>
                  </a:moveTo>
                  <a:cubicBezTo>
                    <a:pt x="6508" y="0"/>
                    <a:pt x="1" y="6507"/>
                    <a:pt x="1" y="14530"/>
                  </a:cubicBezTo>
                  <a:cubicBezTo>
                    <a:pt x="1" y="22515"/>
                    <a:pt x="6508" y="29022"/>
                    <a:pt x="14530" y="29022"/>
                  </a:cubicBezTo>
                  <a:cubicBezTo>
                    <a:pt x="22516" y="29022"/>
                    <a:pt x="29023" y="22515"/>
                    <a:pt x="29023" y="14530"/>
                  </a:cubicBezTo>
                  <a:cubicBezTo>
                    <a:pt x="29023" y="6507"/>
                    <a:pt x="22516" y="0"/>
                    <a:pt x="145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2083;p37">
              <a:extLst>
                <a:ext uri="{FF2B5EF4-FFF2-40B4-BE49-F238E27FC236}">
                  <a16:creationId xmlns:a16="http://schemas.microsoft.com/office/drawing/2014/main" id="{C17A06F1-97DA-2741-83BF-59D41A10DF63}"/>
                </a:ext>
              </a:extLst>
            </p:cNvPr>
            <p:cNvSpPr/>
            <p:nvPr/>
          </p:nvSpPr>
          <p:spPr>
            <a:xfrm>
              <a:off x="2413875" y="4003575"/>
              <a:ext cx="448300" cy="448300"/>
            </a:xfrm>
            <a:custGeom>
              <a:avLst/>
              <a:gdLst/>
              <a:ahLst/>
              <a:cxnLst/>
              <a:rect l="l" t="t" r="r" b="b"/>
              <a:pathLst>
                <a:path w="17932" h="17932" extrusionOk="0">
                  <a:moveTo>
                    <a:pt x="8984" y="1"/>
                  </a:moveTo>
                  <a:cubicBezTo>
                    <a:pt x="4030" y="1"/>
                    <a:pt x="0" y="4030"/>
                    <a:pt x="0" y="8985"/>
                  </a:cubicBezTo>
                  <a:cubicBezTo>
                    <a:pt x="0" y="13902"/>
                    <a:pt x="4030" y="17931"/>
                    <a:pt x="8984" y="17931"/>
                  </a:cubicBezTo>
                  <a:cubicBezTo>
                    <a:pt x="13901" y="17931"/>
                    <a:pt x="17931" y="13902"/>
                    <a:pt x="17931" y="8985"/>
                  </a:cubicBezTo>
                  <a:cubicBezTo>
                    <a:pt x="17931" y="4030"/>
                    <a:pt x="13901" y="1"/>
                    <a:pt x="89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2084;p37">
              <a:extLst>
                <a:ext uri="{FF2B5EF4-FFF2-40B4-BE49-F238E27FC236}">
                  <a16:creationId xmlns:a16="http://schemas.microsoft.com/office/drawing/2014/main" id="{77D2B034-F37C-654D-8A7D-3685CF419447}"/>
                </a:ext>
              </a:extLst>
            </p:cNvPr>
            <p:cNvSpPr/>
            <p:nvPr/>
          </p:nvSpPr>
          <p:spPr>
            <a:xfrm>
              <a:off x="2406475" y="3996175"/>
              <a:ext cx="463075" cy="463100"/>
            </a:xfrm>
            <a:custGeom>
              <a:avLst/>
              <a:gdLst/>
              <a:ahLst/>
              <a:cxnLst/>
              <a:rect l="l" t="t" r="r" b="b"/>
              <a:pathLst>
                <a:path w="18523" h="18524" extrusionOk="0">
                  <a:moveTo>
                    <a:pt x="9280" y="592"/>
                  </a:moveTo>
                  <a:cubicBezTo>
                    <a:pt x="11646" y="592"/>
                    <a:pt x="13828" y="1591"/>
                    <a:pt x="15380" y="3143"/>
                  </a:cubicBezTo>
                  <a:cubicBezTo>
                    <a:pt x="16933" y="4696"/>
                    <a:pt x="17931" y="6877"/>
                    <a:pt x="17931" y="9281"/>
                  </a:cubicBezTo>
                  <a:cubicBezTo>
                    <a:pt x="17931" y="11647"/>
                    <a:pt x="16933" y="13828"/>
                    <a:pt x="15380" y="15381"/>
                  </a:cubicBezTo>
                  <a:cubicBezTo>
                    <a:pt x="13828" y="16934"/>
                    <a:pt x="11646" y="17932"/>
                    <a:pt x="9280" y="17932"/>
                  </a:cubicBezTo>
                  <a:cubicBezTo>
                    <a:pt x="6877" y="17932"/>
                    <a:pt x="4696" y="16934"/>
                    <a:pt x="3143" y="15381"/>
                  </a:cubicBezTo>
                  <a:cubicBezTo>
                    <a:pt x="1590" y="13828"/>
                    <a:pt x="592" y="11647"/>
                    <a:pt x="592" y="9281"/>
                  </a:cubicBezTo>
                  <a:cubicBezTo>
                    <a:pt x="592" y="6877"/>
                    <a:pt x="1590" y="4696"/>
                    <a:pt x="3143" y="3143"/>
                  </a:cubicBezTo>
                  <a:cubicBezTo>
                    <a:pt x="4696" y="1591"/>
                    <a:pt x="6877" y="592"/>
                    <a:pt x="9280" y="592"/>
                  </a:cubicBezTo>
                  <a:close/>
                  <a:moveTo>
                    <a:pt x="9280" y="1"/>
                  </a:moveTo>
                  <a:cubicBezTo>
                    <a:pt x="4141" y="1"/>
                    <a:pt x="1" y="4142"/>
                    <a:pt x="1" y="9281"/>
                  </a:cubicBezTo>
                  <a:cubicBezTo>
                    <a:pt x="1" y="14383"/>
                    <a:pt x="4141" y="18523"/>
                    <a:pt x="9280" y="18523"/>
                  </a:cubicBezTo>
                  <a:cubicBezTo>
                    <a:pt x="14382" y="18523"/>
                    <a:pt x="18523" y="14383"/>
                    <a:pt x="18523" y="9281"/>
                  </a:cubicBezTo>
                  <a:cubicBezTo>
                    <a:pt x="18523" y="4142"/>
                    <a:pt x="14382" y="1"/>
                    <a:pt x="9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2085;p37">
              <a:extLst>
                <a:ext uri="{FF2B5EF4-FFF2-40B4-BE49-F238E27FC236}">
                  <a16:creationId xmlns:a16="http://schemas.microsoft.com/office/drawing/2014/main" id="{024233DC-A189-5947-A66F-A41E3F64D087}"/>
                </a:ext>
              </a:extLst>
            </p:cNvPr>
            <p:cNvSpPr/>
            <p:nvPr/>
          </p:nvSpPr>
          <p:spPr>
            <a:xfrm>
              <a:off x="1636575" y="3993425"/>
              <a:ext cx="469550" cy="468625"/>
            </a:xfrm>
            <a:custGeom>
              <a:avLst/>
              <a:gdLst/>
              <a:ahLst/>
              <a:cxnLst/>
              <a:rect l="l" t="t" r="r" b="b"/>
              <a:pathLst>
                <a:path w="18782" h="18745" extrusionOk="0">
                  <a:moveTo>
                    <a:pt x="9391" y="0"/>
                  </a:moveTo>
                  <a:cubicBezTo>
                    <a:pt x="4215" y="0"/>
                    <a:pt x="0" y="4178"/>
                    <a:pt x="0" y="9391"/>
                  </a:cubicBezTo>
                  <a:cubicBezTo>
                    <a:pt x="0" y="14566"/>
                    <a:pt x="4215" y="18744"/>
                    <a:pt x="9391" y="18744"/>
                  </a:cubicBezTo>
                  <a:cubicBezTo>
                    <a:pt x="14567" y="18744"/>
                    <a:pt x="18781" y="14566"/>
                    <a:pt x="18781" y="9391"/>
                  </a:cubicBezTo>
                  <a:cubicBezTo>
                    <a:pt x="18781" y="4178"/>
                    <a:pt x="14567" y="0"/>
                    <a:pt x="93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2086;p37">
              <a:extLst>
                <a:ext uri="{FF2B5EF4-FFF2-40B4-BE49-F238E27FC236}">
                  <a16:creationId xmlns:a16="http://schemas.microsoft.com/office/drawing/2014/main" id="{C35A7B95-9F0C-BA49-A138-A949BE8BC76D}"/>
                </a:ext>
              </a:extLst>
            </p:cNvPr>
            <p:cNvSpPr/>
            <p:nvPr/>
          </p:nvSpPr>
          <p:spPr>
            <a:xfrm>
              <a:off x="1629175" y="3985100"/>
              <a:ext cx="484325" cy="485250"/>
            </a:xfrm>
            <a:custGeom>
              <a:avLst/>
              <a:gdLst/>
              <a:ahLst/>
              <a:cxnLst/>
              <a:rect l="l" t="t" r="r" b="b"/>
              <a:pathLst>
                <a:path w="19373" h="19410" extrusionOk="0">
                  <a:moveTo>
                    <a:pt x="9687" y="629"/>
                  </a:moveTo>
                  <a:cubicBezTo>
                    <a:pt x="12201" y="629"/>
                    <a:pt x="14456" y="1664"/>
                    <a:pt x="16120" y="3291"/>
                  </a:cubicBezTo>
                  <a:cubicBezTo>
                    <a:pt x="17746" y="4917"/>
                    <a:pt x="18744" y="7210"/>
                    <a:pt x="18744" y="9724"/>
                  </a:cubicBezTo>
                  <a:cubicBezTo>
                    <a:pt x="18744" y="12201"/>
                    <a:pt x="17746" y="14493"/>
                    <a:pt x="16120" y="16120"/>
                  </a:cubicBezTo>
                  <a:cubicBezTo>
                    <a:pt x="14456" y="17783"/>
                    <a:pt x="12201" y="18781"/>
                    <a:pt x="9687" y="18781"/>
                  </a:cubicBezTo>
                  <a:cubicBezTo>
                    <a:pt x="7173" y="18781"/>
                    <a:pt x="4917" y="17783"/>
                    <a:pt x="3254" y="16120"/>
                  </a:cubicBezTo>
                  <a:cubicBezTo>
                    <a:pt x="1627" y="14493"/>
                    <a:pt x="592" y="12201"/>
                    <a:pt x="592" y="9724"/>
                  </a:cubicBezTo>
                  <a:cubicBezTo>
                    <a:pt x="592" y="7210"/>
                    <a:pt x="1627" y="4917"/>
                    <a:pt x="3254" y="3291"/>
                  </a:cubicBezTo>
                  <a:cubicBezTo>
                    <a:pt x="4917" y="1664"/>
                    <a:pt x="7173" y="629"/>
                    <a:pt x="9687" y="629"/>
                  </a:cubicBezTo>
                  <a:close/>
                  <a:moveTo>
                    <a:pt x="9687" y="0"/>
                  </a:moveTo>
                  <a:cubicBezTo>
                    <a:pt x="4326" y="0"/>
                    <a:pt x="0" y="4363"/>
                    <a:pt x="0" y="9724"/>
                  </a:cubicBezTo>
                  <a:cubicBezTo>
                    <a:pt x="0" y="15047"/>
                    <a:pt x="4326" y="19410"/>
                    <a:pt x="9687" y="19410"/>
                  </a:cubicBezTo>
                  <a:cubicBezTo>
                    <a:pt x="15047" y="19410"/>
                    <a:pt x="19373" y="15047"/>
                    <a:pt x="19373" y="9724"/>
                  </a:cubicBezTo>
                  <a:cubicBezTo>
                    <a:pt x="19373" y="4363"/>
                    <a:pt x="15047" y="0"/>
                    <a:pt x="96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2087;p37">
              <a:extLst>
                <a:ext uri="{FF2B5EF4-FFF2-40B4-BE49-F238E27FC236}">
                  <a16:creationId xmlns:a16="http://schemas.microsoft.com/office/drawing/2014/main" id="{946CB273-9131-6443-9673-041DD59493F1}"/>
                </a:ext>
              </a:extLst>
            </p:cNvPr>
            <p:cNvSpPr/>
            <p:nvPr/>
          </p:nvSpPr>
          <p:spPr>
            <a:xfrm>
              <a:off x="1740075" y="4096925"/>
              <a:ext cx="262525" cy="262525"/>
            </a:xfrm>
            <a:custGeom>
              <a:avLst/>
              <a:gdLst/>
              <a:ahLst/>
              <a:cxnLst/>
              <a:rect l="l" t="t" r="r" b="b"/>
              <a:pathLst>
                <a:path w="10501" h="10501" extrusionOk="0">
                  <a:moveTo>
                    <a:pt x="5251" y="1"/>
                  </a:moveTo>
                  <a:cubicBezTo>
                    <a:pt x="2367" y="1"/>
                    <a:pt x="1" y="2330"/>
                    <a:pt x="1" y="5251"/>
                  </a:cubicBezTo>
                  <a:cubicBezTo>
                    <a:pt x="1" y="8134"/>
                    <a:pt x="2367" y="10500"/>
                    <a:pt x="5251" y="10500"/>
                  </a:cubicBezTo>
                  <a:cubicBezTo>
                    <a:pt x="8134" y="10500"/>
                    <a:pt x="10501" y="8134"/>
                    <a:pt x="10501" y="5251"/>
                  </a:cubicBezTo>
                  <a:cubicBezTo>
                    <a:pt x="10501" y="2330"/>
                    <a:pt x="8134" y="1"/>
                    <a:pt x="5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2088;p37">
              <a:extLst>
                <a:ext uri="{FF2B5EF4-FFF2-40B4-BE49-F238E27FC236}">
                  <a16:creationId xmlns:a16="http://schemas.microsoft.com/office/drawing/2014/main" id="{D12AA5F1-0CFE-F948-BF56-779A7280669E}"/>
                </a:ext>
              </a:extLst>
            </p:cNvPr>
            <p:cNvSpPr/>
            <p:nvPr/>
          </p:nvSpPr>
          <p:spPr>
            <a:xfrm>
              <a:off x="1732700" y="4088600"/>
              <a:ext cx="277300" cy="278250"/>
            </a:xfrm>
            <a:custGeom>
              <a:avLst/>
              <a:gdLst/>
              <a:ahLst/>
              <a:cxnLst/>
              <a:rect l="l" t="t" r="r" b="b"/>
              <a:pathLst>
                <a:path w="11092" h="11130" extrusionOk="0">
                  <a:moveTo>
                    <a:pt x="5546" y="629"/>
                  </a:moveTo>
                  <a:cubicBezTo>
                    <a:pt x="6914" y="629"/>
                    <a:pt x="8134" y="1184"/>
                    <a:pt x="9021" y="2071"/>
                  </a:cubicBezTo>
                  <a:cubicBezTo>
                    <a:pt x="9945" y="2959"/>
                    <a:pt x="10500" y="4216"/>
                    <a:pt x="10500" y="5584"/>
                  </a:cubicBezTo>
                  <a:cubicBezTo>
                    <a:pt x="10500" y="6915"/>
                    <a:pt x="9945" y="8172"/>
                    <a:pt x="9021" y="9059"/>
                  </a:cubicBezTo>
                  <a:cubicBezTo>
                    <a:pt x="8134" y="9946"/>
                    <a:pt x="6914" y="10501"/>
                    <a:pt x="5546" y="10501"/>
                  </a:cubicBezTo>
                  <a:cubicBezTo>
                    <a:pt x="4178" y="10501"/>
                    <a:pt x="2958" y="9946"/>
                    <a:pt x="2033" y="9059"/>
                  </a:cubicBezTo>
                  <a:cubicBezTo>
                    <a:pt x="1146" y="8172"/>
                    <a:pt x="592" y="6915"/>
                    <a:pt x="592" y="5584"/>
                  </a:cubicBezTo>
                  <a:cubicBezTo>
                    <a:pt x="592" y="4216"/>
                    <a:pt x="1146" y="2959"/>
                    <a:pt x="2033" y="2071"/>
                  </a:cubicBezTo>
                  <a:cubicBezTo>
                    <a:pt x="2958" y="1184"/>
                    <a:pt x="4178" y="629"/>
                    <a:pt x="5546" y="629"/>
                  </a:cubicBezTo>
                  <a:close/>
                  <a:moveTo>
                    <a:pt x="5546" y="1"/>
                  </a:moveTo>
                  <a:cubicBezTo>
                    <a:pt x="2477" y="1"/>
                    <a:pt x="0" y="2515"/>
                    <a:pt x="0" y="5584"/>
                  </a:cubicBezTo>
                  <a:cubicBezTo>
                    <a:pt x="0" y="8652"/>
                    <a:pt x="2477" y="11129"/>
                    <a:pt x="5546" y="11129"/>
                  </a:cubicBezTo>
                  <a:cubicBezTo>
                    <a:pt x="8614" y="11129"/>
                    <a:pt x="11091" y="8652"/>
                    <a:pt x="11091" y="5584"/>
                  </a:cubicBezTo>
                  <a:cubicBezTo>
                    <a:pt x="11091" y="2515"/>
                    <a:pt x="8614" y="1"/>
                    <a:pt x="55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2089;p37">
              <a:extLst>
                <a:ext uri="{FF2B5EF4-FFF2-40B4-BE49-F238E27FC236}">
                  <a16:creationId xmlns:a16="http://schemas.microsoft.com/office/drawing/2014/main" id="{94A475AA-3AFD-DE48-B2B1-FCF4F27F949C}"/>
                </a:ext>
              </a:extLst>
            </p:cNvPr>
            <p:cNvSpPr/>
            <p:nvPr/>
          </p:nvSpPr>
          <p:spPr>
            <a:xfrm>
              <a:off x="1304750" y="4090450"/>
              <a:ext cx="274525" cy="274550"/>
            </a:xfrm>
            <a:custGeom>
              <a:avLst/>
              <a:gdLst/>
              <a:ahLst/>
              <a:cxnLst/>
              <a:rect l="l" t="t" r="r" b="b"/>
              <a:pathLst>
                <a:path w="10981" h="10982" extrusionOk="0">
                  <a:moveTo>
                    <a:pt x="5509" y="1"/>
                  </a:moveTo>
                  <a:cubicBezTo>
                    <a:pt x="2478" y="1"/>
                    <a:pt x="1" y="2478"/>
                    <a:pt x="1" y="5510"/>
                  </a:cubicBezTo>
                  <a:cubicBezTo>
                    <a:pt x="1" y="8541"/>
                    <a:pt x="2478" y="10981"/>
                    <a:pt x="5509" y="10981"/>
                  </a:cubicBezTo>
                  <a:cubicBezTo>
                    <a:pt x="8541" y="10981"/>
                    <a:pt x="10981" y="8541"/>
                    <a:pt x="10981" y="5510"/>
                  </a:cubicBezTo>
                  <a:cubicBezTo>
                    <a:pt x="10981" y="2478"/>
                    <a:pt x="8541" y="1"/>
                    <a:pt x="55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2090;p37">
              <a:extLst>
                <a:ext uri="{FF2B5EF4-FFF2-40B4-BE49-F238E27FC236}">
                  <a16:creationId xmlns:a16="http://schemas.microsoft.com/office/drawing/2014/main" id="{A4BDBD74-EE7A-0347-95B3-D03E5CAFD0FE}"/>
                </a:ext>
              </a:extLst>
            </p:cNvPr>
            <p:cNvSpPr/>
            <p:nvPr/>
          </p:nvSpPr>
          <p:spPr>
            <a:xfrm>
              <a:off x="1297350" y="4083075"/>
              <a:ext cx="290250" cy="289300"/>
            </a:xfrm>
            <a:custGeom>
              <a:avLst/>
              <a:gdLst/>
              <a:ahLst/>
              <a:cxnLst/>
              <a:rect l="l" t="t" r="r" b="b"/>
              <a:pathLst>
                <a:path w="11610" h="11572" extrusionOk="0">
                  <a:moveTo>
                    <a:pt x="5805" y="592"/>
                  </a:moveTo>
                  <a:cubicBezTo>
                    <a:pt x="7210" y="592"/>
                    <a:pt x="8504" y="1183"/>
                    <a:pt x="9465" y="2108"/>
                  </a:cubicBezTo>
                  <a:cubicBezTo>
                    <a:pt x="10390" y="3069"/>
                    <a:pt x="10981" y="4363"/>
                    <a:pt x="10981" y="5805"/>
                  </a:cubicBezTo>
                  <a:cubicBezTo>
                    <a:pt x="10981" y="7209"/>
                    <a:pt x="10390" y="8503"/>
                    <a:pt x="9465" y="9465"/>
                  </a:cubicBezTo>
                  <a:cubicBezTo>
                    <a:pt x="8504" y="10389"/>
                    <a:pt x="7210" y="10980"/>
                    <a:pt x="5805" y="10980"/>
                  </a:cubicBezTo>
                  <a:cubicBezTo>
                    <a:pt x="4363" y="10980"/>
                    <a:pt x="3070" y="10389"/>
                    <a:pt x="2108" y="9465"/>
                  </a:cubicBezTo>
                  <a:cubicBezTo>
                    <a:pt x="1184" y="8503"/>
                    <a:pt x="592" y="7209"/>
                    <a:pt x="592" y="5805"/>
                  </a:cubicBezTo>
                  <a:cubicBezTo>
                    <a:pt x="592" y="4363"/>
                    <a:pt x="1184" y="3069"/>
                    <a:pt x="2108" y="2108"/>
                  </a:cubicBezTo>
                  <a:cubicBezTo>
                    <a:pt x="3070" y="1183"/>
                    <a:pt x="4363" y="592"/>
                    <a:pt x="5805" y="592"/>
                  </a:cubicBezTo>
                  <a:close/>
                  <a:moveTo>
                    <a:pt x="5805" y="0"/>
                  </a:moveTo>
                  <a:cubicBezTo>
                    <a:pt x="2589" y="0"/>
                    <a:pt x="1" y="2588"/>
                    <a:pt x="1" y="5805"/>
                  </a:cubicBezTo>
                  <a:cubicBezTo>
                    <a:pt x="1" y="8984"/>
                    <a:pt x="2589" y="11572"/>
                    <a:pt x="5805" y="11572"/>
                  </a:cubicBezTo>
                  <a:cubicBezTo>
                    <a:pt x="8985" y="11572"/>
                    <a:pt x="11610" y="8984"/>
                    <a:pt x="11610" y="5805"/>
                  </a:cubicBezTo>
                  <a:cubicBezTo>
                    <a:pt x="11610" y="2588"/>
                    <a:pt x="8985" y="0"/>
                    <a:pt x="5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91;p37">
              <a:extLst>
                <a:ext uri="{FF2B5EF4-FFF2-40B4-BE49-F238E27FC236}">
                  <a16:creationId xmlns:a16="http://schemas.microsoft.com/office/drawing/2014/main" id="{F29CBA99-9CC9-3740-8245-4BD5C25F5978}"/>
                </a:ext>
              </a:extLst>
            </p:cNvPr>
            <p:cNvSpPr/>
            <p:nvPr/>
          </p:nvSpPr>
          <p:spPr>
            <a:xfrm>
              <a:off x="1364825" y="4150550"/>
              <a:ext cx="154375" cy="154375"/>
            </a:xfrm>
            <a:custGeom>
              <a:avLst/>
              <a:gdLst/>
              <a:ahLst/>
              <a:cxnLst/>
              <a:rect l="l" t="t" r="r" b="b"/>
              <a:pathLst>
                <a:path w="6175" h="6175" extrusionOk="0">
                  <a:moveTo>
                    <a:pt x="3106" y="0"/>
                  </a:moveTo>
                  <a:cubicBezTo>
                    <a:pt x="1406" y="0"/>
                    <a:pt x="1" y="1405"/>
                    <a:pt x="1" y="3106"/>
                  </a:cubicBezTo>
                  <a:cubicBezTo>
                    <a:pt x="1" y="4806"/>
                    <a:pt x="1406" y="6174"/>
                    <a:pt x="3106" y="6174"/>
                  </a:cubicBezTo>
                  <a:cubicBezTo>
                    <a:pt x="4807" y="6174"/>
                    <a:pt x="6175" y="4806"/>
                    <a:pt x="6175" y="3106"/>
                  </a:cubicBezTo>
                  <a:cubicBezTo>
                    <a:pt x="6175" y="1405"/>
                    <a:pt x="4807" y="0"/>
                    <a:pt x="3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92;p37">
              <a:extLst>
                <a:ext uri="{FF2B5EF4-FFF2-40B4-BE49-F238E27FC236}">
                  <a16:creationId xmlns:a16="http://schemas.microsoft.com/office/drawing/2014/main" id="{83C3843B-08F3-E240-B67F-CDD5D34007E4}"/>
                </a:ext>
              </a:extLst>
            </p:cNvPr>
            <p:cNvSpPr/>
            <p:nvPr/>
          </p:nvSpPr>
          <p:spPr>
            <a:xfrm>
              <a:off x="1357450" y="4143150"/>
              <a:ext cx="169150" cy="169150"/>
            </a:xfrm>
            <a:custGeom>
              <a:avLst/>
              <a:gdLst/>
              <a:ahLst/>
              <a:cxnLst/>
              <a:rect l="l" t="t" r="r" b="b"/>
              <a:pathLst>
                <a:path w="6766" h="6766" extrusionOk="0">
                  <a:moveTo>
                    <a:pt x="3401" y="629"/>
                  </a:moveTo>
                  <a:cubicBezTo>
                    <a:pt x="4141" y="629"/>
                    <a:pt x="4843" y="925"/>
                    <a:pt x="5361" y="1442"/>
                  </a:cubicBezTo>
                  <a:cubicBezTo>
                    <a:pt x="5841" y="1923"/>
                    <a:pt x="6174" y="2625"/>
                    <a:pt x="6174" y="3402"/>
                  </a:cubicBezTo>
                  <a:cubicBezTo>
                    <a:pt x="6174" y="4141"/>
                    <a:pt x="5841" y="4843"/>
                    <a:pt x="5361" y="5361"/>
                  </a:cubicBezTo>
                  <a:cubicBezTo>
                    <a:pt x="4843" y="5842"/>
                    <a:pt x="4141" y="6174"/>
                    <a:pt x="3401" y="6174"/>
                  </a:cubicBezTo>
                  <a:cubicBezTo>
                    <a:pt x="2625" y="6174"/>
                    <a:pt x="1923" y="5842"/>
                    <a:pt x="1442" y="5361"/>
                  </a:cubicBezTo>
                  <a:cubicBezTo>
                    <a:pt x="924" y="4843"/>
                    <a:pt x="629" y="4141"/>
                    <a:pt x="629" y="3402"/>
                  </a:cubicBezTo>
                  <a:cubicBezTo>
                    <a:pt x="629" y="2625"/>
                    <a:pt x="924" y="1923"/>
                    <a:pt x="1442" y="1442"/>
                  </a:cubicBezTo>
                  <a:cubicBezTo>
                    <a:pt x="1923" y="925"/>
                    <a:pt x="2625" y="629"/>
                    <a:pt x="3401" y="629"/>
                  </a:cubicBezTo>
                  <a:close/>
                  <a:moveTo>
                    <a:pt x="3401" y="0"/>
                  </a:moveTo>
                  <a:cubicBezTo>
                    <a:pt x="1516" y="0"/>
                    <a:pt x="0" y="1516"/>
                    <a:pt x="0" y="3402"/>
                  </a:cubicBezTo>
                  <a:cubicBezTo>
                    <a:pt x="0" y="5250"/>
                    <a:pt x="1516" y="6766"/>
                    <a:pt x="3401" y="6766"/>
                  </a:cubicBezTo>
                  <a:cubicBezTo>
                    <a:pt x="5250" y="6766"/>
                    <a:pt x="6766" y="5250"/>
                    <a:pt x="6766" y="3402"/>
                  </a:cubicBezTo>
                  <a:cubicBezTo>
                    <a:pt x="6766" y="1516"/>
                    <a:pt x="5250" y="0"/>
                    <a:pt x="34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93;p37">
              <a:extLst>
                <a:ext uri="{FF2B5EF4-FFF2-40B4-BE49-F238E27FC236}">
                  <a16:creationId xmlns:a16="http://schemas.microsoft.com/office/drawing/2014/main" id="{9A4A4C65-B3F2-5341-8D3A-EFF149E7CB78}"/>
                </a:ext>
              </a:extLst>
            </p:cNvPr>
            <p:cNvSpPr/>
            <p:nvPr/>
          </p:nvSpPr>
          <p:spPr>
            <a:xfrm>
              <a:off x="1150400" y="4228175"/>
              <a:ext cx="1488100" cy="25"/>
            </a:xfrm>
            <a:custGeom>
              <a:avLst/>
              <a:gdLst/>
              <a:ahLst/>
              <a:cxnLst/>
              <a:rect l="l" t="t" r="r" b="b"/>
              <a:pathLst>
                <a:path w="59524" h="1" extrusionOk="0">
                  <a:moveTo>
                    <a:pt x="59523" y="1"/>
                  </a:moveTo>
                  <a:lnTo>
                    <a:pt x="1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94;p37">
              <a:extLst>
                <a:ext uri="{FF2B5EF4-FFF2-40B4-BE49-F238E27FC236}">
                  <a16:creationId xmlns:a16="http://schemas.microsoft.com/office/drawing/2014/main" id="{9E130F84-5C28-D24B-8DDC-2ECC4A44EAD0}"/>
                </a:ext>
              </a:extLst>
            </p:cNvPr>
            <p:cNvSpPr/>
            <p:nvPr/>
          </p:nvSpPr>
          <p:spPr>
            <a:xfrm>
              <a:off x="1143000" y="4219850"/>
              <a:ext cx="1502900" cy="15750"/>
            </a:xfrm>
            <a:custGeom>
              <a:avLst/>
              <a:gdLst/>
              <a:ahLst/>
              <a:cxnLst/>
              <a:rect l="l" t="t" r="r" b="b"/>
              <a:pathLst>
                <a:path w="60116" h="630" extrusionOk="0">
                  <a:moveTo>
                    <a:pt x="297" y="1"/>
                  </a:moveTo>
                  <a:cubicBezTo>
                    <a:pt x="112" y="1"/>
                    <a:pt x="1" y="149"/>
                    <a:pt x="1" y="334"/>
                  </a:cubicBezTo>
                  <a:cubicBezTo>
                    <a:pt x="1" y="481"/>
                    <a:pt x="112" y="629"/>
                    <a:pt x="297" y="629"/>
                  </a:cubicBezTo>
                  <a:lnTo>
                    <a:pt x="59819" y="629"/>
                  </a:lnTo>
                  <a:cubicBezTo>
                    <a:pt x="59967" y="629"/>
                    <a:pt x="60115" y="481"/>
                    <a:pt x="60115" y="334"/>
                  </a:cubicBezTo>
                  <a:cubicBezTo>
                    <a:pt x="60115" y="149"/>
                    <a:pt x="59967" y="1"/>
                    <a:pt x="598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95;p37">
              <a:extLst>
                <a:ext uri="{FF2B5EF4-FFF2-40B4-BE49-F238E27FC236}">
                  <a16:creationId xmlns:a16="http://schemas.microsoft.com/office/drawing/2014/main" id="{7BAC47C5-D5BA-6443-A8C5-792FA3B1C8D0}"/>
                </a:ext>
              </a:extLst>
            </p:cNvPr>
            <p:cNvSpPr/>
            <p:nvPr/>
          </p:nvSpPr>
          <p:spPr>
            <a:xfrm>
              <a:off x="2662500" y="939625"/>
              <a:ext cx="943700" cy="739450"/>
            </a:xfrm>
            <a:custGeom>
              <a:avLst/>
              <a:gdLst/>
              <a:ahLst/>
              <a:cxnLst/>
              <a:rect l="l" t="t" r="r" b="b"/>
              <a:pathLst>
                <a:path w="37748" h="29578" extrusionOk="0">
                  <a:moveTo>
                    <a:pt x="1" y="1"/>
                  </a:moveTo>
                  <a:lnTo>
                    <a:pt x="1" y="29577"/>
                  </a:lnTo>
                  <a:lnTo>
                    <a:pt x="3587" y="29577"/>
                  </a:lnTo>
                  <a:cubicBezTo>
                    <a:pt x="5472" y="27507"/>
                    <a:pt x="7653" y="25917"/>
                    <a:pt x="10093" y="24956"/>
                  </a:cubicBezTo>
                  <a:cubicBezTo>
                    <a:pt x="15454" y="22775"/>
                    <a:pt x="20260" y="21998"/>
                    <a:pt x="24623" y="21998"/>
                  </a:cubicBezTo>
                  <a:cubicBezTo>
                    <a:pt x="29503" y="21998"/>
                    <a:pt x="33829" y="22960"/>
                    <a:pt x="37747" y="24106"/>
                  </a:cubicBezTo>
                  <a:lnTo>
                    <a:pt x="37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96;p37">
              <a:extLst>
                <a:ext uri="{FF2B5EF4-FFF2-40B4-BE49-F238E27FC236}">
                  <a16:creationId xmlns:a16="http://schemas.microsoft.com/office/drawing/2014/main" id="{2EE9BB02-70AF-0244-954F-2CE02CBD637C}"/>
                </a:ext>
              </a:extLst>
            </p:cNvPr>
            <p:cNvSpPr/>
            <p:nvPr/>
          </p:nvSpPr>
          <p:spPr>
            <a:xfrm>
              <a:off x="2752150" y="1489575"/>
              <a:ext cx="854050" cy="189500"/>
            </a:xfrm>
            <a:custGeom>
              <a:avLst/>
              <a:gdLst/>
              <a:ahLst/>
              <a:cxnLst/>
              <a:rect l="l" t="t" r="r" b="b"/>
              <a:pathLst>
                <a:path w="34162" h="7580" extrusionOk="0">
                  <a:moveTo>
                    <a:pt x="21037" y="0"/>
                  </a:moveTo>
                  <a:cubicBezTo>
                    <a:pt x="16674" y="0"/>
                    <a:pt x="11868" y="777"/>
                    <a:pt x="6507" y="2958"/>
                  </a:cubicBezTo>
                  <a:cubicBezTo>
                    <a:pt x="4067" y="3919"/>
                    <a:pt x="1886" y="5509"/>
                    <a:pt x="1" y="7579"/>
                  </a:cubicBezTo>
                  <a:lnTo>
                    <a:pt x="34161" y="7579"/>
                  </a:lnTo>
                  <a:lnTo>
                    <a:pt x="34161" y="2108"/>
                  </a:lnTo>
                  <a:cubicBezTo>
                    <a:pt x="30243" y="962"/>
                    <a:pt x="25917" y="0"/>
                    <a:pt x="210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97;p37">
              <a:extLst>
                <a:ext uri="{FF2B5EF4-FFF2-40B4-BE49-F238E27FC236}">
                  <a16:creationId xmlns:a16="http://schemas.microsoft.com/office/drawing/2014/main" id="{391101C3-D723-D148-93A8-8F7C6B8FC36E}"/>
                </a:ext>
              </a:extLst>
            </p:cNvPr>
            <p:cNvSpPr/>
            <p:nvPr/>
          </p:nvSpPr>
          <p:spPr>
            <a:xfrm>
              <a:off x="2662500" y="1694750"/>
              <a:ext cx="943700" cy="74900"/>
            </a:xfrm>
            <a:custGeom>
              <a:avLst/>
              <a:gdLst/>
              <a:ahLst/>
              <a:cxnLst/>
              <a:rect l="l" t="t" r="r" b="b"/>
              <a:pathLst>
                <a:path w="37748" h="2996" extrusionOk="0">
                  <a:moveTo>
                    <a:pt x="1" y="1"/>
                  </a:moveTo>
                  <a:lnTo>
                    <a:pt x="1" y="2995"/>
                  </a:lnTo>
                  <a:lnTo>
                    <a:pt x="37747" y="2995"/>
                  </a:lnTo>
                  <a:lnTo>
                    <a:pt x="377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98;p37">
              <a:extLst>
                <a:ext uri="{FF2B5EF4-FFF2-40B4-BE49-F238E27FC236}">
                  <a16:creationId xmlns:a16="http://schemas.microsoft.com/office/drawing/2014/main" id="{F4112695-DCDF-AF46-BE39-91E8827832D9}"/>
                </a:ext>
              </a:extLst>
            </p:cNvPr>
            <p:cNvSpPr/>
            <p:nvPr/>
          </p:nvSpPr>
          <p:spPr>
            <a:xfrm>
              <a:off x="2662500" y="1679050"/>
              <a:ext cx="943700" cy="15725"/>
            </a:xfrm>
            <a:custGeom>
              <a:avLst/>
              <a:gdLst/>
              <a:ahLst/>
              <a:cxnLst/>
              <a:rect l="l" t="t" r="r" b="b"/>
              <a:pathLst>
                <a:path w="37748" h="629" extrusionOk="0">
                  <a:moveTo>
                    <a:pt x="1" y="0"/>
                  </a:moveTo>
                  <a:lnTo>
                    <a:pt x="1" y="629"/>
                  </a:lnTo>
                  <a:lnTo>
                    <a:pt x="37747" y="629"/>
                  </a:lnTo>
                  <a:lnTo>
                    <a:pt x="3774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99;p37">
              <a:extLst>
                <a:ext uri="{FF2B5EF4-FFF2-40B4-BE49-F238E27FC236}">
                  <a16:creationId xmlns:a16="http://schemas.microsoft.com/office/drawing/2014/main" id="{FB91EFCA-3C04-164D-A80B-EBFB520CACD8}"/>
                </a:ext>
              </a:extLst>
            </p:cNvPr>
            <p:cNvSpPr/>
            <p:nvPr/>
          </p:nvSpPr>
          <p:spPr>
            <a:xfrm>
              <a:off x="2655100" y="932250"/>
              <a:ext cx="959425" cy="844800"/>
            </a:xfrm>
            <a:custGeom>
              <a:avLst/>
              <a:gdLst/>
              <a:ahLst/>
              <a:cxnLst/>
              <a:rect l="l" t="t" r="r" b="b"/>
              <a:pathLst>
                <a:path w="38377" h="33792" extrusionOk="0">
                  <a:moveTo>
                    <a:pt x="37748" y="629"/>
                  </a:moveTo>
                  <a:lnTo>
                    <a:pt x="37748" y="33200"/>
                  </a:lnTo>
                  <a:lnTo>
                    <a:pt x="592" y="33200"/>
                  </a:lnTo>
                  <a:lnTo>
                    <a:pt x="592" y="629"/>
                  </a:lnTo>
                  <a:close/>
                  <a:moveTo>
                    <a:pt x="297" y="0"/>
                  </a:moveTo>
                  <a:cubicBezTo>
                    <a:pt x="223" y="0"/>
                    <a:pt x="149" y="37"/>
                    <a:pt x="75" y="111"/>
                  </a:cubicBezTo>
                  <a:cubicBezTo>
                    <a:pt x="1" y="148"/>
                    <a:pt x="1" y="222"/>
                    <a:pt x="1" y="296"/>
                  </a:cubicBezTo>
                  <a:lnTo>
                    <a:pt x="1" y="33495"/>
                  </a:lnTo>
                  <a:cubicBezTo>
                    <a:pt x="1" y="33569"/>
                    <a:pt x="1" y="33643"/>
                    <a:pt x="75" y="33717"/>
                  </a:cubicBezTo>
                  <a:cubicBezTo>
                    <a:pt x="149" y="33791"/>
                    <a:pt x="223" y="33791"/>
                    <a:pt x="297" y="33791"/>
                  </a:cubicBezTo>
                  <a:lnTo>
                    <a:pt x="38043" y="33791"/>
                  </a:lnTo>
                  <a:cubicBezTo>
                    <a:pt x="38154" y="33791"/>
                    <a:pt x="38228" y="33791"/>
                    <a:pt x="38265" y="33717"/>
                  </a:cubicBezTo>
                  <a:cubicBezTo>
                    <a:pt x="38339" y="33643"/>
                    <a:pt x="38376" y="33569"/>
                    <a:pt x="38376" y="33495"/>
                  </a:cubicBezTo>
                  <a:lnTo>
                    <a:pt x="38376" y="296"/>
                  </a:lnTo>
                  <a:cubicBezTo>
                    <a:pt x="38376" y="222"/>
                    <a:pt x="38339" y="148"/>
                    <a:pt x="38265" y="111"/>
                  </a:cubicBezTo>
                  <a:cubicBezTo>
                    <a:pt x="38228" y="37"/>
                    <a:pt x="38154" y="0"/>
                    <a:pt x="380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00;p37">
              <a:extLst>
                <a:ext uri="{FF2B5EF4-FFF2-40B4-BE49-F238E27FC236}">
                  <a16:creationId xmlns:a16="http://schemas.microsoft.com/office/drawing/2014/main" id="{0400621D-8A1A-424F-872C-F91454EF20D3}"/>
                </a:ext>
              </a:extLst>
            </p:cNvPr>
            <p:cNvSpPr/>
            <p:nvPr/>
          </p:nvSpPr>
          <p:spPr>
            <a:xfrm>
              <a:off x="2662500" y="939625"/>
              <a:ext cx="943700" cy="141450"/>
            </a:xfrm>
            <a:custGeom>
              <a:avLst/>
              <a:gdLst/>
              <a:ahLst/>
              <a:cxnLst/>
              <a:rect l="l" t="t" r="r" b="b"/>
              <a:pathLst>
                <a:path w="37748" h="5658" extrusionOk="0">
                  <a:moveTo>
                    <a:pt x="1" y="1"/>
                  </a:moveTo>
                  <a:lnTo>
                    <a:pt x="1" y="5657"/>
                  </a:lnTo>
                  <a:lnTo>
                    <a:pt x="37747" y="5657"/>
                  </a:lnTo>
                  <a:lnTo>
                    <a:pt x="3774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1;p37">
              <a:extLst>
                <a:ext uri="{FF2B5EF4-FFF2-40B4-BE49-F238E27FC236}">
                  <a16:creationId xmlns:a16="http://schemas.microsoft.com/office/drawing/2014/main" id="{05BAB7F4-3515-A341-927B-2816787BD85E}"/>
                </a:ext>
              </a:extLst>
            </p:cNvPr>
            <p:cNvSpPr/>
            <p:nvPr/>
          </p:nvSpPr>
          <p:spPr>
            <a:xfrm>
              <a:off x="2655100" y="932250"/>
              <a:ext cx="959425" cy="156225"/>
            </a:xfrm>
            <a:custGeom>
              <a:avLst/>
              <a:gdLst/>
              <a:ahLst/>
              <a:cxnLst/>
              <a:rect l="l" t="t" r="r" b="b"/>
              <a:pathLst>
                <a:path w="38377" h="6249" extrusionOk="0">
                  <a:moveTo>
                    <a:pt x="37748" y="629"/>
                  </a:moveTo>
                  <a:lnTo>
                    <a:pt x="37748" y="5657"/>
                  </a:lnTo>
                  <a:lnTo>
                    <a:pt x="592" y="5657"/>
                  </a:lnTo>
                  <a:lnTo>
                    <a:pt x="592" y="629"/>
                  </a:lnTo>
                  <a:close/>
                  <a:moveTo>
                    <a:pt x="297" y="0"/>
                  </a:moveTo>
                  <a:cubicBezTo>
                    <a:pt x="223" y="0"/>
                    <a:pt x="149" y="37"/>
                    <a:pt x="75" y="111"/>
                  </a:cubicBezTo>
                  <a:cubicBezTo>
                    <a:pt x="1" y="148"/>
                    <a:pt x="1" y="222"/>
                    <a:pt x="1" y="296"/>
                  </a:cubicBezTo>
                  <a:lnTo>
                    <a:pt x="1" y="5952"/>
                  </a:lnTo>
                  <a:cubicBezTo>
                    <a:pt x="1" y="6026"/>
                    <a:pt x="1" y="6100"/>
                    <a:pt x="75" y="6174"/>
                  </a:cubicBezTo>
                  <a:cubicBezTo>
                    <a:pt x="149" y="6211"/>
                    <a:pt x="223" y="6248"/>
                    <a:pt x="297" y="6248"/>
                  </a:cubicBezTo>
                  <a:lnTo>
                    <a:pt x="38043" y="6248"/>
                  </a:lnTo>
                  <a:cubicBezTo>
                    <a:pt x="38154" y="6248"/>
                    <a:pt x="38228" y="6211"/>
                    <a:pt x="38265" y="6174"/>
                  </a:cubicBezTo>
                  <a:cubicBezTo>
                    <a:pt x="38339" y="6100"/>
                    <a:pt x="38376" y="6026"/>
                    <a:pt x="38376" y="5952"/>
                  </a:cubicBezTo>
                  <a:lnTo>
                    <a:pt x="38376" y="296"/>
                  </a:lnTo>
                  <a:cubicBezTo>
                    <a:pt x="38376" y="222"/>
                    <a:pt x="38339" y="148"/>
                    <a:pt x="38265" y="111"/>
                  </a:cubicBezTo>
                  <a:cubicBezTo>
                    <a:pt x="38228" y="37"/>
                    <a:pt x="38154" y="0"/>
                    <a:pt x="380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02;p37">
              <a:extLst>
                <a:ext uri="{FF2B5EF4-FFF2-40B4-BE49-F238E27FC236}">
                  <a16:creationId xmlns:a16="http://schemas.microsoft.com/office/drawing/2014/main" id="{324AF1BD-6598-9D40-B4B4-F762224E424C}"/>
                </a:ext>
              </a:extLst>
            </p:cNvPr>
            <p:cNvSpPr/>
            <p:nvPr/>
          </p:nvSpPr>
          <p:spPr>
            <a:xfrm>
              <a:off x="2942550" y="1191950"/>
              <a:ext cx="389150" cy="389150"/>
            </a:xfrm>
            <a:custGeom>
              <a:avLst/>
              <a:gdLst/>
              <a:ahLst/>
              <a:cxnLst/>
              <a:rect l="l" t="t" r="r" b="b"/>
              <a:pathLst>
                <a:path w="15566" h="15566" extrusionOk="0">
                  <a:moveTo>
                    <a:pt x="7801" y="1"/>
                  </a:moveTo>
                  <a:cubicBezTo>
                    <a:pt x="3476" y="1"/>
                    <a:pt x="1" y="3476"/>
                    <a:pt x="1" y="7765"/>
                  </a:cubicBezTo>
                  <a:cubicBezTo>
                    <a:pt x="1" y="12090"/>
                    <a:pt x="3476" y="15565"/>
                    <a:pt x="7801" y="15565"/>
                  </a:cubicBezTo>
                  <a:cubicBezTo>
                    <a:pt x="12090" y="15565"/>
                    <a:pt x="15565" y="12090"/>
                    <a:pt x="15565" y="7765"/>
                  </a:cubicBezTo>
                  <a:cubicBezTo>
                    <a:pt x="15565" y="3476"/>
                    <a:pt x="12090" y="1"/>
                    <a:pt x="78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03;p37">
              <a:extLst>
                <a:ext uri="{FF2B5EF4-FFF2-40B4-BE49-F238E27FC236}">
                  <a16:creationId xmlns:a16="http://schemas.microsoft.com/office/drawing/2014/main" id="{0A8471DB-8377-0042-86F8-ACEC0173DF1F}"/>
                </a:ext>
              </a:extLst>
            </p:cNvPr>
            <p:cNvSpPr/>
            <p:nvPr/>
          </p:nvSpPr>
          <p:spPr>
            <a:xfrm>
              <a:off x="2935150" y="1183650"/>
              <a:ext cx="404850" cy="404850"/>
            </a:xfrm>
            <a:custGeom>
              <a:avLst/>
              <a:gdLst/>
              <a:ahLst/>
              <a:cxnLst/>
              <a:rect l="l" t="t" r="r" b="b"/>
              <a:pathLst>
                <a:path w="16194" h="16194" extrusionOk="0">
                  <a:moveTo>
                    <a:pt x="8097" y="629"/>
                  </a:moveTo>
                  <a:cubicBezTo>
                    <a:pt x="10168" y="629"/>
                    <a:pt x="12016" y="1479"/>
                    <a:pt x="13384" y="2810"/>
                  </a:cubicBezTo>
                  <a:cubicBezTo>
                    <a:pt x="14715" y="4178"/>
                    <a:pt x="15565" y="6026"/>
                    <a:pt x="15565" y="8097"/>
                  </a:cubicBezTo>
                  <a:cubicBezTo>
                    <a:pt x="15565" y="10167"/>
                    <a:pt x="14715" y="12052"/>
                    <a:pt x="13384" y="13383"/>
                  </a:cubicBezTo>
                  <a:cubicBezTo>
                    <a:pt x="12016" y="14751"/>
                    <a:pt x="10168" y="15565"/>
                    <a:pt x="8097" y="15565"/>
                  </a:cubicBezTo>
                  <a:cubicBezTo>
                    <a:pt x="6027" y="15565"/>
                    <a:pt x="4142" y="14751"/>
                    <a:pt x="2811" y="13383"/>
                  </a:cubicBezTo>
                  <a:cubicBezTo>
                    <a:pt x="1443" y="12052"/>
                    <a:pt x="629" y="10167"/>
                    <a:pt x="629" y="8097"/>
                  </a:cubicBezTo>
                  <a:cubicBezTo>
                    <a:pt x="629" y="6026"/>
                    <a:pt x="1443" y="4178"/>
                    <a:pt x="2811" y="2810"/>
                  </a:cubicBezTo>
                  <a:cubicBezTo>
                    <a:pt x="4142" y="1479"/>
                    <a:pt x="6027" y="629"/>
                    <a:pt x="8097" y="629"/>
                  </a:cubicBezTo>
                  <a:close/>
                  <a:moveTo>
                    <a:pt x="8097" y="0"/>
                  </a:moveTo>
                  <a:cubicBezTo>
                    <a:pt x="3624" y="0"/>
                    <a:pt x="1" y="3623"/>
                    <a:pt x="1" y="8097"/>
                  </a:cubicBezTo>
                  <a:cubicBezTo>
                    <a:pt x="1" y="12570"/>
                    <a:pt x="3624" y="16193"/>
                    <a:pt x="8097" y="16193"/>
                  </a:cubicBezTo>
                  <a:cubicBezTo>
                    <a:pt x="12571" y="16193"/>
                    <a:pt x="16194" y="12570"/>
                    <a:pt x="16194" y="8097"/>
                  </a:cubicBezTo>
                  <a:cubicBezTo>
                    <a:pt x="16194" y="3623"/>
                    <a:pt x="12571" y="0"/>
                    <a:pt x="80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04;p37">
              <a:extLst>
                <a:ext uri="{FF2B5EF4-FFF2-40B4-BE49-F238E27FC236}">
                  <a16:creationId xmlns:a16="http://schemas.microsoft.com/office/drawing/2014/main" id="{ED1E7A88-8709-194A-8B10-8741B377153B}"/>
                </a:ext>
              </a:extLst>
            </p:cNvPr>
            <p:cNvSpPr/>
            <p:nvPr/>
          </p:nvSpPr>
          <p:spPr>
            <a:xfrm>
              <a:off x="3046075" y="1257575"/>
              <a:ext cx="228325" cy="263450"/>
            </a:xfrm>
            <a:custGeom>
              <a:avLst/>
              <a:gdLst/>
              <a:ahLst/>
              <a:cxnLst/>
              <a:rect l="l" t="t" r="r" b="b"/>
              <a:pathLst>
                <a:path w="9133" h="10538" extrusionOk="0">
                  <a:moveTo>
                    <a:pt x="0" y="1"/>
                  </a:moveTo>
                  <a:lnTo>
                    <a:pt x="0" y="10537"/>
                  </a:lnTo>
                  <a:lnTo>
                    <a:pt x="9132" y="528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05;p37">
              <a:extLst>
                <a:ext uri="{FF2B5EF4-FFF2-40B4-BE49-F238E27FC236}">
                  <a16:creationId xmlns:a16="http://schemas.microsoft.com/office/drawing/2014/main" id="{EE8AE634-1890-B445-8EF7-B470E21396F0}"/>
                </a:ext>
              </a:extLst>
            </p:cNvPr>
            <p:cNvSpPr/>
            <p:nvPr/>
          </p:nvSpPr>
          <p:spPr>
            <a:xfrm>
              <a:off x="3038675" y="1250425"/>
              <a:ext cx="243100" cy="278675"/>
            </a:xfrm>
            <a:custGeom>
              <a:avLst/>
              <a:gdLst/>
              <a:ahLst/>
              <a:cxnLst/>
              <a:rect l="l" t="t" r="r" b="b"/>
              <a:pathLst>
                <a:path w="9724" h="11147" extrusionOk="0">
                  <a:moveTo>
                    <a:pt x="592" y="838"/>
                  </a:moveTo>
                  <a:lnTo>
                    <a:pt x="8800" y="5574"/>
                  </a:lnTo>
                  <a:lnTo>
                    <a:pt x="592" y="10306"/>
                  </a:lnTo>
                  <a:lnTo>
                    <a:pt x="592" y="838"/>
                  </a:lnTo>
                  <a:close/>
                  <a:moveTo>
                    <a:pt x="310" y="0"/>
                  </a:moveTo>
                  <a:cubicBezTo>
                    <a:pt x="259" y="0"/>
                    <a:pt x="204" y="9"/>
                    <a:pt x="148" y="28"/>
                  </a:cubicBezTo>
                  <a:cubicBezTo>
                    <a:pt x="38" y="102"/>
                    <a:pt x="1" y="213"/>
                    <a:pt x="1" y="287"/>
                  </a:cubicBezTo>
                  <a:lnTo>
                    <a:pt x="1" y="10823"/>
                  </a:lnTo>
                  <a:cubicBezTo>
                    <a:pt x="1" y="10934"/>
                    <a:pt x="38" y="11045"/>
                    <a:pt x="148" y="11119"/>
                  </a:cubicBezTo>
                  <a:cubicBezTo>
                    <a:pt x="204" y="11138"/>
                    <a:pt x="259" y="11147"/>
                    <a:pt x="310" y="11147"/>
                  </a:cubicBezTo>
                  <a:cubicBezTo>
                    <a:pt x="361" y="11147"/>
                    <a:pt x="407" y="11138"/>
                    <a:pt x="444" y="11119"/>
                  </a:cubicBezTo>
                  <a:lnTo>
                    <a:pt x="9576" y="5832"/>
                  </a:lnTo>
                  <a:cubicBezTo>
                    <a:pt x="9687" y="5795"/>
                    <a:pt x="9724" y="5684"/>
                    <a:pt x="9724" y="5574"/>
                  </a:cubicBezTo>
                  <a:cubicBezTo>
                    <a:pt x="9724" y="5463"/>
                    <a:pt x="9687" y="5352"/>
                    <a:pt x="9576" y="5315"/>
                  </a:cubicBezTo>
                  <a:lnTo>
                    <a:pt x="444" y="28"/>
                  </a:lnTo>
                  <a:cubicBezTo>
                    <a:pt x="407" y="9"/>
                    <a:pt x="361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5" name="Google Shape;2106;p37">
            <a:extLst>
              <a:ext uri="{FF2B5EF4-FFF2-40B4-BE49-F238E27FC236}">
                <a16:creationId xmlns:a16="http://schemas.microsoft.com/office/drawing/2014/main" id="{579FB832-15FB-8642-B77E-5540332A6248}"/>
              </a:ext>
            </a:extLst>
          </p:cNvPr>
          <p:cNvGrpSpPr/>
          <p:nvPr/>
        </p:nvGrpSpPr>
        <p:grpSpPr>
          <a:xfrm>
            <a:off x="1011975" y="1711390"/>
            <a:ext cx="635100" cy="734640"/>
            <a:chOff x="731647" y="573573"/>
            <a:chExt cx="635100" cy="734640"/>
          </a:xfrm>
        </p:grpSpPr>
        <p:grpSp>
          <p:nvGrpSpPr>
            <p:cNvPr id="216" name="Google Shape;2107;p37">
              <a:extLst>
                <a:ext uri="{FF2B5EF4-FFF2-40B4-BE49-F238E27FC236}">
                  <a16:creationId xmlns:a16="http://schemas.microsoft.com/office/drawing/2014/main" id="{2B7AB811-1105-CA45-9D7C-74BF7C13C258}"/>
                </a:ext>
              </a:extLst>
            </p:cNvPr>
            <p:cNvGrpSpPr/>
            <p:nvPr/>
          </p:nvGrpSpPr>
          <p:grpSpPr>
            <a:xfrm>
              <a:off x="731647" y="573573"/>
              <a:ext cx="635100" cy="635100"/>
              <a:chOff x="917231" y="750460"/>
              <a:chExt cx="635100" cy="635100"/>
            </a:xfrm>
          </p:grpSpPr>
          <p:sp>
            <p:nvSpPr>
              <p:cNvPr id="221" name="Google Shape;2108;p37">
                <a:extLst>
                  <a:ext uri="{FF2B5EF4-FFF2-40B4-BE49-F238E27FC236}">
                    <a16:creationId xmlns:a16="http://schemas.microsoft.com/office/drawing/2014/main" id="{8A97B909-53B6-CA4B-959E-706086AB29EF}"/>
                  </a:ext>
                </a:extLst>
              </p:cNvPr>
              <p:cNvSpPr/>
              <p:nvPr/>
            </p:nvSpPr>
            <p:spPr>
              <a:xfrm>
                <a:off x="917231" y="750460"/>
                <a:ext cx="635100" cy="635100"/>
              </a:xfrm>
              <a:prstGeom prst="ellipse">
                <a:avLst/>
              </a:prstGeom>
              <a:solidFill>
                <a:srgbClr val="FFFFFF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latin typeface="Barlow" pitchFamily="2" charset="77"/>
                </a:endParaRPr>
              </a:p>
            </p:txBody>
          </p:sp>
          <p:sp>
            <p:nvSpPr>
              <p:cNvPr id="222" name="Google Shape;2109;p37">
                <a:extLst>
                  <a:ext uri="{FF2B5EF4-FFF2-40B4-BE49-F238E27FC236}">
                    <a16:creationId xmlns:a16="http://schemas.microsoft.com/office/drawing/2014/main" id="{1CA2FF0A-63F9-F345-A121-C0BADCB4598B}"/>
                  </a:ext>
                </a:extLst>
              </p:cNvPr>
              <p:cNvSpPr/>
              <p:nvPr/>
            </p:nvSpPr>
            <p:spPr>
              <a:xfrm>
                <a:off x="1001943" y="835185"/>
                <a:ext cx="465600" cy="465600"/>
              </a:xfrm>
              <a:prstGeom prst="ellipse">
                <a:avLst/>
              </a:prstGeom>
              <a:solidFill>
                <a:schemeClr val="accent1"/>
              </a:solidFill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latin typeface="Barlow" pitchFamily="2" charset="77"/>
                </a:endParaRPr>
              </a:p>
            </p:txBody>
          </p:sp>
        </p:grpSp>
        <p:grpSp>
          <p:nvGrpSpPr>
            <p:cNvPr id="217" name="Google Shape;2110;p37">
              <a:extLst>
                <a:ext uri="{FF2B5EF4-FFF2-40B4-BE49-F238E27FC236}">
                  <a16:creationId xmlns:a16="http://schemas.microsoft.com/office/drawing/2014/main" id="{56DBF46A-F668-4A42-8524-B9FB80305C3F}"/>
                </a:ext>
              </a:extLst>
            </p:cNvPr>
            <p:cNvGrpSpPr/>
            <p:nvPr/>
          </p:nvGrpSpPr>
          <p:grpSpPr>
            <a:xfrm>
              <a:off x="961679" y="1281213"/>
              <a:ext cx="175013" cy="27000"/>
              <a:chOff x="5662375" y="212375"/>
              <a:chExt cx="175013" cy="27000"/>
            </a:xfrm>
          </p:grpSpPr>
          <p:sp>
            <p:nvSpPr>
              <p:cNvPr id="218" name="Google Shape;2111;p37">
                <a:extLst>
                  <a:ext uri="{FF2B5EF4-FFF2-40B4-BE49-F238E27FC236}">
                    <a16:creationId xmlns:a16="http://schemas.microsoft.com/office/drawing/2014/main" id="{91ECEB54-475D-6341-8EF5-60D9A3AC718D}"/>
                  </a:ext>
                </a:extLst>
              </p:cNvPr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solidFill>
                    <a:srgbClr val="595959"/>
                  </a:solidFill>
                  <a:latin typeface="Barlow" pitchFamily="2" charset="77"/>
                </a:endParaRPr>
              </a:p>
            </p:txBody>
          </p:sp>
          <p:sp>
            <p:nvSpPr>
              <p:cNvPr id="219" name="Google Shape;2112;p37">
                <a:extLst>
                  <a:ext uri="{FF2B5EF4-FFF2-40B4-BE49-F238E27FC236}">
                    <a16:creationId xmlns:a16="http://schemas.microsoft.com/office/drawing/2014/main" id="{44240E18-3175-0140-B9E9-758FA83A37AE}"/>
                  </a:ext>
                </a:extLst>
              </p:cNvPr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solidFill>
                    <a:srgbClr val="595959"/>
                  </a:solidFill>
                  <a:latin typeface="Barlow" pitchFamily="2" charset="77"/>
                </a:endParaRPr>
              </a:p>
            </p:txBody>
          </p:sp>
          <p:sp>
            <p:nvSpPr>
              <p:cNvPr id="220" name="Google Shape;2113;p37">
                <a:extLst>
                  <a:ext uri="{FF2B5EF4-FFF2-40B4-BE49-F238E27FC236}">
                    <a16:creationId xmlns:a16="http://schemas.microsoft.com/office/drawing/2014/main" id="{E9804FA2-F690-EC42-94D9-FD0EA8B05332}"/>
                  </a:ext>
                </a:extLst>
              </p:cNvPr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solidFill>
                    <a:srgbClr val="595959"/>
                  </a:solidFill>
                  <a:latin typeface="Barlow" pitchFamily="2" charset="77"/>
                </a:endParaRPr>
              </a:p>
            </p:txBody>
          </p:sp>
        </p:grpSp>
      </p:grpSp>
      <p:grpSp>
        <p:nvGrpSpPr>
          <p:cNvPr id="223" name="Google Shape;2114;p37">
            <a:extLst>
              <a:ext uri="{FF2B5EF4-FFF2-40B4-BE49-F238E27FC236}">
                <a16:creationId xmlns:a16="http://schemas.microsoft.com/office/drawing/2014/main" id="{4D71794C-C0B5-4B42-A7D9-C0371059BAD9}"/>
              </a:ext>
            </a:extLst>
          </p:cNvPr>
          <p:cNvGrpSpPr/>
          <p:nvPr/>
        </p:nvGrpSpPr>
        <p:grpSpPr>
          <a:xfrm>
            <a:off x="1011975" y="2788277"/>
            <a:ext cx="635100" cy="733490"/>
            <a:chOff x="731647" y="1650460"/>
            <a:chExt cx="635100" cy="733490"/>
          </a:xfrm>
        </p:grpSpPr>
        <p:grpSp>
          <p:nvGrpSpPr>
            <p:cNvPr id="224" name="Google Shape;2115;p37">
              <a:extLst>
                <a:ext uri="{FF2B5EF4-FFF2-40B4-BE49-F238E27FC236}">
                  <a16:creationId xmlns:a16="http://schemas.microsoft.com/office/drawing/2014/main" id="{46061FB0-446D-DE41-8085-D4B97360733B}"/>
                </a:ext>
              </a:extLst>
            </p:cNvPr>
            <p:cNvGrpSpPr/>
            <p:nvPr/>
          </p:nvGrpSpPr>
          <p:grpSpPr>
            <a:xfrm>
              <a:off x="731647" y="1650460"/>
              <a:ext cx="635100" cy="635100"/>
              <a:chOff x="917231" y="1827973"/>
              <a:chExt cx="635100" cy="635100"/>
            </a:xfrm>
          </p:grpSpPr>
          <p:sp>
            <p:nvSpPr>
              <p:cNvPr id="229" name="Google Shape;2116;p37">
                <a:extLst>
                  <a:ext uri="{FF2B5EF4-FFF2-40B4-BE49-F238E27FC236}">
                    <a16:creationId xmlns:a16="http://schemas.microsoft.com/office/drawing/2014/main" id="{AA96E4DB-0ACD-734A-A9B5-BD757A34326B}"/>
                  </a:ext>
                </a:extLst>
              </p:cNvPr>
              <p:cNvSpPr/>
              <p:nvPr/>
            </p:nvSpPr>
            <p:spPr>
              <a:xfrm>
                <a:off x="917231" y="1827973"/>
                <a:ext cx="635100" cy="635100"/>
              </a:xfrm>
              <a:prstGeom prst="ellipse">
                <a:avLst/>
              </a:prstGeom>
              <a:solidFill>
                <a:schemeClr val="l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latin typeface="Barlow" pitchFamily="2" charset="77"/>
                </a:endParaRPr>
              </a:p>
            </p:txBody>
          </p:sp>
          <p:sp>
            <p:nvSpPr>
              <p:cNvPr id="230" name="Google Shape;2117;p37">
                <a:extLst>
                  <a:ext uri="{FF2B5EF4-FFF2-40B4-BE49-F238E27FC236}">
                    <a16:creationId xmlns:a16="http://schemas.microsoft.com/office/drawing/2014/main" id="{10EA8F76-A797-A54A-9C67-E64BC8916ABA}"/>
                  </a:ext>
                </a:extLst>
              </p:cNvPr>
              <p:cNvSpPr/>
              <p:nvPr/>
            </p:nvSpPr>
            <p:spPr>
              <a:xfrm>
                <a:off x="1001931" y="1912710"/>
                <a:ext cx="465600" cy="465600"/>
              </a:xfrm>
              <a:prstGeom prst="ellipse">
                <a:avLst/>
              </a:prstGeom>
              <a:solidFill>
                <a:schemeClr val="accen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latin typeface="Barlow" pitchFamily="2" charset="77"/>
                </a:endParaRPr>
              </a:p>
            </p:txBody>
          </p:sp>
        </p:grpSp>
        <p:grpSp>
          <p:nvGrpSpPr>
            <p:cNvPr id="225" name="Google Shape;2118;p37">
              <a:extLst>
                <a:ext uri="{FF2B5EF4-FFF2-40B4-BE49-F238E27FC236}">
                  <a16:creationId xmlns:a16="http://schemas.microsoft.com/office/drawing/2014/main" id="{E5683668-6BE6-4C46-B453-2410C447FF12}"/>
                </a:ext>
              </a:extLst>
            </p:cNvPr>
            <p:cNvGrpSpPr/>
            <p:nvPr/>
          </p:nvGrpSpPr>
          <p:grpSpPr>
            <a:xfrm>
              <a:off x="961679" y="2356951"/>
              <a:ext cx="175013" cy="27000"/>
              <a:chOff x="5662375" y="212375"/>
              <a:chExt cx="175013" cy="27000"/>
            </a:xfrm>
          </p:grpSpPr>
          <p:sp>
            <p:nvSpPr>
              <p:cNvPr id="226" name="Google Shape;2119;p37">
                <a:extLst>
                  <a:ext uri="{FF2B5EF4-FFF2-40B4-BE49-F238E27FC236}">
                    <a16:creationId xmlns:a16="http://schemas.microsoft.com/office/drawing/2014/main" id="{3345814D-1106-5046-8742-AF4899F7ADC3}"/>
                  </a:ext>
                </a:extLst>
              </p:cNvPr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solidFill>
                    <a:srgbClr val="595959"/>
                  </a:solidFill>
                  <a:latin typeface="Barlow" pitchFamily="2" charset="77"/>
                </a:endParaRPr>
              </a:p>
            </p:txBody>
          </p:sp>
          <p:sp>
            <p:nvSpPr>
              <p:cNvPr id="227" name="Google Shape;2120;p37">
                <a:extLst>
                  <a:ext uri="{FF2B5EF4-FFF2-40B4-BE49-F238E27FC236}">
                    <a16:creationId xmlns:a16="http://schemas.microsoft.com/office/drawing/2014/main" id="{59D47B8E-3A9B-EC41-99BE-FD7382782763}"/>
                  </a:ext>
                </a:extLst>
              </p:cNvPr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solidFill>
                    <a:srgbClr val="595959"/>
                  </a:solidFill>
                  <a:latin typeface="Barlow" pitchFamily="2" charset="77"/>
                </a:endParaRPr>
              </a:p>
            </p:txBody>
          </p:sp>
          <p:sp>
            <p:nvSpPr>
              <p:cNvPr id="228" name="Google Shape;2121;p37">
                <a:extLst>
                  <a:ext uri="{FF2B5EF4-FFF2-40B4-BE49-F238E27FC236}">
                    <a16:creationId xmlns:a16="http://schemas.microsoft.com/office/drawing/2014/main" id="{7706D9C7-BE10-9742-8A5A-9C6FAA91C36E}"/>
                  </a:ext>
                </a:extLst>
              </p:cNvPr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solidFill>
                    <a:srgbClr val="595959"/>
                  </a:solidFill>
                  <a:latin typeface="Barlow" pitchFamily="2" charset="77"/>
                </a:endParaRPr>
              </a:p>
            </p:txBody>
          </p:sp>
        </p:grpSp>
      </p:grpSp>
      <p:grpSp>
        <p:nvGrpSpPr>
          <p:cNvPr id="231" name="Google Shape;2122;p37">
            <a:extLst>
              <a:ext uri="{FF2B5EF4-FFF2-40B4-BE49-F238E27FC236}">
                <a16:creationId xmlns:a16="http://schemas.microsoft.com/office/drawing/2014/main" id="{62A42152-EE8B-6B4C-8D51-C7006A245995}"/>
              </a:ext>
            </a:extLst>
          </p:cNvPr>
          <p:cNvGrpSpPr/>
          <p:nvPr/>
        </p:nvGrpSpPr>
        <p:grpSpPr>
          <a:xfrm>
            <a:off x="1011975" y="3866094"/>
            <a:ext cx="635100" cy="734984"/>
            <a:chOff x="731647" y="2728277"/>
            <a:chExt cx="635100" cy="734984"/>
          </a:xfrm>
        </p:grpSpPr>
        <p:grpSp>
          <p:nvGrpSpPr>
            <p:cNvPr id="232" name="Google Shape;2123;p37">
              <a:extLst>
                <a:ext uri="{FF2B5EF4-FFF2-40B4-BE49-F238E27FC236}">
                  <a16:creationId xmlns:a16="http://schemas.microsoft.com/office/drawing/2014/main" id="{4722A255-4E77-DF4D-AE8F-EE8DB4F68FD3}"/>
                </a:ext>
              </a:extLst>
            </p:cNvPr>
            <p:cNvGrpSpPr/>
            <p:nvPr/>
          </p:nvGrpSpPr>
          <p:grpSpPr>
            <a:xfrm>
              <a:off x="731647" y="2728277"/>
              <a:ext cx="635100" cy="635100"/>
              <a:chOff x="917231" y="2905502"/>
              <a:chExt cx="635100" cy="635100"/>
            </a:xfrm>
          </p:grpSpPr>
          <p:sp>
            <p:nvSpPr>
              <p:cNvPr id="237" name="Google Shape;2124;p37">
                <a:extLst>
                  <a:ext uri="{FF2B5EF4-FFF2-40B4-BE49-F238E27FC236}">
                    <a16:creationId xmlns:a16="http://schemas.microsoft.com/office/drawing/2014/main" id="{080D1C47-6AC3-834E-88EA-F9A27FF90A11}"/>
                  </a:ext>
                </a:extLst>
              </p:cNvPr>
              <p:cNvSpPr/>
              <p:nvPr/>
            </p:nvSpPr>
            <p:spPr>
              <a:xfrm>
                <a:off x="917231" y="2905502"/>
                <a:ext cx="635100" cy="635100"/>
              </a:xfrm>
              <a:prstGeom prst="ellipse">
                <a:avLst/>
              </a:prstGeom>
              <a:solidFill>
                <a:schemeClr val="l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latin typeface="Barlow" pitchFamily="2" charset="77"/>
                </a:endParaRPr>
              </a:p>
            </p:txBody>
          </p:sp>
          <p:sp>
            <p:nvSpPr>
              <p:cNvPr id="238" name="Google Shape;2125;p37">
                <a:extLst>
                  <a:ext uri="{FF2B5EF4-FFF2-40B4-BE49-F238E27FC236}">
                    <a16:creationId xmlns:a16="http://schemas.microsoft.com/office/drawing/2014/main" id="{C438AC90-1EB5-A14C-8313-AE04C6A3A659}"/>
                  </a:ext>
                </a:extLst>
              </p:cNvPr>
              <p:cNvSpPr/>
              <p:nvPr/>
            </p:nvSpPr>
            <p:spPr>
              <a:xfrm>
                <a:off x="1001931" y="2990252"/>
                <a:ext cx="465600" cy="465600"/>
              </a:xfrm>
              <a:prstGeom prst="ellipse">
                <a:avLst/>
              </a:prstGeom>
              <a:solidFill>
                <a:schemeClr val="accen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latin typeface="Barlow" pitchFamily="2" charset="77"/>
                </a:endParaRPr>
              </a:p>
            </p:txBody>
          </p:sp>
        </p:grpSp>
        <p:grpSp>
          <p:nvGrpSpPr>
            <p:cNvPr id="233" name="Google Shape;2126;p37">
              <a:extLst>
                <a:ext uri="{FF2B5EF4-FFF2-40B4-BE49-F238E27FC236}">
                  <a16:creationId xmlns:a16="http://schemas.microsoft.com/office/drawing/2014/main" id="{63741856-76BF-7842-8C1D-890C6381B4BA}"/>
                </a:ext>
              </a:extLst>
            </p:cNvPr>
            <p:cNvGrpSpPr/>
            <p:nvPr/>
          </p:nvGrpSpPr>
          <p:grpSpPr>
            <a:xfrm>
              <a:off x="961679" y="3436260"/>
              <a:ext cx="175013" cy="27000"/>
              <a:chOff x="5662375" y="212375"/>
              <a:chExt cx="175013" cy="27000"/>
            </a:xfrm>
          </p:grpSpPr>
          <p:sp>
            <p:nvSpPr>
              <p:cNvPr id="234" name="Google Shape;2127;p37">
                <a:extLst>
                  <a:ext uri="{FF2B5EF4-FFF2-40B4-BE49-F238E27FC236}">
                    <a16:creationId xmlns:a16="http://schemas.microsoft.com/office/drawing/2014/main" id="{CE432EDE-9D53-834E-BCEC-A054B06132A0}"/>
                  </a:ext>
                </a:extLst>
              </p:cNvPr>
              <p:cNvSpPr/>
              <p:nvPr/>
            </p:nvSpPr>
            <p:spPr>
              <a:xfrm>
                <a:off x="5662375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solidFill>
                    <a:srgbClr val="595959"/>
                  </a:solidFill>
                  <a:latin typeface="Barlow" pitchFamily="2" charset="77"/>
                </a:endParaRPr>
              </a:p>
            </p:txBody>
          </p:sp>
          <p:sp>
            <p:nvSpPr>
              <p:cNvPr id="235" name="Google Shape;2128;p37">
                <a:extLst>
                  <a:ext uri="{FF2B5EF4-FFF2-40B4-BE49-F238E27FC236}">
                    <a16:creationId xmlns:a16="http://schemas.microsoft.com/office/drawing/2014/main" id="{F290AA0C-8B65-3F48-8A22-B16FBA11CFEA}"/>
                  </a:ext>
                </a:extLst>
              </p:cNvPr>
              <p:cNvSpPr/>
              <p:nvPr/>
            </p:nvSpPr>
            <p:spPr>
              <a:xfrm>
                <a:off x="5736381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solidFill>
                    <a:srgbClr val="595959"/>
                  </a:solidFill>
                  <a:latin typeface="Barlow" pitchFamily="2" charset="77"/>
                </a:endParaRPr>
              </a:p>
            </p:txBody>
          </p:sp>
          <p:sp>
            <p:nvSpPr>
              <p:cNvPr id="236" name="Google Shape;2129;p37">
                <a:extLst>
                  <a:ext uri="{FF2B5EF4-FFF2-40B4-BE49-F238E27FC236}">
                    <a16:creationId xmlns:a16="http://schemas.microsoft.com/office/drawing/2014/main" id="{385D0234-6694-C849-8874-1CD1366AC6C6}"/>
                  </a:ext>
                </a:extLst>
              </p:cNvPr>
              <p:cNvSpPr/>
              <p:nvPr/>
            </p:nvSpPr>
            <p:spPr>
              <a:xfrm>
                <a:off x="5810388" y="212375"/>
                <a:ext cx="27000" cy="270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b="1">
                  <a:solidFill>
                    <a:srgbClr val="595959"/>
                  </a:solidFill>
                  <a:latin typeface="Barlow" pitchFamily="2" charset="77"/>
                </a:endParaRPr>
              </a:p>
            </p:txBody>
          </p:sp>
        </p:grpSp>
      </p:grpSp>
      <p:sp>
        <p:nvSpPr>
          <p:cNvPr id="247" name="Google Shape;2147;p37">
            <a:extLst>
              <a:ext uri="{FF2B5EF4-FFF2-40B4-BE49-F238E27FC236}">
                <a16:creationId xmlns:a16="http://schemas.microsoft.com/office/drawing/2014/main" id="{0AABE5F4-3996-9742-A196-099EB623ACF0}"/>
              </a:ext>
            </a:extLst>
          </p:cNvPr>
          <p:cNvSpPr txBox="1">
            <a:spLocks/>
          </p:cNvSpPr>
          <p:nvPr/>
        </p:nvSpPr>
        <p:spPr>
          <a:xfrm>
            <a:off x="1094144" y="1860193"/>
            <a:ext cx="457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914400"/>
            <a:r>
              <a:rPr lang="en" b="1" kern="0" dirty="0">
                <a:latin typeface="Barlow" pitchFamily="2" charset="77"/>
              </a:rPr>
              <a:t>01</a:t>
            </a:r>
          </a:p>
        </p:txBody>
      </p:sp>
      <p:sp>
        <p:nvSpPr>
          <p:cNvPr id="248" name="Google Shape;2148;p37">
            <a:extLst>
              <a:ext uri="{FF2B5EF4-FFF2-40B4-BE49-F238E27FC236}">
                <a16:creationId xmlns:a16="http://schemas.microsoft.com/office/drawing/2014/main" id="{72669750-4AC6-574D-8871-B3C4A2FA2031}"/>
              </a:ext>
            </a:extLst>
          </p:cNvPr>
          <p:cNvSpPr txBox="1">
            <a:spLocks/>
          </p:cNvSpPr>
          <p:nvPr/>
        </p:nvSpPr>
        <p:spPr>
          <a:xfrm>
            <a:off x="1094144" y="2939185"/>
            <a:ext cx="457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914400"/>
            <a:r>
              <a:rPr lang="en" b="1" kern="0">
                <a:latin typeface="Barlow" pitchFamily="2" charset="77"/>
              </a:rPr>
              <a:t>02</a:t>
            </a:r>
          </a:p>
        </p:txBody>
      </p:sp>
      <p:sp>
        <p:nvSpPr>
          <p:cNvPr id="249" name="Google Shape;2149;p37">
            <a:extLst>
              <a:ext uri="{FF2B5EF4-FFF2-40B4-BE49-F238E27FC236}">
                <a16:creationId xmlns:a16="http://schemas.microsoft.com/office/drawing/2014/main" id="{78307245-E1F1-5F41-9288-F1A52260651B}"/>
              </a:ext>
            </a:extLst>
          </p:cNvPr>
          <p:cNvSpPr txBox="1">
            <a:spLocks/>
          </p:cNvSpPr>
          <p:nvPr/>
        </p:nvSpPr>
        <p:spPr>
          <a:xfrm>
            <a:off x="1094144" y="4018177"/>
            <a:ext cx="457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914400"/>
            <a:r>
              <a:rPr lang="en" b="1" kern="0">
                <a:latin typeface="Barlow" pitchFamily="2" charset="77"/>
              </a:rPr>
              <a:t>03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C897FE1-26E0-8A41-88E5-FD0EA08DEE1A}"/>
              </a:ext>
            </a:extLst>
          </p:cNvPr>
          <p:cNvSpPr txBox="1"/>
          <p:nvPr/>
        </p:nvSpPr>
        <p:spPr>
          <a:xfrm>
            <a:off x="1784799" y="1652898"/>
            <a:ext cx="4797188" cy="27576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ct val="90000"/>
              </a:lnSpc>
            </a:pPr>
            <a:r>
              <a:rPr lang="en-US" sz="2400" b="1" dirty="0" err="1">
                <a:solidFill>
                  <a:schemeClr val="accent5">
                    <a:lumMod val="25000"/>
                  </a:schemeClr>
                </a:solidFill>
                <a:latin typeface="Barlow" pitchFamily="2" charset="77"/>
              </a:rPr>
              <a:t>Kerangka</a:t>
            </a:r>
            <a:r>
              <a:rPr lang="en-US" sz="2400" b="1" dirty="0">
                <a:solidFill>
                  <a:schemeClr val="accent5">
                    <a:lumMod val="25000"/>
                  </a:schemeClr>
                </a:solidFill>
                <a:latin typeface="Barlow" pitchFamily="2" charset="77"/>
              </a:rPr>
              <a:t> </a:t>
            </a:r>
            <a:r>
              <a:rPr lang="en-US" sz="2400" b="1" dirty="0" err="1">
                <a:solidFill>
                  <a:schemeClr val="accent5">
                    <a:lumMod val="25000"/>
                  </a:schemeClr>
                </a:solidFill>
                <a:latin typeface="Barlow" pitchFamily="2" charset="77"/>
              </a:rPr>
              <a:t>Standar</a:t>
            </a:r>
            <a:r>
              <a:rPr lang="en-US" sz="2400" b="1" dirty="0">
                <a:solidFill>
                  <a:schemeClr val="accent5">
                    <a:lumMod val="25000"/>
                  </a:schemeClr>
                </a:solidFill>
                <a:latin typeface="Barlow" pitchFamily="2" charset="77"/>
              </a:rPr>
              <a:t> </a:t>
            </a:r>
            <a:r>
              <a:rPr lang="en-US" sz="2400" b="1" dirty="0" err="1">
                <a:solidFill>
                  <a:schemeClr val="accent5">
                    <a:lumMod val="25000"/>
                  </a:schemeClr>
                </a:solidFill>
                <a:latin typeface="Barlow" pitchFamily="2" charset="77"/>
              </a:rPr>
              <a:t>Pelaporan</a:t>
            </a:r>
            <a:r>
              <a:rPr lang="en-US" sz="2400" b="1" dirty="0">
                <a:solidFill>
                  <a:schemeClr val="accent5">
                    <a:lumMod val="25000"/>
                  </a:schemeClr>
                </a:solidFill>
                <a:latin typeface="Barlow" pitchFamily="2" charset="77"/>
              </a:rPr>
              <a:t> </a:t>
            </a:r>
            <a:r>
              <a:rPr lang="en-US" sz="2400" b="1" dirty="0" err="1">
                <a:solidFill>
                  <a:schemeClr val="accent5">
                    <a:lumMod val="25000"/>
                  </a:schemeClr>
                </a:solidFill>
                <a:latin typeface="Barlow" pitchFamily="2" charset="77"/>
              </a:rPr>
              <a:t>Keuangan</a:t>
            </a:r>
            <a:r>
              <a:rPr lang="en-US" sz="2400" b="1" dirty="0">
                <a:solidFill>
                  <a:schemeClr val="accent5">
                    <a:lumMod val="25000"/>
                  </a:schemeClr>
                </a:solidFill>
                <a:latin typeface="Barlow" pitchFamily="2" charset="77"/>
              </a:rPr>
              <a:t> Indonesia</a:t>
            </a:r>
          </a:p>
          <a:p>
            <a:pPr lvl="0">
              <a:lnSpc>
                <a:spcPct val="150000"/>
              </a:lnSpc>
            </a:pPr>
            <a:endParaRPr lang="en-US" sz="1600" b="1" dirty="0">
              <a:solidFill>
                <a:schemeClr val="accent5">
                  <a:lumMod val="25000"/>
                </a:schemeClr>
              </a:solidFill>
              <a:latin typeface="Barlow" pitchFamily="2" charset="77"/>
            </a:endParaRPr>
          </a:p>
          <a:p>
            <a:pPr>
              <a:lnSpc>
                <a:spcPct val="150000"/>
              </a:lnSpc>
            </a:pPr>
            <a:r>
              <a:rPr lang="en-GB" altLang="en-US" sz="2400" b="1" dirty="0">
                <a:solidFill>
                  <a:schemeClr val="accent5">
                    <a:lumMod val="25000"/>
                  </a:schemeClr>
                </a:solidFill>
                <a:latin typeface="Barlow" pitchFamily="2" charset="77"/>
              </a:rPr>
              <a:t>Update PSAK</a:t>
            </a:r>
          </a:p>
          <a:p>
            <a:pPr lvl="0">
              <a:lnSpc>
                <a:spcPct val="150000"/>
              </a:lnSpc>
            </a:pPr>
            <a:endParaRPr lang="en-US" sz="2400" b="1" dirty="0">
              <a:solidFill>
                <a:schemeClr val="accent5">
                  <a:lumMod val="25000"/>
                </a:schemeClr>
              </a:solidFill>
              <a:latin typeface="Barlow" pitchFamily="2" charset="77"/>
            </a:endParaRPr>
          </a:p>
          <a:p>
            <a:pPr lvl="0">
              <a:lnSpc>
                <a:spcPct val="150000"/>
              </a:lnSpc>
            </a:pPr>
            <a:r>
              <a:rPr lang="en-US" sz="2400" b="1" dirty="0">
                <a:solidFill>
                  <a:schemeClr val="accent5">
                    <a:lumMod val="25000"/>
                  </a:schemeClr>
                </a:solidFill>
                <a:latin typeface="Barlow" pitchFamily="2" charset="77"/>
              </a:rPr>
              <a:t>SAK EP</a:t>
            </a:r>
          </a:p>
        </p:txBody>
      </p:sp>
      <p:sp>
        <p:nvSpPr>
          <p:cNvPr id="251" name="Slide Number Placeholder 1">
            <a:extLst>
              <a:ext uri="{FF2B5EF4-FFF2-40B4-BE49-F238E27FC236}">
                <a16:creationId xmlns:a16="http://schemas.microsoft.com/office/drawing/2014/main" id="{E816CC71-BBC0-704A-94A9-45C3F02A67DA}"/>
              </a:ext>
            </a:extLst>
          </p:cNvPr>
          <p:cNvSpPr txBox="1">
            <a:spLocks/>
          </p:cNvSpPr>
          <p:nvPr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2</a:t>
            </a:fld>
            <a:endParaRPr lang="en-US" dirty="0"/>
          </a:p>
        </p:txBody>
      </p:sp>
    </p:spTree>
  </p:cSld>
  <p:clrMapOvr>
    <a:masterClrMapping/>
  </p:clrMapOvr>
  <p:transition spd="slow">
    <p:strips dir="rd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44;p3">
            <a:extLst>
              <a:ext uri="{FF2B5EF4-FFF2-40B4-BE49-F238E27FC236}">
                <a16:creationId xmlns:a16="http://schemas.microsoft.com/office/drawing/2014/main" id="{0537D44F-F38D-4FDE-8F21-DBDB59917D36}"/>
              </a:ext>
            </a:extLst>
          </p:cNvPr>
          <p:cNvGrpSpPr/>
          <p:nvPr/>
        </p:nvGrpSpPr>
        <p:grpSpPr>
          <a:xfrm>
            <a:off x="3429000" y="1219200"/>
            <a:ext cx="5715000" cy="4114800"/>
            <a:chOff x="399425" y="238125"/>
            <a:chExt cx="6810025" cy="5187000"/>
          </a:xfrm>
          <a:solidFill>
            <a:schemeClr val="accent1">
              <a:lumMod val="75000"/>
            </a:schemeClr>
          </a:solidFill>
        </p:grpSpPr>
        <p:sp>
          <p:nvSpPr>
            <p:cNvPr id="5" name="Google Shape;45;p3">
              <a:extLst>
                <a:ext uri="{FF2B5EF4-FFF2-40B4-BE49-F238E27FC236}">
                  <a16:creationId xmlns:a16="http://schemas.microsoft.com/office/drawing/2014/main" id="{E1FE67BC-2BAA-4FAF-B766-7731193F3B77}"/>
                </a:ext>
              </a:extLst>
            </p:cNvPr>
            <p:cNvSpPr/>
            <p:nvPr/>
          </p:nvSpPr>
          <p:spPr>
            <a:xfrm>
              <a:off x="399425" y="238325"/>
              <a:ext cx="6810025" cy="5186100"/>
            </a:xfrm>
            <a:custGeom>
              <a:avLst/>
              <a:gdLst/>
              <a:ahLst/>
              <a:cxnLst/>
              <a:rect l="l" t="t" r="r" b="b"/>
              <a:pathLst>
                <a:path w="272401" h="207444" extrusionOk="0">
                  <a:moveTo>
                    <a:pt x="143525" y="0"/>
                  </a:moveTo>
                  <a:cubicBezTo>
                    <a:pt x="130816" y="0"/>
                    <a:pt x="118065" y="708"/>
                    <a:pt x="105367" y="1397"/>
                  </a:cubicBezTo>
                  <a:cubicBezTo>
                    <a:pt x="85699" y="2506"/>
                    <a:pt x="65661" y="3689"/>
                    <a:pt x="47175" y="10640"/>
                  </a:cubicBezTo>
                  <a:cubicBezTo>
                    <a:pt x="28764" y="17590"/>
                    <a:pt x="11832" y="31343"/>
                    <a:pt x="5990" y="50198"/>
                  </a:cubicBezTo>
                  <a:cubicBezTo>
                    <a:pt x="1" y="69867"/>
                    <a:pt x="6877" y="90940"/>
                    <a:pt x="13680" y="110387"/>
                  </a:cubicBezTo>
                  <a:cubicBezTo>
                    <a:pt x="22479" y="135305"/>
                    <a:pt x="31870" y="161332"/>
                    <a:pt x="51390" y="179152"/>
                  </a:cubicBezTo>
                  <a:cubicBezTo>
                    <a:pt x="67098" y="193557"/>
                    <a:pt x="97572" y="207444"/>
                    <a:pt x="121591" y="207444"/>
                  </a:cubicBezTo>
                  <a:cubicBezTo>
                    <a:pt x="124820" y="207444"/>
                    <a:pt x="127933" y="207193"/>
                    <a:pt x="130877" y="206658"/>
                  </a:cubicBezTo>
                  <a:cubicBezTo>
                    <a:pt x="145739" y="204070"/>
                    <a:pt x="159714" y="191205"/>
                    <a:pt x="171840" y="182923"/>
                  </a:cubicBezTo>
                  <a:cubicBezTo>
                    <a:pt x="188625" y="171314"/>
                    <a:pt x="205484" y="159705"/>
                    <a:pt x="222268" y="148097"/>
                  </a:cubicBezTo>
                  <a:cubicBezTo>
                    <a:pt x="236909" y="138041"/>
                    <a:pt x="252067" y="127319"/>
                    <a:pt x="260348" y="111644"/>
                  </a:cubicBezTo>
                  <a:cubicBezTo>
                    <a:pt x="272400" y="88722"/>
                    <a:pt x="266411" y="59071"/>
                    <a:pt x="249996" y="39033"/>
                  </a:cubicBezTo>
                  <a:cubicBezTo>
                    <a:pt x="233507" y="18995"/>
                    <a:pt x="208367" y="7756"/>
                    <a:pt x="182858" y="3098"/>
                  </a:cubicBezTo>
                  <a:cubicBezTo>
                    <a:pt x="169864" y="762"/>
                    <a:pt x="156717" y="0"/>
                    <a:pt x="143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Google Shape;46;p3">
              <a:extLst>
                <a:ext uri="{FF2B5EF4-FFF2-40B4-BE49-F238E27FC236}">
                  <a16:creationId xmlns:a16="http://schemas.microsoft.com/office/drawing/2014/main" id="{175252EF-28CB-4349-9764-A170B3082E5A}"/>
                </a:ext>
              </a:extLst>
            </p:cNvPr>
            <p:cNvSpPr/>
            <p:nvPr/>
          </p:nvSpPr>
          <p:spPr>
            <a:xfrm>
              <a:off x="491875" y="238125"/>
              <a:ext cx="6575225" cy="5187000"/>
            </a:xfrm>
            <a:custGeom>
              <a:avLst/>
              <a:gdLst/>
              <a:ahLst/>
              <a:cxnLst/>
              <a:rect l="l" t="t" r="r" b="b"/>
              <a:pathLst>
                <a:path w="263009" h="207480" extrusionOk="0">
                  <a:moveTo>
                    <a:pt x="139601" y="0"/>
                  </a:moveTo>
                  <a:cubicBezTo>
                    <a:pt x="126957" y="0"/>
                    <a:pt x="114313" y="739"/>
                    <a:pt x="101669" y="1405"/>
                  </a:cubicBezTo>
                  <a:cubicBezTo>
                    <a:pt x="82001" y="2514"/>
                    <a:pt x="61963" y="3697"/>
                    <a:pt x="43477" y="10648"/>
                  </a:cubicBezTo>
                  <a:cubicBezTo>
                    <a:pt x="25066" y="17598"/>
                    <a:pt x="8134" y="31351"/>
                    <a:pt x="2292" y="50206"/>
                  </a:cubicBezTo>
                  <a:cubicBezTo>
                    <a:pt x="665" y="55530"/>
                    <a:pt x="0" y="60928"/>
                    <a:pt x="0" y="66399"/>
                  </a:cubicBezTo>
                  <a:cubicBezTo>
                    <a:pt x="0" y="81114"/>
                    <a:pt x="5028" y="96198"/>
                    <a:pt x="9982" y="110395"/>
                  </a:cubicBezTo>
                  <a:cubicBezTo>
                    <a:pt x="18781" y="135313"/>
                    <a:pt x="28172" y="161340"/>
                    <a:pt x="47692" y="179160"/>
                  </a:cubicBezTo>
                  <a:cubicBezTo>
                    <a:pt x="63442" y="193579"/>
                    <a:pt x="93979" y="207480"/>
                    <a:pt x="118010" y="207480"/>
                  </a:cubicBezTo>
                  <a:cubicBezTo>
                    <a:pt x="121190" y="207480"/>
                    <a:pt x="124221" y="207258"/>
                    <a:pt x="127179" y="206666"/>
                  </a:cubicBezTo>
                  <a:cubicBezTo>
                    <a:pt x="142041" y="204078"/>
                    <a:pt x="156016" y="191213"/>
                    <a:pt x="168142" y="182931"/>
                  </a:cubicBezTo>
                  <a:cubicBezTo>
                    <a:pt x="184927" y="171322"/>
                    <a:pt x="201786" y="159713"/>
                    <a:pt x="218570" y="148105"/>
                  </a:cubicBezTo>
                  <a:cubicBezTo>
                    <a:pt x="233211" y="138049"/>
                    <a:pt x="248369" y="127327"/>
                    <a:pt x="256650" y="111652"/>
                  </a:cubicBezTo>
                  <a:cubicBezTo>
                    <a:pt x="261013" y="103370"/>
                    <a:pt x="263009" y="94127"/>
                    <a:pt x="263009" y="84885"/>
                  </a:cubicBezTo>
                  <a:cubicBezTo>
                    <a:pt x="263009" y="68544"/>
                    <a:pt x="256798" y="51833"/>
                    <a:pt x="246298" y="39041"/>
                  </a:cubicBezTo>
                  <a:cubicBezTo>
                    <a:pt x="229809" y="19003"/>
                    <a:pt x="204669" y="7764"/>
                    <a:pt x="179160" y="3106"/>
                  </a:cubicBezTo>
                  <a:cubicBezTo>
                    <a:pt x="166146" y="813"/>
                    <a:pt x="152910" y="0"/>
                    <a:pt x="1396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CBD8F7CE-4DF9-4ECB-A97C-188EBD18F33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3962400" y="2380367"/>
            <a:ext cx="4648200" cy="1048400"/>
          </a:xfrm>
        </p:spPr>
        <p:txBody>
          <a:bodyPr>
            <a:noAutofit/>
          </a:bodyPr>
          <a:lstStyle/>
          <a:p>
            <a:pPr algn="ctr"/>
            <a:r>
              <a:rPr lang="en-US" sz="4000" dirty="0" err="1">
                <a:solidFill>
                  <a:schemeClr val="bg1"/>
                </a:solidFill>
              </a:rPr>
              <a:t>Kerangka</a:t>
            </a:r>
            <a:r>
              <a:rPr lang="en-US" sz="4000" dirty="0">
                <a:solidFill>
                  <a:schemeClr val="bg1"/>
                </a:solidFill>
              </a:rPr>
              <a:t> </a:t>
            </a:r>
            <a:r>
              <a:rPr lang="en-US" sz="4000" dirty="0" err="1">
                <a:solidFill>
                  <a:schemeClr val="bg1"/>
                </a:solidFill>
              </a:rPr>
              <a:t>Standar</a:t>
            </a:r>
            <a:r>
              <a:rPr lang="en-US" sz="4000" dirty="0">
                <a:solidFill>
                  <a:schemeClr val="bg1"/>
                </a:solidFill>
              </a:rPr>
              <a:t> </a:t>
            </a:r>
            <a:r>
              <a:rPr lang="en-US" sz="4000" dirty="0" err="1">
                <a:solidFill>
                  <a:schemeClr val="bg1"/>
                </a:solidFill>
              </a:rPr>
              <a:t>Pelaporan</a:t>
            </a:r>
            <a:r>
              <a:rPr lang="en-US" sz="4000" dirty="0">
                <a:solidFill>
                  <a:schemeClr val="bg1"/>
                </a:solidFill>
              </a:rPr>
              <a:t> </a:t>
            </a:r>
            <a:r>
              <a:rPr lang="en-US" sz="4000" dirty="0" err="1">
                <a:solidFill>
                  <a:schemeClr val="bg1"/>
                </a:solidFill>
              </a:rPr>
              <a:t>Keuangan</a:t>
            </a:r>
            <a:r>
              <a:rPr lang="en-US" sz="4000" dirty="0">
                <a:solidFill>
                  <a:schemeClr val="bg1"/>
                </a:solidFill>
              </a:rPr>
              <a:t> Indonesia</a:t>
            </a:r>
            <a:endParaRPr lang="en-ID" sz="4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803192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943206" y="154437"/>
            <a:ext cx="8229600" cy="1160588"/>
          </a:xfrm>
        </p:spPr>
        <p:txBody>
          <a:bodyPr/>
          <a:lstStyle/>
          <a:p>
            <a:pPr algn="ctr"/>
            <a:r>
              <a:rPr lang="en-US" sz="3600" b="1" dirty="0" err="1">
                <a:latin typeface="Fjalla One" panose="02000506040000020004" pitchFamily="2" charset="0"/>
              </a:rPr>
              <a:t>Kerangka</a:t>
            </a:r>
            <a:r>
              <a:rPr lang="en-US" sz="3600" b="1" dirty="0">
                <a:latin typeface="Fjalla One" panose="02000506040000020004" pitchFamily="2" charset="0"/>
              </a:rPr>
              <a:t> </a:t>
            </a:r>
            <a:r>
              <a:rPr lang="en-US" sz="3600" b="1" dirty="0" err="1">
                <a:latin typeface="Fjalla One" panose="02000506040000020004" pitchFamily="2" charset="0"/>
              </a:rPr>
              <a:t>Standar</a:t>
            </a:r>
            <a:r>
              <a:rPr lang="en-US" sz="3600" b="1" dirty="0">
                <a:latin typeface="Fjalla One" panose="02000506040000020004" pitchFamily="2" charset="0"/>
              </a:rPr>
              <a:t> </a:t>
            </a:r>
            <a:r>
              <a:rPr lang="en-US" sz="3600" b="1" dirty="0" err="1">
                <a:latin typeface="Fjalla One" panose="02000506040000020004" pitchFamily="2" charset="0"/>
              </a:rPr>
              <a:t>Pelaporan</a:t>
            </a:r>
            <a:r>
              <a:rPr lang="en-US" sz="3600" b="1" dirty="0">
                <a:latin typeface="Fjalla One" panose="02000506040000020004" pitchFamily="2" charset="0"/>
              </a:rPr>
              <a:t> </a:t>
            </a:r>
            <a:br>
              <a:rPr lang="en-US" sz="3600" b="1" dirty="0">
                <a:latin typeface="Fjalla One" panose="02000506040000020004" pitchFamily="2" charset="0"/>
              </a:rPr>
            </a:br>
            <a:r>
              <a:rPr lang="en-US" sz="3600" b="1" dirty="0" err="1">
                <a:latin typeface="Fjalla One" panose="02000506040000020004" pitchFamily="2" charset="0"/>
              </a:rPr>
              <a:t>Keuangan</a:t>
            </a:r>
            <a:r>
              <a:rPr lang="en-US" sz="3600" b="1" dirty="0">
                <a:latin typeface="Fjalla One" panose="02000506040000020004" pitchFamily="2" charset="0"/>
              </a:rPr>
              <a:t> Indonesia (KSPKI)</a:t>
            </a:r>
            <a:endParaRPr lang="id-ID" sz="3600" b="1" dirty="0">
              <a:latin typeface="Fjalla One" panose="02000506040000020004" pitchFamily="2" charset="0"/>
            </a:endParaRPr>
          </a:p>
        </p:txBody>
      </p:sp>
      <p:sp>
        <p:nvSpPr>
          <p:cNvPr id="106499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998496" y="1840139"/>
            <a:ext cx="4906899" cy="4501209"/>
          </a:xfrm>
        </p:spPr>
        <p:txBody>
          <a:bodyPr>
            <a:noAutofit/>
          </a:bodyPr>
          <a:lstStyle/>
          <a:p>
            <a:pPr eaLnBrk="0" hangingPunct="0">
              <a:spcBef>
                <a:spcPts val="600"/>
              </a:spcBef>
              <a:defRPr/>
            </a:pPr>
            <a:r>
              <a:rPr lang="en-GB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Tujuan</a:t>
            </a:r>
            <a:r>
              <a:rPr lang="en-GB" sz="2400" b="1" dirty="0">
                <a:latin typeface="Calibri" panose="020F0502020204030204" pitchFamily="34" charset="0"/>
                <a:cs typeface="Calibri" panose="020F0502020204030204" pitchFamily="34" charset="0"/>
              </a:rPr>
              <a:t> KSKPI </a:t>
            </a:r>
            <a:r>
              <a:rPr lang="en-GB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mengatur</a:t>
            </a:r>
            <a:endParaRPr lang="en-GB" sz="2400" b="1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1" eaLnBrk="0" hangingPunct="0">
              <a:lnSpc>
                <a:spcPct val="100000"/>
              </a:lnSpc>
              <a:spcBef>
                <a:spcPts val="1200"/>
              </a:spcBef>
              <a:defRPr/>
            </a:pP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Pilar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(SAK) yang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digunakan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Menyusun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keunagan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(LK)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berdasarkan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SAK yang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diterbitkan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IAI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LK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bertujuan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umum</a:t>
            </a:r>
            <a:endParaRPr lang="en-GB" sz="20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1" eaLnBrk="0" hangingPunct="0">
              <a:lnSpc>
                <a:spcPct val="100000"/>
              </a:lnSpc>
              <a:spcBef>
                <a:spcPts val="1200"/>
              </a:spcBef>
              <a:defRPr/>
            </a:pP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Kriteria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masing-masing pilar</a:t>
            </a:r>
          </a:p>
          <a:p>
            <a:pPr lvl="1" eaLnBrk="0" hangingPunct="0">
              <a:lnSpc>
                <a:spcPct val="100000"/>
              </a:lnSpc>
              <a:spcBef>
                <a:spcPts val="1200"/>
              </a:spcBef>
              <a:defRPr/>
            </a:pP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SAK yang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berlaku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setiap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Pilar</a:t>
            </a:r>
          </a:p>
          <a:p>
            <a:pPr lvl="1" eaLnBrk="0" hangingPunct="0">
              <a:lnSpc>
                <a:spcPct val="100000"/>
              </a:lnSpc>
              <a:spcBef>
                <a:spcPts val="1200"/>
              </a:spcBef>
              <a:defRPr/>
            </a:pP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Persyaratan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berpindah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dari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satu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pilar SAK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ke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 pilar SAK </a:t>
            </a:r>
            <a:r>
              <a:rPr lang="en-GB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lainnya</a:t>
            </a:r>
            <a:r>
              <a:rPr lang="en-GB" sz="2000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>
              <a:spcBef>
                <a:spcPts val="600"/>
              </a:spcBef>
            </a:pPr>
            <a:endParaRPr lang="id-ID" sz="24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294967295"/>
          </p:nvPr>
        </p:nvSpPr>
        <p:spPr>
          <a:xfrm>
            <a:off x="11506200" y="6438900"/>
            <a:ext cx="685800" cy="419100"/>
          </a:xfrm>
        </p:spPr>
        <p:txBody>
          <a:bodyPr/>
          <a:lstStyle/>
          <a:p>
            <a:fld id="{9842F93E-C71B-4C37-9164-F0488A1DAA02}" type="slidenum">
              <a:rPr lang="es-ES" smtClean="0"/>
              <a:pPr/>
              <a:t>4</a:t>
            </a:fld>
            <a:endParaRPr lang="es-E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E7FA5E2-CFCA-47FB-8410-44814FC0B161}"/>
              </a:ext>
            </a:extLst>
          </p:cNvPr>
          <p:cNvGrpSpPr/>
          <p:nvPr/>
        </p:nvGrpSpPr>
        <p:grpSpPr>
          <a:xfrm>
            <a:off x="6286606" y="1392505"/>
            <a:ext cx="5097503" cy="5233577"/>
            <a:chOff x="6096000" y="1291664"/>
            <a:chExt cx="5097503" cy="5233577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8ABC100-E8F9-4C88-A339-63B99E8A88AA}"/>
                </a:ext>
              </a:extLst>
            </p:cNvPr>
            <p:cNvSpPr/>
            <p:nvPr/>
          </p:nvSpPr>
          <p:spPr>
            <a:xfrm rot="16200000">
              <a:off x="4744972" y="3944099"/>
              <a:ext cx="3932170" cy="1230114"/>
            </a:xfrm>
            <a:custGeom>
              <a:avLst/>
              <a:gdLst>
                <a:gd name="connsiteX0" fmla="*/ 0 w 3422433"/>
                <a:gd name="connsiteY0" fmla="*/ 85561 h 855608"/>
                <a:gd name="connsiteX1" fmla="*/ 85561 w 3422433"/>
                <a:gd name="connsiteY1" fmla="*/ 0 h 855608"/>
                <a:gd name="connsiteX2" fmla="*/ 3336872 w 3422433"/>
                <a:gd name="connsiteY2" fmla="*/ 0 h 855608"/>
                <a:gd name="connsiteX3" fmla="*/ 3422433 w 3422433"/>
                <a:gd name="connsiteY3" fmla="*/ 85561 h 855608"/>
                <a:gd name="connsiteX4" fmla="*/ 3422433 w 3422433"/>
                <a:gd name="connsiteY4" fmla="*/ 770047 h 855608"/>
                <a:gd name="connsiteX5" fmla="*/ 3336872 w 3422433"/>
                <a:gd name="connsiteY5" fmla="*/ 855608 h 855608"/>
                <a:gd name="connsiteX6" fmla="*/ 85561 w 3422433"/>
                <a:gd name="connsiteY6" fmla="*/ 855608 h 855608"/>
                <a:gd name="connsiteX7" fmla="*/ 0 w 3422433"/>
                <a:gd name="connsiteY7" fmla="*/ 770047 h 855608"/>
                <a:gd name="connsiteX8" fmla="*/ 0 w 3422433"/>
                <a:gd name="connsiteY8" fmla="*/ 85561 h 85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2433" h="855608">
                  <a:moveTo>
                    <a:pt x="0" y="85561"/>
                  </a:moveTo>
                  <a:cubicBezTo>
                    <a:pt x="0" y="38307"/>
                    <a:pt x="38307" y="0"/>
                    <a:pt x="85561" y="0"/>
                  </a:cubicBezTo>
                  <a:lnTo>
                    <a:pt x="3336872" y="0"/>
                  </a:lnTo>
                  <a:cubicBezTo>
                    <a:pt x="3384126" y="0"/>
                    <a:pt x="3422433" y="38307"/>
                    <a:pt x="3422433" y="85561"/>
                  </a:cubicBezTo>
                  <a:lnTo>
                    <a:pt x="3422433" y="770047"/>
                  </a:lnTo>
                  <a:cubicBezTo>
                    <a:pt x="3422433" y="817301"/>
                    <a:pt x="3384126" y="855608"/>
                    <a:pt x="3336872" y="855608"/>
                  </a:cubicBezTo>
                  <a:lnTo>
                    <a:pt x="85561" y="855608"/>
                  </a:lnTo>
                  <a:cubicBezTo>
                    <a:pt x="38307" y="855608"/>
                    <a:pt x="0" y="817301"/>
                    <a:pt x="0" y="770047"/>
                  </a:cubicBezTo>
                  <a:lnTo>
                    <a:pt x="0" y="85561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0"/>
                <a:satOff val="0"/>
                <a:lumOff val="0"/>
                <a:alphaOff val="0"/>
              </a:schemeClr>
            </a:fillRef>
            <a:effectRef idx="0">
              <a:schemeClr val="accent5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3640" tIns="93640" rIns="93640" bIns="93640" numCol="1" spcCol="1270" anchor="ctr" anchorCtr="0">
              <a:noAutofit/>
            </a:bodyPr>
            <a:lstStyle/>
            <a:p>
              <a:pPr marL="0" lvl="0" indent="0" algn="ctr" defTabSz="800100">
                <a:spcBef>
                  <a:spcPct val="0"/>
                </a:spcBef>
                <a:buNone/>
              </a:pPr>
              <a:r>
                <a:rPr lang="en-US" sz="2800" b="1" kern="1200" dirty="0">
                  <a:solidFill>
                    <a:schemeClr val="tx1"/>
                  </a:solidFill>
                  <a:latin typeface="Aptos Black" panose="020B0004020202020204" pitchFamily="34" charset="0"/>
                </a:rPr>
                <a:t>PILAR 1</a:t>
              </a:r>
              <a:r>
                <a:rPr lang="en-US" sz="2400" b="1" kern="1200" dirty="0">
                  <a:solidFill>
                    <a:schemeClr val="tx1"/>
                  </a:solidFill>
                </a:rPr>
                <a:t> </a:t>
              </a:r>
            </a:p>
            <a:p>
              <a:pPr marL="0" lvl="0" indent="0" algn="ctr" defTabSz="800100">
                <a:spcBef>
                  <a:spcPct val="0"/>
                </a:spcBef>
                <a:buNone/>
              </a:pPr>
              <a:r>
                <a:rPr lang="en-US" sz="2400" b="1" kern="1200" dirty="0">
                  <a:solidFill>
                    <a:schemeClr val="tx1"/>
                  </a:solidFill>
                </a:rPr>
                <a:t>SAK </a:t>
              </a:r>
              <a:r>
                <a:rPr lang="en-US" sz="2400" b="1" kern="1200" dirty="0" err="1">
                  <a:solidFill>
                    <a:schemeClr val="tx1"/>
                  </a:solidFill>
                </a:rPr>
                <a:t>Internasional</a:t>
              </a:r>
              <a:endParaRPr lang="en-ID" sz="2400" b="1" kern="1200" dirty="0">
                <a:solidFill>
                  <a:schemeClr val="tx1"/>
                </a:solidFill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8AD2481B-9F79-425F-91A2-95BFD67F9708}"/>
                </a:ext>
              </a:extLst>
            </p:cNvPr>
            <p:cNvSpPr/>
            <p:nvPr/>
          </p:nvSpPr>
          <p:spPr>
            <a:xfrm rot="16200000">
              <a:off x="6034895" y="3988197"/>
              <a:ext cx="3932174" cy="1141914"/>
            </a:xfrm>
            <a:custGeom>
              <a:avLst/>
              <a:gdLst>
                <a:gd name="connsiteX0" fmla="*/ 0 w 3422433"/>
                <a:gd name="connsiteY0" fmla="*/ 85561 h 855608"/>
                <a:gd name="connsiteX1" fmla="*/ 85561 w 3422433"/>
                <a:gd name="connsiteY1" fmla="*/ 0 h 855608"/>
                <a:gd name="connsiteX2" fmla="*/ 3336872 w 3422433"/>
                <a:gd name="connsiteY2" fmla="*/ 0 h 855608"/>
                <a:gd name="connsiteX3" fmla="*/ 3422433 w 3422433"/>
                <a:gd name="connsiteY3" fmla="*/ 85561 h 855608"/>
                <a:gd name="connsiteX4" fmla="*/ 3422433 w 3422433"/>
                <a:gd name="connsiteY4" fmla="*/ 770047 h 855608"/>
                <a:gd name="connsiteX5" fmla="*/ 3336872 w 3422433"/>
                <a:gd name="connsiteY5" fmla="*/ 855608 h 855608"/>
                <a:gd name="connsiteX6" fmla="*/ 85561 w 3422433"/>
                <a:gd name="connsiteY6" fmla="*/ 855608 h 855608"/>
                <a:gd name="connsiteX7" fmla="*/ 0 w 3422433"/>
                <a:gd name="connsiteY7" fmla="*/ 770047 h 855608"/>
                <a:gd name="connsiteX8" fmla="*/ 0 w 3422433"/>
                <a:gd name="connsiteY8" fmla="*/ 85561 h 85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2433" h="855608">
                  <a:moveTo>
                    <a:pt x="0" y="85561"/>
                  </a:moveTo>
                  <a:cubicBezTo>
                    <a:pt x="0" y="38307"/>
                    <a:pt x="38307" y="0"/>
                    <a:pt x="85561" y="0"/>
                  </a:cubicBezTo>
                  <a:lnTo>
                    <a:pt x="3336872" y="0"/>
                  </a:lnTo>
                  <a:cubicBezTo>
                    <a:pt x="3384126" y="0"/>
                    <a:pt x="3422433" y="38307"/>
                    <a:pt x="3422433" y="85561"/>
                  </a:cubicBezTo>
                  <a:lnTo>
                    <a:pt x="3422433" y="770047"/>
                  </a:lnTo>
                  <a:cubicBezTo>
                    <a:pt x="3422433" y="817301"/>
                    <a:pt x="3384126" y="855608"/>
                    <a:pt x="3336872" y="855608"/>
                  </a:cubicBezTo>
                  <a:lnTo>
                    <a:pt x="85561" y="855608"/>
                  </a:lnTo>
                  <a:cubicBezTo>
                    <a:pt x="38307" y="855608"/>
                    <a:pt x="0" y="817301"/>
                    <a:pt x="0" y="770047"/>
                  </a:cubicBezTo>
                  <a:lnTo>
                    <a:pt x="0" y="85561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-2451115"/>
                <a:satOff val="-3409"/>
                <a:lumOff val="-1307"/>
                <a:alphaOff val="0"/>
              </a:schemeClr>
            </a:fillRef>
            <a:effectRef idx="0">
              <a:schemeClr val="accent5">
                <a:hueOff val="-2451115"/>
                <a:satOff val="-3409"/>
                <a:lumOff val="-1307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3640" tIns="93640" rIns="93640" bIns="93640" numCol="1" spcCol="1270" anchor="ctr" anchorCtr="0">
              <a:noAutofit/>
            </a:bodyPr>
            <a:lstStyle/>
            <a:p>
              <a:pPr marL="0" lvl="0" indent="0" algn="ctr" defTabSz="800100">
                <a:spcBef>
                  <a:spcPct val="0"/>
                </a:spcBef>
                <a:buNone/>
              </a:pPr>
              <a:r>
                <a:rPr lang="en-US" sz="2800" b="1" kern="1200" dirty="0">
                  <a:solidFill>
                    <a:schemeClr val="tx1"/>
                  </a:solidFill>
                  <a:latin typeface="Aptos Black" panose="020B0004020202020204" pitchFamily="34" charset="0"/>
                </a:rPr>
                <a:t>PILAR 2</a:t>
              </a:r>
              <a:r>
                <a:rPr lang="en-US" sz="2400" b="1" kern="1200" dirty="0">
                  <a:solidFill>
                    <a:schemeClr val="tx1"/>
                  </a:solidFill>
                </a:rPr>
                <a:t> </a:t>
              </a:r>
            </a:p>
            <a:p>
              <a:pPr marL="0" lvl="0" indent="0" algn="ctr" defTabSz="800100">
                <a:spcBef>
                  <a:spcPct val="0"/>
                </a:spcBef>
                <a:buNone/>
              </a:pPr>
              <a:r>
                <a:rPr lang="en-US" sz="2400" b="1" kern="1200" dirty="0">
                  <a:solidFill>
                    <a:schemeClr val="tx1"/>
                  </a:solidFill>
                </a:rPr>
                <a:t>SAK Indonesia</a:t>
              </a:r>
              <a:endParaRPr lang="en-ID" sz="2400" b="1" kern="1200" dirty="0">
                <a:solidFill>
                  <a:schemeClr val="tx1"/>
                </a:solidFill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4B5B83F-9AEF-4E5C-83AC-F8C4419594CF}"/>
                </a:ext>
              </a:extLst>
            </p:cNvPr>
            <p:cNvSpPr/>
            <p:nvPr/>
          </p:nvSpPr>
          <p:spPr>
            <a:xfrm rot="16200000">
              <a:off x="7284748" y="3953502"/>
              <a:ext cx="3932177" cy="1211301"/>
            </a:xfrm>
            <a:custGeom>
              <a:avLst/>
              <a:gdLst>
                <a:gd name="connsiteX0" fmla="*/ 0 w 3422433"/>
                <a:gd name="connsiteY0" fmla="*/ 121130 h 1211301"/>
                <a:gd name="connsiteX1" fmla="*/ 121130 w 3422433"/>
                <a:gd name="connsiteY1" fmla="*/ 0 h 1211301"/>
                <a:gd name="connsiteX2" fmla="*/ 3301303 w 3422433"/>
                <a:gd name="connsiteY2" fmla="*/ 0 h 1211301"/>
                <a:gd name="connsiteX3" fmla="*/ 3422433 w 3422433"/>
                <a:gd name="connsiteY3" fmla="*/ 121130 h 1211301"/>
                <a:gd name="connsiteX4" fmla="*/ 3422433 w 3422433"/>
                <a:gd name="connsiteY4" fmla="*/ 1090171 h 1211301"/>
                <a:gd name="connsiteX5" fmla="*/ 3301303 w 3422433"/>
                <a:gd name="connsiteY5" fmla="*/ 1211301 h 1211301"/>
                <a:gd name="connsiteX6" fmla="*/ 121130 w 3422433"/>
                <a:gd name="connsiteY6" fmla="*/ 1211301 h 1211301"/>
                <a:gd name="connsiteX7" fmla="*/ 0 w 3422433"/>
                <a:gd name="connsiteY7" fmla="*/ 1090171 h 1211301"/>
                <a:gd name="connsiteX8" fmla="*/ 0 w 3422433"/>
                <a:gd name="connsiteY8" fmla="*/ 121130 h 121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2433" h="1211301">
                  <a:moveTo>
                    <a:pt x="0" y="121130"/>
                  </a:moveTo>
                  <a:cubicBezTo>
                    <a:pt x="0" y="54232"/>
                    <a:pt x="54232" y="0"/>
                    <a:pt x="121130" y="0"/>
                  </a:cubicBezTo>
                  <a:lnTo>
                    <a:pt x="3301303" y="0"/>
                  </a:lnTo>
                  <a:cubicBezTo>
                    <a:pt x="3368201" y="0"/>
                    <a:pt x="3422433" y="54232"/>
                    <a:pt x="3422433" y="121130"/>
                  </a:cubicBezTo>
                  <a:lnTo>
                    <a:pt x="3422433" y="1090171"/>
                  </a:lnTo>
                  <a:cubicBezTo>
                    <a:pt x="3422433" y="1157069"/>
                    <a:pt x="3368201" y="1211301"/>
                    <a:pt x="3301303" y="1211301"/>
                  </a:cubicBezTo>
                  <a:lnTo>
                    <a:pt x="121130" y="1211301"/>
                  </a:lnTo>
                  <a:cubicBezTo>
                    <a:pt x="54232" y="1211301"/>
                    <a:pt x="0" y="1157069"/>
                    <a:pt x="0" y="1090171"/>
                  </a:cubicBezTo>
                  <a:lnTo>
                    <a:pt x="0" y="12113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-4902230"/>
                <a:satOff val="-6819"/>
                <a:lumOff val="-2615"/>
                <a:alphaOff val="0"/>
              </a:schemeClr>
            </a:fillRef>
            <a:effectRef idx="0">
              <a:schemeClr val="accent5">
                <a:hueOff val="-4902230"/>
                <a:satOff val="-6819"/>
                <a:lumOff val="-2615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04058" tIns="104058" rIns="104058" bIns="104058" numCol="1" spcCol="1270" anchor="ctr" anchorCtr="0">
              <a:noAutofit/>
            </a:bodyPr>
            <a:lstStyle/>
            <a:p>
              <a:pPr marL="0" lvl="0" indent="0" algn="ctr" defTabSz="800100">
                <a:spcBef>
                  <a:spcPct val="0"/>
                </a:spcBef>
                <a:buNone/>
              </a:pPr>
              <a:r>
                <a:rPr lang="en-US" sz="2800" b="1" kern="1200" dirty="0">
                  <a:solidFill>
                    <a:schemeClr val="tx1"/>
                  </a:solidFill>
                  <a:latin typeface="Aptos Black" panose="020B0004020202020204" pitchFamily="34" charset="0"/>
                </a:rPr>
                <a:t>PILAR 3</a:t>
              </a:r>
              <a:r>
                <a:rPr lang="en-US" sz="2400" b="1" kern="1200" dirty="0">
                  <a:solidFill>
                    <a:schemeClr val="tx1"/>
                  </a:solidFill>
                </a:rPr>
                <a:t> </a:t>
              </a:r>
            </a:p>
            <a:p>
              <a:pPr marL="0" lvl="0" indent="0" algn="ctr" defTabSz="800100">
                <a:spcBef>
                  <a:spcPct val="0"/>
                </a:spcBef>
                <a:buNone/>
              </a:pPr>
              <a:r>
                <a:rPr lang="en-US" sz="2400" b="1" kern="1200" dirty="0">
                  <a:solidFill>
                    <a:schemeClr val="tx1"/>
                  </a:solidFill>
                </a:rPr>
                <a:t>SAK EP  </a:t>
              </a:r>
              <a:r>
                <a:rPr lang="en-US" sz="2400" b="1" kern="1200" dirty="0" err="1">
                  <a:solidFill>
                    <a:schemeClr val="tx1"/>
                  </a:solidFill>
                </a:rPr>
                <a:t>Entitas</a:t>
              </a:r>
              <a:r>
                <a:rPr lang="en-US" sz="2400" b="1" kern="1200" dirty="0">
                  <a:solidFill>
                    <a:schemeClr val="tx1"/>
                  </a:solidFill>
                </a:rPr>
                <a:t> </a:t>
              </a:r>
              <a:r>
                <a:rPr lang="en-US" sz="2400" b="1" kern="1200" dirty="0" err="1">
                  <a:solidFill>
                    <a:schemeClr val="tx1"/>
                  </a:solidFill>
                </a:rPr>
                <a:t>Provat</a:t>
              </a:r>
              <a:r>
                <a:rPr lang="en-US" sz="2400" b="1" kern="1200" dirty="0">
                  <a:solidFill>
                    <a:schemeClr val="tx1"/>
                  </a:solidFill>
                </a:rPr>
                <a:t> /</a:t>
              </a:r>
            </a:p>
            <a:p>
              <a:pPr marL="0" lvl="0" indent="0" algn="ctr" defTabSz="800100">
                <a:spcBef>
                  <a:spcPct val="0"/>
                </a:spcBef>
                <a:buNone/>
              </a:pPr>
              <a:r>
                <a:rPr lang="en-US" sz="2400" b="1" kern="1200" dirty="0">
                  <a:solidFill>
                    <a:schemeClr val="tx1"/>
                  </a:solidFill>
                </a:rPr>
                <a:t> SAK ETAP</a:t>
              </a:r>
              <a:endParaRPr lang="en-ID" sz="2400" b="1" kern="1200" dirty="0">
                <a:solidFill>
                  <a:schemeClr val="tx1"/>
                </a:solidFill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8D96737-26D2-4170-84B4-7CD182E7A1B4}"/>
                </a:ext>
              </a:extLst>
            </p:cNvPr>
            <p:cNvSpPr/>
            <p:nvPr/>
          </p:nvSpPr>
          <p:spPr>
            <a:xfrm rot="16200000">
              <a:off x="8621763" y="3953501"/>
              <a:ext cx="3932177" cy="1211302"/>
            </a:xfrm>
            <a:custGeom>
              <a:avLst/>
              <a:gdLst>
                <a:gd name="connsiteX0" fmla="*/ 0 w 3422433"/>
                <a:gd name="connsiteY0" fmla="*/ 85561 h 855608"/>
                <a:gd name="connsiteX1" fmla="*/ 85561 w 3422433"/>
                <a:gd name="connsiteY1" fmla="*/ 0 h 855608"/>
                <a:gd name="connsiteX2" fmla="*/ 3336872 w 3422433"/>
                <a:gd name="connsiteY2" fmla="*/ 0 h 855608"/>
                <a:gd name="connsiteX3" fmla="*/ 3422433 w 3422433"/>
                <a:gd name="connsiteY3" fmla="*/ 85561 h 855608"/>
                <a:gd name="connsiteX4" fmla="*/ 3422433 w 3422433"/>
                <a:gd name="connsiteY4" fmla="*/ 770047 h 855608"/>
                <a:gd name="connsiteX5" fmla="*/ 3336872 w 3422433"/>
                <a:gd name="connsiteY5" fmla="*/ 855608 h 855608"/>
                <a:gd name="connsiteX6" fmla="*/ 85561 w 3422433"/>
                <a:gd name="connsiteY6" fmla="*/ 855608 h 855608"/>
                <a:gd name="connsiteX7" fmla="*/ 0 w 3422433"/>
                <a:gd name="connsiteY7" fmla="*/ 770047 h 855608"/>
                <a:gd name="connsiteX8" fmla="*/ 0 w 3422433"/>
                <a:gd name="connsiteY8" fmla="*/ 85561 h 85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2433" h="855608">
                  <a:moveTo>
                    <a:pt x="0" y="85561"/>
                  </a:moveTo>
                  <a:cubicBezTo>
                    <a:pt x="0" y="38307"/>
                    <a:pt x="38307" y="0"/>
                    <a:pt x="85561" y="0"/>
                  </a:cubicBezTo>
                  <a:lnTo>
                    <a:pt x="3336872" y="0"/>
                  </a:lnTo>
                  <a:cubicBezTo>
                    <a:pt x="3384126" y="0"/>
                    <a:pt x="3422433" y="38307"/>
                    <a:pt x="3422433" y="85561"/>
                  </a:cubicBezTo>
                  <a:lnTo>
                    <a:pt x="3422433" y="770047"/>
                  </a:lnTo>
                  <a:cubicBezTo>
                    <a:pt x="3422433" y="817301"/>
                    <a:pt x="3384126" y="855608"/>
                    <a:pt x="3336872" y="855608"/>
                  </a:cubicBezTo>
                  <a:lnTo>
                    <a:pt x="85561" y="855608"/>
                  </a:lnTo>
                  <a:cubicBezTo>
                    <a:pt x="38307" y="855608"/>
                    <a:pt x="0" y="817301"/>
                    <a:pt x="0" y="770047"/>
                  </a:cubicBezTo>
                  <a:lnTo>
                    <a:pt x="0" y="8556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-7353344"/>
                <a:satOff val="-10228"/>
                <a:lumOff val="-3922"/>
                <a:alphaOff val="0"/>
              </a:schemeClr>
            </a:fillRef>
            <a:effectRef idx="0">
              <a:schemeClr val="accent5">
                <a:hueOff val="-7353344"/>
                <a:satOff val="-10228"/>
                <a:lumOff val="-3922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3640" tIns="93640" rIns="93640" bIns="93640" numCol="1" spcCol="1270" anchor="ctr" anchorCtr="0">
              <a:noAutofit/>
            </a:bodyPr>
            <a:lstStyle/>
            <a:p>
              <a:pPr marL="0" lvl="0" indent="0" algn="ctr" defTabSz="800100">
                <a:spcBef>
                  <a:spcPct val="0"/>
                </a:spcBef>
                <a:buNone/>
              </a:pPr>
              <a:r>
                <a:rPr lang="en-US" sz="2800" b="1" kern="1200" dirty="0">
                  <a:solidFill>
                    <a:schemeClr val="tx1"/>
                  </a:solidFill>
                  <a:latin typeface="Aptos Black" panose="020B0004020202020204" pitchFamily="34" charset="0"/>
                </a:rPr>
                <a:t>PILAR 4</a:t>
              </a:r>
              <a:r>
                <a:rPr lang="en-US" sz="2400" b="1" kern="1200" dirty="0">
                  <a:solidFill>
                    <a:schemeClr val="tx1"/>
                  </a:solidFill>
                </a:rPr>
                <a:t> </a:t>
              </a:r>
            </a:p>
            <a:p>
              <a:pPr marL="0" lvl="0" indent="0" algn="ctr" defTabSz="800100">
                <a:spcBef>
                  <a:spcPct val="0"/>
                </a:spcBef>
                <a:buNone/>
              </a:pPr>
              <a:r>
                <a:rPr lang="en-US" sz="2400" b="1" kern="1200" dirty="0">
                  <a:solidFill>
                    <a:schemeClr val="tx1"/>
                  </a:solidFill>
                </a:rPr>
                <a:t>SAK </a:t>
              </a:r>
              <a:r>
                <a:rPr lang="en-US" sz="2400" b="1" kern="1200" dirty="0" err="1">
                  <a:solidFill>
                    <a:schemeClr val="tx1"/>
                  </a:solidFill>
                </a:rPr>
                <a:t>Entitas</a:t>
              </a:r>
              <a:r>
                <a:rPr lang="en-US" sz="2400" b="1" kern="1200" dirty="0">
                  <a:solidFill>
                    <a:schemeClr val="tx1"/>
                  </a:solidFill>
                </a:rPr>
                <a:t> </a:t>
              </a:r>
              <a:r>
                <a:rPr lang="en-US" sz="2400" b="1" kern="1200" dirty="0" err="1">
                  <a:solidFill>
                    <a:schemeClr val="tx1"/>
                  </a:solidFill>
                </a:rPr>
                <a:t>Mikro</a:t>
              </a:r>
              <a:r>
                <a:rPr lang="en-US" sz="2400" b="1" kern="1200" dirty="0">
                  <a:solidFill>
                    <a:schemeClr val="tx1"/>
                  </a:solidFill>
                </a:rPr>
                <a:t> Kecil dan </a:t>
              </a:r>
              <a:r>
                <a:rPr lang="en-US" sz="2400" b="1" kern="1200" dirty="0" err="1">
                  <a:solidFill>
                    <a:schemeClr val="tx1"/>
                  </a:solidFill>
                </a:rPr>
                <a:t>Menengah</a:t>
              </a:r>
              <a:r>
                <a:rPr lang="en-US" sz="2400" b="1" kern="1200" dirty="0">
                  <a:solidFill>
                    <a:schemeClr val="tx1"/>
                  </a:solidFill>
                </a:rPr>
                <a:t> (EMKM)</a:t>
              </a:r>
              <a:endParaRPr lang="en-ID" sz="2400" b="1" kern="1200" dirty="0">
                <a:solidFill>
                  <a:schemeClr val="tx1"/>
                </a:solidFill>
              </a:endParaRPr>
            </a:p>
          </p:txBody>
        </p:sp>
        <p:sp>
          <p:nvSpPr>
            <p:cNvPr id="12" name="Isosceles Triangle 11">
              <a:extLst>
                <a:ext uri="{FF2B5EF4-FFF2-40B4-BE49-F238E27FC236}">
                  <a16:creationId xmlns:a16="http://schemas.microsoft.com/office/drawing/2014/main" id="{3DBFC267-09E4-4CC7-8F61-FBF45744EC76}"/>
                </a:ext>
              </a:extLst>
            </p:cNvPr>
            <p:cNvSpPr/>
            <p:nvPr/>
          </p:nvSpPr>
          <p:spPr>
            <a:xfrm>
              <a:off x="6096000" y="1291664"/>
              <a:ext cx="5097503" cy="1160588"/>
            </a:xfrm>
            <a:prstGeom prst="triangle">
              <a:avLst/>
            </a:prstGeom>
            <a:solidFill>
              <a:srgbClr val="EF99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800" dirty="0">
                  <a:solidFill>
                    <a:schemeClr val="tx1"/>
                  </a:solidFill>
                  <a:latin typeface="Aptos Black" panose="020B0004020202020204" pitchFamily="34" charset="0"/>
                </a:rPr>
                <a:t>PILAR SAK</a:t>
              </a:r>
            </a:p>
            <a:p>
              <a:pPr algn="ctr"/>
              <a:endParaRPr lang="en-ID" sz="2800" dirty="0">
                <a:solidFill>
                  <a:schemeClr val="tx1"/>
                </a:solidFill>
                <a:latin typeface="Aptos Black" panose="020B00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969124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itle 6"/>
          <p:cNvSpPr>
            <a:spLocks noGrp="1"/>
          </p:cNvSpPr>
          <p:nvPr>
            <p:ph type="title"/>
          </p:nvPr>
        </p:nvSpPr>
        <p:spPr>
          <a:xfrm>
            <a:off x="2377400" y="314626"/>
            <a:ext cx="7437200" cy="792400"/>
          </a:xfrm>
        </p:spPr>
        <p:txBody>
          <a:bodyPr>
            <a:noAutofit/>
          </a:bodyPr>
          <a:lstStyle/>
          <a:p>
            <a:r>
              <a:rPr lang="en-US" sz="3600" b="1" dirty="0" err="1">
                <a:latin typeface="Fjalla One" panose="02000506040000020004" pitchFamily="2" charset="0"/>
              </a:rPr>
              <a:t>Definisi</a:t>
            </a:r>
            <a:endParaRPr lang="en-GB" sz="3600" b="1" dirty="0">
              <a:latin typeface="Fjalla One" panose="02000506040000020004" pitchFamily="2" charset="0"/>
            </a:endParaRPr>
          </a:p>
        </p:txBody>
      </p:sp>
      <p:sp>
        <p:nvSpPr>
          <p:cNvPr id="14339" name="Content Placeholder 7"/>
          <p:cNvSpPr>
            <a:spLocks noGrp="1"/>
          </p:cNvSpPr>
          <p:nvPr>
            <p:ph sz="quarter" idx="10"/>
          </p:nvPr>
        </p:nvSpPr>
        <p:spPr>
          <a:xfrm>
            <a:off x="1079059" y="1243504"/>
            <a:ext cx="10137582" cy="5195396"/>
          </a:xfrm>
        </p:spPr>
        <p:txBody>
          <a:bodyPr>
            <a:noAutofit/>
          </a:bodyPr>
          <a:lstStyle/>
          <a:p>
            <a:pPr>
              <a:spcBef>
                <a:spcPts val="1200"/>
              </a:spcBef>
              <a:defRPr/>
            </a:pPr>
            <a:r>
              <a:rPr lang="en-GB" sz="1800" b="1" dirty="0" err="1">
                <a:latin typeface="+mn-lt"/>
              </a:rPr>
              <a:t>Entitas</a:t>
            </a:r>
            <a:r>
              <a:rPr lang="en-GB" sz="1800" b="1" dirty="0">
                <a:latin typeface="+mn-lt"/>
              </a:rPr>
              <a:t> syariah </a:t>
            </a:r>
            <a:r>
              <a:rPr lang="en-GB" sz="1800" dirty="0" err="1">
                <a:latin typeface="+mn-lt"/>
              </a:rPr>
              <a:t>adalah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entitas</a:t>
            </a:r>
            <a:r>
              <a:rPr lang="en-GB" sz="1800" dirty="0">
                <a:latin typeface="+mn-lt"/>
              </a:rPr>
              <a:t> yang </a:t>
            </a:r>
            <a:r>
              <a:rPr lang="en-GB" sz="1800" dirty="0" err="1">
                <a:latin typeface="+mn-lt"/>
              </a:rPr>
              <a:t>melaksanakan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transaksi</a:t>
            </a:r>
            <a:r>
              <a:rPr lang="en-GB" sz="1800" dirty="0">
                <a:latin typeface="+mn-lt"/>
              </a:rPr>
              <a:t> syariah </a:t>
            </a:r>
            <a:r>
              <a:rPr lang="en-GB" sz="1800" dirty="0" err="1">
                <a:latin typeface="+mn-lt"/>
              </a:rPr>
              <a:t>sebagai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kegiatan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usaha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berdasarkan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prinsip</a:t>
            </a:r>
            <a:r>
              <a:rPr lang="en-GB" sz="1800" dirty="0">
                <a:latin typeface="+mn-lt"/>
              </a:rPr>
              <a:t> syariah yang </a:t>
            </a:r>
            <a:r>
              <a:rPr lang="en-GB" sz="1800" dirty="0" err="1">
                <a:latin typeface="+mn-lt"/>
              </a:rPr>
              <a:t>dinyatakan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dalam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anggaran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dasarnya</a:t>
            </a:r>
            <a:endParaRPr lang="en-GB" sz="1800" dirty="0">
              <a:latin typeface="+mn-lt"/>
            </a:endParaRPr>
          </a:p>
          <a:p>
            <a:pPr>
              <a:spcBef>
                <a:spcPts val="1200"/>
              </a:spcBef>
              <a:defRPr/>
            </a:pPr>
            <a:r>
              <a:rPr lang="en-GB" sz="1800" b="1" dirty="0" err="1">
                <a:latin typeface="+mn-lt"/>
              </a:rPr>
              <a:t>Laporan</a:t>
            </a:r>
            <a:r>
              <a:rPr lang="en-GB" sz="1800" b="1" dirty="0">
                <a:latin typeface="+mn-lt"/>
              </a:rPr>
              <a:t> </a:t>
            </a:r>
            <a:r>
              <a:rPr lang="en-GB" sz="1800" b="1" dirty="0" err="1">
                <a:latin typeface="+mn-lt"/>
              </a:rPr>
              <a:t>keuangan</a:t>
            </a:r>
            <a:r>
              <a:rPr lang="en-GB" sz="1800" b="1" dirty="0">
                <a:latin typeface="+mn-lt"/>
              </a:rPr>
              <a:t> </a:t>
            </a:r>
            <a:r>
              <a:rPr lang="en-GB" sz="1800" b="1" dirty="0" err="1">
                <a:latin typeface="+mn-lt"/>
              </a:rPr>
              <a:t>bertujuan</a:t>
            </a:r>
            <a:r>
              <a:rPr lang="en-GB" sz="1800" b="1" dirty="0">
                <a:latin typeface="+mn-lt"/>
              </a:rPr>
              <a:t> </a:t>
            </a:r>
            <a:r>
              <a:rPr lang="en-GB" sz="1800" b="1" dirty="0" err="1">
                <a:latin typeface="+mn-lt"/>
              </a:rPr>
              <a:t>umum</a:t>
            </a:r>
            <a:r>
              <a:rPr lang="en-GB" sz="1800" b="1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adalah</a:t>
            </a:r>
            <a:r>
              <a:rPr lang="en-GB" sz="1800" dirty="0">
                <a:latin typeface="+mn-lt"/>
              </a:rPr>
              <a:t> LK yang </a:t>
            </a:r>
            <a:r>
              <a:rPr lang="en-GB" sz="1800" dirty="0" err="1">
                <a:latin typeface="+mn-lt"/>
              </a:rPr>
              <a:t>ditujukan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untuk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memenuhi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kebutuhan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pengguna</a:t>
            </a:r>
            <a:r>
              <a:rPr lang="en-GB" sz="1800" dirty="0">
                <a:latin typeface="+mn-lt"/>
              </a:rPr>
              <a:t> LK yang </a:t>
            </a:r>
            <a:r>
              <a:rPr lang="en-GB" sz="1800" dirty="0" err="1">
                <a:latin typeface="+mn-lt"/>
              </a:rPr>
              <a:t>tidak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berada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dalam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posisi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untuk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meminta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laporan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keuangan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untuk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kebutuhan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informasi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khusus</a:t>
            </a:r>
            <a:endParaRPr lang="en-GB" sz="1800" dirty="0">
              <a:latin typeface="+mn-lt"/>
            </a:endParaRPr>
          </a:p>
          <a:p>
            <a:pPr>
              <a:spcBef>
                <a:spcPts val="1200"/>
              </a:spcBef>
              <a:defRPr/>
            </a:pPr>
            <a:r>
              <a:rPr lang="en-GB" sz="1800" b="1" dirty="0" err="1">
                <a:latin typeface="+mn-lt"/>
              </a:rPr>
              <a:t>Periode</a:t>
            </a:r>
            <a:r>
              <a:rPr lang="en-GB" sz="1800" b="1" dirty="0">
                <a:latin typeface="+mn-lt"/>
              </a:rPr>
              <a:t> </a:t>
            </a:r>
            <a:r>
              <a:rPr lang="en-GB" sz="1800" b="1" dirty="0" err="1">
                <a:latin typeface="+mn-lt"/>
              </a:rPr>
              <a:t>pelaporan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adalah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periode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yand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dicakup</a:t>
            </a:r>
            <a:r>
              <a:rPr lang="en-GB" sz="1800" dirty="0">
                <a:latin typeface="+mn-lt"/>
              </a:rPr>
              <a:t> oleh LK </a:t>
            </a:r>
            <a:r>
              <a:rPr lang="en-GB" sz="1800" dirty="0" err="1">
                <a:latin typeface="+mn-lt"/>
              </a:rPr>
              <a:t>bertujuan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umum</a:t>
            </a:r>
            <a:r>
              <a:rPr lang="en-GB" sz="1800" dirty="0">
                <a:latin typeface="+mn-lt"/>
              </a:rPr>
              <a:t> (</a:t>
            </a:r>
            <a:r>
              <a:rPr lang="en-GB" sz="1800" dirty="0" err="1">
                <a:latin typeface="+mn-lt"/>
              </a:rPr>
              <a:t>dapat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berupan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pelaporan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tahunan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atau</a:t>
            </a:r>
            <a:r>
              <a:rPr lang="en-GB" sz="1800" dirty="0">
                <a:latin typeface="+mn-lt"/>
              </a:rPr>
              <a:t> interim. </a:t>
            </a:r>
          </a:p>
          <a:p>
            <a:pPr>
              <a:spcBef>
                <a:spcPts val="1200"/>
              </a:spcBef>
              <a:defRPr/>
            </a:pPr>
            <a:r>
              <a:rPr lang="en-GB" sz="1800" b="1" dirty="0">
                <a:latin typeface="+mn-lt"/>
              </a:rPr>
              <a:t>SAK </a:t>
            </a:r>
            <a:r>
              <a:rPr lang="en-GB" sz="1800" dirty="0" err="1">
                <a:latin typeface="+mn-lt"/>
              </a:rPr>
              <a:t>adalah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kerangka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standar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pelaporan</a:t>
            </a:r>
            <a:r>
              <a:rPr lang="en-GB" sz="1800" dirty="0">
                <a:latin typeface="+mn-lt"/>
              </a:rPr>
              <a:t> </a:t>
            </a:r>
            <a:r>
              <a:rPr lang="en-GB" sz="1800" dirty="0" err="1">
                <a:latin typeface="+mn-lt"/>
              </a:rPr>
              <a:t>keuangan</a:t>
            </a:r>
            <a:r>
              <a:rPr lang="en-GB" sz="1800" dirty="0">
                <a:latin typeface="+mn-lt"/>
              </a:rPr>
              <a:t> yang </a:t>
            </a:r>
            <a:r>
              <a:rPr lang="en-GB" sz="1800" dirty="0" err="1">
                <a:latin typeface="+mn-lt"/>
              </a:rPr>
              <a:t>mencakup</a:t>
            </a:r>
            <a:r>
              <a:rPr lang="en-GB" sz="1800" dirty="0">
                <a:latin typeface="+mn-lt"/>
              </a:rPr>
              <a:t> pilar-pilar SAK yang </a:t>
            </a:r>
            <a:r>
              <a:rPr lang="en-GB" sz="1800" dirty="0" err="1">
                <a:latin typeface="+mn-lt"/>
              </a:rPr>
              <a:t>ditetapkan</a:t>
            </a:r>
            <a:r>
              <a:rPr lang="en-GB" sz="1800" dirty="0">
                <a:latin typeface="+mn-lt"/>
              </a:rPr>
              <a:t> IAI.</a:t>
            </a:r>
          </a:p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GB" sz="1800" b="1" dirty="0">
                <a:latin typeface="+mn-lt"/>
              </a:rPr>
              <a:t>SAK Indonesia </a:t>
            </a:r>
            <a:r>
              <a:rPr lang="en-GB" sz="1800" dirty="0" err="1">
                <a:latin typeface="+mn-lt"/>
              </a:rPr>
              <a:t>adalah</a:t>
            </a:r>
            <a:r>
              <a:rPr lang="en-GB" sz="1800" dirty="0">
                <a:latin typeface="+mn-lt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Pernyataan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(PSAK) dan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Interprestasi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(ISAK) yang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diterbitkan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Dewan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(DSAK) IAI dan Dewan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Syariah (DSAS) IAI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serta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peraturan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regulator pasar modal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berada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di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bawah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pengawasannya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sepanjang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peraturan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regulator pasar modal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tersebut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tidak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bertentangan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dengan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PSAK dan ISAK yang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spesifik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suatu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transaksi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peristiwa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kondisi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.</a:t>
            </a:r>
            <a:endParaRPr lang="en-ID" sz="1800" kern="100" dirty="0">
              <a:effectLst/>
              <a:latin typeface="+mn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ID" sz="1800" b="1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SAK Indonesia </a:t>
            </a:r>
            <a:r>
              <a:rPr lang="en-ID" sz="1800" b="1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ID" sz="1800" b="1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ID" sz="1800" b="1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Mikro</a:t>
            </a:r>
            <a:r>
              <a:rPr lang="en-ID" sz="1800" b="1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Kecil dan </a:t>
            </a:r>
            <a:r>
              <a:rPr lang="en-ID" sz="1800" b="1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Menengah</a:t>
            </a:r>
            <a:r>
              <a:rPr lang="en-ID" sz="1800" b="1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(EMKM)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adalah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SAK yang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diterbitkan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oleh DSAK IAI yang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dapat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digunakan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oleh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mikro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kecil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, dan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menengah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memenuhi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persyaratann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ditetapkan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tersebut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algn="just">
              <a:lnSpc>
                <a:spcPct val="107000"/>
              </a:lnSpc>
              <a:spcAft>
                <a:spcPts val="800"/>
              </a:spcAft>
            </a:pPr>
            <a:endParaRPr lang="en-ID" sz="1800" kern="100" dirty="0">
              <a:effectLst/>
              <a:latin typeface="+mn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1200"/>
              </a:spcBef>
              <a:defRPr/>
            </a:pPr>
            <a:endParaRPr lang="en-GB" sz="1800" dirty="0">
              <a:latin typeface="+mn-lt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294967295"/>
          </p:nvPr>
        </p:nvSpPr>
        <p:spPr>
          <a:xfrm>
            <a:off x="11506200" y="6438900"/>
            <a:ext cx="685800" cy="419100"/>
          </a:xfrm>
        </p:spPr>
        <p:txBody>
          <a:bodyPr/>
          <a:lstStyle/>
          <a:p>
            <a:pPr>
              <a:defRPr/>
            </a:pPr>
            <a:fld id="{837C2901-D43A-4637-8F1B-D3356640B219}" type="slidenum">
              <a:rPr lang="en-US" smtClean="0"/>
              <a:pPr>
                <a:defRPr/>
              </a:pPr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345140"/>
      </p:ext>
    </p:extLst>
  </p:cSld>
  <p:clrMapOvr>
    <a:masterClrMapping/>
  </p:clrMapOvr>
  <p:transition spd="slow">
    <p:strips dir="rd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itle 6"/>
          <p:cNvSpPr>
            <a:spLocks noGrp="1"/>
          </p:cNvSpPr>
          <p:nvPr>
            <p:ph type="title"/>
          </p:nvPr>
        </p:nvSpPr>
        <p:spPr>
          <a:xfrm>
            <a:off x="2377400" y="314626"/>
            <a:ext cx="7437200" cy="792400"/>
          </a:xfrm>
        </p:spPr>
        <p:txBody>
          <a:bodyPr>
            <a:noAutofit/>
          </a:bodyPr>
          <a:lstStyle/>
          <a:p>
            <a:r>
              <a:rPr lang="en-US" sz="3600" b="1" dirty="0" err="1">
                <a:latin typeface="Fjalla One" panose="02000506040000020004" pitchFamily="2" charset="0"/>
              </a:rPr>
              <a:t>Definisi</a:t>
            </a:r>
            <a:endParaRPr lang="en-GB" sz="3600" b="1" dirty="0">
              <a:latin typeface="Fjalla One" panose="02000506040000020004" pitchFamily="2" charset="0"/>
            </a:endParaRPr>
          </a:p>
        </p:txBody>
      </p:sp>
      <p:sp>
        <p:nvSpPr>
          <p:cNvPr id="14339" name="Content Placeholder 7"/>
          <p:cNvSpPr>
            <a:spLocks noGrp="1"/>
          </p:cNvSpPr>
          <p:nvPr>
            <p:ph sz="quarter" idx="10"/>
          </p:nvPr>
        </p:nvSpPr>
        <p:spPr>
          <a:xfrm>
            <a:off x="1033111" y="1243504"/>
            <a:ext cx="10125778" cy="5195396"/>
          </a:xfrm>
        </p:spPr>
        <p:txBody>
          <a:bodyPr>
            <a:noAutofit/>
          </a:bodyPr>
          <a:lstStyle/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SAK Indonesia </a:t>
            </a:r>
            <a:r>
              <a:rPr lang="en-ID" sz="1800" b="1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Privat (EP)/SAK </a:t>
            </a:r>
            <a:r>
              <a:rPr lang="en-ID" sz="1800" b="1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Indonesa</a:t>
            </a: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Tanpa</a:t>
            </a: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Akuntabilitas</a:t>
            </a: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Publik (ETAP)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adalah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SAK yang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diterbitkan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oleh DSAK IAI yang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dapat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digunakan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oleh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privat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/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tanpa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akuntabiiltas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publik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memenuhi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persyaratan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ditetapkan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dimasud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</a:t>
            </a:r>
            <a:endParaRPr lang="en-ID" sz="1800" kern="1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SAK </a:t>
            </a:r>
            <a:r>
              <a:rPr lang="en-ID" sz="1800" b="1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Internasional</a:t>
            </a: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adalah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PSAK dan ISAK 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yang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diterbitkan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oleh DSAK IAI yang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mengadopsi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penuh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IFRS Accounting Standards yang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diterbitkan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oleh International Accounting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Standars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Board (IASB), yang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terdiri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dari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:</a:t>
            </a:r>
            <a:endParaRPr lang="en-ID" sz="1800" kern="1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800100" lvl="0" indent="-442913" algn="just">
              <a:lnSpc>
                <a:spcPct val="107000"/>
              </a:lnSpc>
              <a:spcBef>
                <a:spcPts val="0"/>
              </a:spcBef>
              <a:buFont typeface="+mj-lt"/>
              <a:buAutoNum type="alphaLcPeriod"/>
            </a:pP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Pelaporan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Internasional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(PSAK</a:t>
            </a:r>
            <a:r>
              <a:rPr lang="en-ID" sz="1800" i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1XX),</a:t>
            </a:r>
            <a:endParaRPr lang="en-ID" sz="1800" kern="1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800100" lvl="0" indent="-442913" algn="just">
              <a:lnSpc>
                <a:spcPct val="107000"/>
              </a:lnSpc>
              <a:spcBef>
                <a:spcPts val="0"/>
              </a:spcBef>
              <a:buFont typeface="+mj-lt"/>
              <a:buAutoNum type="alphaLcPeriod"/>
            </a:pP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Internasional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(PSAK </a:t>
            </a:r>
            <a:r>
              <a:rPr lang="en-ID" sz="1800" i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ID" sz="1800" i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xx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),</a:t>
            </a:r>
            <a:endParaRPr lang="en-ID" sz="1800" kern="1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800100" lvl="0" indent="-442913" algn="just">
              <a:lnSpc>
                <a:spcPct val="107000"/>
              </a:lnSpc>
              <a:spcBef>
                <a:spcPts val="0"/>
              </a:spcBef>
              <a:buFont typeface="+mj-lt"/>
              <a:buAutoNum type="alphaLcPeriod"/>
            </a:pP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Interprestasi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IFRIC (ISAK </a:t>
            </a:r>
            <a:r>
              <a:rPr lang="en-ID" sz="1800" i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ID" sz="1800" i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xx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),</a:t>
            </a:r>
            <a:endParaRPr lang="en-ID" sz="1800" kern="1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800100" lvl="0" indent="-442913" algn="just">
              <a:lnSpc>
                <a:spcPct val="107000"/>
              </a:lnSpc>
              <a:spcBef>
                <a:spcPts val="0"/>
              </a:spcBef>
              <a:buFont typeface="+mj-lt"/>
              <a:buAutoNum type="alphaLcPeriod"/>
            </a:pP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Interprestasi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SIC (ISAK </a:t>
            </a:r>
            <a:r>
              <a:rPr lang="en-ID" sz="1800" i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ID" sz="1800" i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xx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).</a:t>
            </a:r>
            <a:endParaRPr lang="en-ID" sz="1800" kern="1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algn="just">
              <a:lnSpc>
                <a:spcPct val="107000"/>
              </a:lnSpc>
            </a:pPr>
            <a:r>
              <a:rPr lang="en-ID" sz="1800" b="1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Transaksi</a:t>
            </a:r>
            <a:r>
              <a:rPr lang="en-ID" sz="1800" b="1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syariah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adalah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transaksi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dilakukan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berdasarkan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prinsip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syariah (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seperti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diatur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PSAK Syariah dan ISAK Syariah yang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dijelaskan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ID" sz="1800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Lampiran).</a:t>
            </a:r>
            <a:endParaRPr lang="en-ID" sz="1800" kern="1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294967295"/>
          </p:nvPr>
        </p:nvSpPr>
        <p:spPr>
          <a:xfrm>
            <a:off x="11506200" y="6438900"/>
            <a:ext cx="685800" cy="419100"/>
          </a:xfrm>
        </p:spPr>
        <p:txBody>
          <a:bodyPr/>
          <a:lstStyle/>
          <a:p>
            <a:pPr>
              <a:defRPr/>
            </a:pPr>
            <a:fld id="{837C2901-D43A-4637-8F1B-D3356640B219}" type="slidenum">
              <a:rPr lang="en-US" smtClean="0"/>
              <a:pPr>
                <a:defRPr/>
              </a:pPr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625973"/>
      </p:ext>
    </p:extLst>
  </p:cSld>
  <p:clrMapOvr>
    <a:masterClrMapping/>
  </p:clrMapOvr>
  <p:transition spd="slow">
    <p:strips dir="rd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itle 6"/>
          <p:cNvSpPr>
            <a:spLocks noGrp="1"/>
          </p:cNvSpPr>
          <p:nvPr>
            <p:ph type="title"/>
          </p:nvPr>
        </p:nvSpPr>
        <p:spPr>
          <a:xfrm>
            <a:off x="1214438" y="314626"/>
            <a:ext cx="9544050" cy="792400"/>
          </a:xfrm>
        </p:spPr>
        <p:txBody>
          <a:bodyPr>
            <a:noAutofit/>
          </a:bodyPr>
          <a:lstStyle/>
          <a:p>
            <a:r>
              <a:rPr lang="en-US" sz="3600" b="1" dirty="0">
                <a:latin typeface="Fjalla One" panose="02000506040000020004" pitchFamily="2" charset="0"/>
              </a:rPr>
              <a:t>SAK UNTUK ENTITAS DENGAN AKUNTABILITAS PUBLIK</a:t>
            </a:r>
            <a:endParaRPr lang="en-GB" sz="3600" b="1" dirty="0">
              <a:latin typeface="Fjalla One" panose="02000506040000020004" pitchFamily="2" charset="0"/>
            </a:endParaRPr>
          </a:p>
        </p:txBody>
      </p:sp>
      <p:sp>
        <p:nvSpPr>
          <p:cNvPr id="14339" name="Content Placeholder 7"/>
          <p:cNvSpPr>
            <a:spLocks noGrp="1"/>
          </p:cNvSpPr>
          <p:nvPr>
            <p:ph sz="quarter" idx="10"/>
          </p:nvPr>
        </p:nvSpPr>
        <p:spPr>
          <a:xfrm>
            <a:off x="1061333" y="1152383"/>
            <a:ext cx="10097203" cy="2719530"/>
          </a:xfrm>
        </p:spPr>
        <p:txBody>
          <a:bodyPr>
            <a:noAutofit/>
          </a:bodyPr>
          <a:lstStyle/>
          <a:p>
            <a:pPr marL="271463" marR="0" lvl="0" indent="-271463" algn="l" defTabSz="914400" rtl="0" eaLnBrk="1" fontAlgn="base" latinLnBrk="0" hangingPunct="1">
              <a:lnSpc>
                <a:spcPct val="100000"/>
              </a:lnSpc>
              <a:spcBef>
                <a:spcPts val="18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Arial" panose="020B0604020202020204" pitchFamily="34" charset="0"/>
              <a:buChar char="•"/>
              <a:tabLst>
                <a:tab pos="914400" algn="l"/>
              </a:tabLst>
              <a:defRPr/>
            </a:pP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B5ADD7">
                    <a:lumMod val="25000"/>
                  </a:srgbClr>
                </a:solidFill>
                <a:effectLst/>
                <a:uLnTx/>
                <a:uFillTx/>
                <a:latin typeface="+mn-lt"/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Entitas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B5ADD7">
                    <a:lumMod val="25000"/>
                  </a:srgbClr>
                </a:solidFill>
                <a:effectLst/>
                <a:uLnTx/>
                <a:uFillTx/>
                <a:latin typeface="+mn-lt"/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B5ADD7">
                    <a:lumMod val="25000"/>
                  </a:srgbClr>
                </a:solidFill>
                <a:effectLst/>
                <a:uLnTx/>
                <a:uFillTx/>
                <a:latin typeface="+mn-lt"/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memiliki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B5ADD7">
                    <a:lumMod val="25000"/>
                  </a:srgbClr>
                </a:solidFill>
                <a:effectLst/>
                <a:uLnTx/>
                <a:uFillTx/>
                <a:latin typeface="+mn-lt"/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B5ADD7">
                    <a:lumMod val="25000"/>
                  </a:srgbClr>
                </a:solidFill>
                <a:effectLst/>
                <a:uLnTx/>
                <a:uFillTx/>
                <a:latin typeface="+mn-lt"/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akuntabilitas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B5ADD7">
                    <a:lumMod val="25000"/>
                  </a:srgbClr>
                </a:solidFill>
                <a:effectLst/>
                <a:uLnTx/>
                <a:uFillTx/>
                <a:latin typeface="+mn-lt"/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B5ADD7">
                    <a:lumMod val="25000"/>
                  </a:srgbClr>
                </a:solidFill>
                <a:effectLst/>
                <a:uLnTx/>
                <a:uFillTx/>
                <a:latin typeface="+mn-lt"/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publik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B5ADD7">
                    <a:lumMod val="25000"/>
                  </a:srgbClr>
                </a:solidFill>
                <a:effectLst/>
                <a:uLnTx/>
                <a:uFillTx/>
                <a:latin typeface="+mn-lt"/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B5ADD7">
                    <a:lumMod val="25000"/>
                  </a:srgbClr>
                </a:solidFill>
                <a:effectLst/>
                <a:uLnTx/>
                <a:uFillTx/>
                <a:latin typeface="+mn-lt"/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jika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B5ADD7">
                    <a:lumMod val="25000"/>
                  </a:srgbClr>
                </a:solidFill>
                <a:effectLst/>
                <a:uLnTx/>
                <a:uFillTx/>
                <a:latin typeface="+mn-lt"/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:</a:t>
            </a:r>
          </a:p>
          <a:p>
            <a:pPr marL="628650" lvl="0" indent="-357188" algn="just">
              <a:lnSpc>
                <a:spcPct val="107000"/>
              </a:lnSpc>
              <a:buFont typeface="+mj-lt"/>
              <a:buAutoNum type="alphaLcPeriod"/>
              <a:tabLst>
                <a:tab pos="628650" algn="l"/>
              </a:tabLst>
            </a:pP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Instrumen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utang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ekuitasnya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diperdagangkan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di pasar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publik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sedang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proses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menerbitkan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instrumen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tersebut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diperdagangkan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pasar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publik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(bursa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efek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domestik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luar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negeri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pasar </a:t>
            </a:r>
            <a:r>
              <a:rPr lang="en-ID" sz="1800" i="1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over-the counter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termasuk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pasar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erus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dan regional);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atau</a:t>
            </a:r>
            <a:endParaRPr lang="en-ID" sz="1800" kern="100" dirty="0">
              <a:effectLst/>
              <a:latin typeface="+mn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628650" lvl="0" indent="-357188" algn="just">
              <a:lnSpc>
                <a:spcPct val="107000"/>
              </a:lnSpc>
              <a:spcAft>
                <a:spcPts val="800"/>
              </a:spcAft>
              <a:buFont typeface="+mj-lt"/>
              <a:buAutoNum type="alphaLcPeriod"/>
              <a:tabLst>
                <a:tab pos="628650" algn="l"/>
              </a:tabLst>
            </a:pP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menguasai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asset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kapasitas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sebagai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fidusia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bagi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suatu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kelompok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pihak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luar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beragam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sebagai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usaha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utamanya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(bank, credit union (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koperasi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simpan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pinjam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),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asuransi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, broker/dealer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sekuritas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reksa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dana, dan bank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investasi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memenuhi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kriteria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kedua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kern="100" dirty="0" err="1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ini</a:t>
            </a:r>
            <a:r>
              <a:rPr lang="en-ID" sz="1800" kern="100" dirty="0">
                <a:effectLst/>
                <a:latin typeface="+mn-lt"/>
                <a:ea typeface="Calibri" panose="020F0502020204030204" pitchFamily="34" charset="0"/>
                <a:cs typeface="Calibri" panose="020F0502020204030204" pitchFamily="34" charset="0"/>
              </a:rPr>
              <a:t>).</a:t>
            </a:r>
            <a:endParaRPr lang="en-ID" sz="1800" kern="100" dirty="0">
              <a:effectLst/>
              <a:latin typeface="+mn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294967295"/>
          </p:nvPr>
        </p:nvSpPr>
        <p:spPr>
          <a:xfrm>
            <a:off x="11506200" y="6438900"/>
            <a:ext cx="685800" cy="419100"/>
          </a:xfrm>
        </p:spPr>
        <p:txBody>
          <a:bodyPr/>
          <a:lstStyle/>
          <a:p>
            <a:pPr>
              <a:defRPr/>
            </a:pPr>
            <a:fld id="{837C2901-D43A-4637-8F1B-D3356640B219}" type="slidenum">
              <a:rPr lang="en-US" smtClean="0"/>
              <a:pPr>
                <a:defRPr/>
              </a:pPr>
              <a:t>7</a:t>
            </a:fld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15F4D9E-F5D4-4239-B9D7-309A848213C2}"/>
              </a:ext>
            </a:extLst>
          </p:cNvPr>
          <p:cNvGrpSpPr/>
          <p:nvPr/>
        </p:nvGrpSpPr>
        <p:grpSpPr>
          <a:xfrm>
            <a:off x="1224165" y="3771899"/>
            <a:ext cx="9896773" cy="2576655"/>
            <a:chOff x="1224165" y="3629025"/>
            <a:chExt cx="9896773" cy="1840819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D6CF8B52-DD06-4832-965F-726425237342}"/>
                </a:ext>
              </a:extLst>
            </p:cNvPr>
            <p:cNvSpPr/>
            <p:nvPr/>
          </p:nvSpPr>
          <p:spPr>
            <a:xfrm>
              <a:off x="1224165" y="3629025"/>
              <a:ext cx="4247948" cy="571370"/>
            </a:xfrm>
            <a:custGeom>
              <a:avLst/>
              <a:gdLst>
                <a:gd name="connsiteX0" fmla="*/ 0 w 4624660"/>
                <a:gd name="connsiteY0" fmla="*/ 0 h 571370"/>
                <a:gd name="connsiteX1" fmla="*/ 4624660 w 4624660"/>
                <a:gd name="connsiteY1" fmla="*/ 0 h 571370"/>
                <a:gd name="connsiteX2" fmla="*/ 4624660 w 4624660"/>
                <a:gd name="connsiteY2" fmla="*/ 571370 h 571370"/>
                <a:gd name="connsiteX3" fmla="*/ 0 w 4624660"/>
                <a:gd name="connsiteY3" fmla="*/ 571370 h 571370"/>
                <a:gd name="connsiteX4" fmla="*/ 0 w 4624660"/>
                <a:gd name="connsiteY4" fmla="*/ 0 h 57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4660" h="571370">
                  <a:moveTo>
                    <a:pt x="0" y="0"/>
                  </a:moveTo>
                  <a:lnTo>
                    <a:pt x="4624660" y="0"/>
                  </a:lnTo>
                  <a:lnTo>
                    <a:pt x="4624660" y="571370"/>
                  </a:lnTo>
                  <a:lnTo>
                    <a:pt x="0" y="57137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0688" tIns="97536" rIns="170688" bIns="97536" numCol="1" spcCol="1270" anchor="ctr" anchorCtr="0">
              <a:noAutofit/>
            </a:bodyPr>
            <a:lstStyle/>
            <a:p>
              <a:pPr marL="0" lvl="0" indent="0" algn="ctr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2400" b="1" kern="1200" dirty="0"/>
                <a:t>PILAR 1</a:t>
              </a:r>
              <a:endParaRPr lang="en-ID" sz="2400" b="1" kern="1200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613375D-7539-4B73-9A61-EB0AB4F57D81}"/>
                </a:ext>
              </a:extLst>
            </p:cNvPr>
            <p:cNvSpPr/>
            <p:nvPr/>
          </p:nvSpPr>
          <p:spPr>
            <a:xfrm>
              <a:off x="1224165" y="4200395"/>
              <a:ext cx="4247948" cy="1269449"/>
            </a:xfrm>
            <a:custGeom>
              <a:avLst/>
              <a:gdLst>
                <a:gd name="connsiteX0" fmla="*/ 0 w 4624660"/>
                <a:gd name="connsiteY0" fmla="*/ 0 h 1269449"/>
                <a:gd name="connsiteX1" fmla="*/ 4624660 w 4624660"/>
                <a:gd name="connsiteY1" fmla="*/ 0 h 1269449"/>
                <a:gd name="connsiteX2" fmla="*/ 4624660 w 4624660"/>
                <a:gd name="connsiteY2" fmla="*/ 1269449 h 1269449"/>
                <a:gd name="connsiteX3" fmla="*/ 0 w 4624660"/>
                <a:gd name="connsiteY3" fmla="*/ 1269449 h 1269449"/>
                <a:gd name="connsiteX4" fmla="*/ 0 w 4624660"/>
                <a:gd name="connsiteY4" fmla="*/ 0 h 126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4660" h="1269449">
                  <a:moveTo>
                    <a:pt x="0" y="0"/>
                  </a:moveTo>
                  <a:lnTo>
                    <a:pt x="4624660" y="0"/>
                  </a:lnTo>
                  <a:lnTo>
                    <a:pt x="4624660" y="1269449"/>
                  </a:lnTo>
                  <a:lnTo>
                    <a:pt x="0" y="126944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06680" tIns="106680" rIns="142240" bIns="160020" numCol="1" spcCol="1270" anchor="t" anchorCtr="0">
              <a:noAutofit/>
            </a:bodyPr>
            <a:lstStyle/>
            <a:p>
              <a:pPr marL="228600" lvl="1" indent="-228600" algn="l" defTabSz="8890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en-US" sz="2000" kern="1200" dirty="0" err="1"/>
                <a:t>Entitas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dengan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akuntabilias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pubik</a:t>
              </a:r>
              <a:r>
                <a:rPr lang="en-US" sz="2000" kern="1200" dirty="0"/>
                <a:t> yang </a:t>
              </a:r>
              <a:r>
                <a:rPr lang="en-US" sz="2000" kern="1200" dirty="0" err="1"/>
                <a:t>berdasarkan</a:t>
              </a:r>
              <a:r>
                <a:rPr lang="en-US" sz="2000" kern="1200" dirty="0"/>
                <a:t> regulator pasar modal </a:t>
              </a:r>
              <a:r>
                <a:rPr lang="en-US" sz="2000" kern="1200" dirty="0" err="1"/>
                <a:t>memiliki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hak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memilih</a:t>
              </a:r>
              <a:r>
                <a:rPr lang="en-US" sz="2000" kern="1200" dirty="0"/>
                <a:t> SAK </a:t>
              </a:r>
              <a:r>
                <a:rPr lang="en-US" sz="2000" kern="1200" dirty="0" err="1"/>
                <a:t>Internasional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untuk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pelaporan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keuangannya</a:t>
              </a:r>
              <a:endParaRPr lang="en-ID" sz="2000" kern="1200" dirty="0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237FB956-A0CE-47D7-885A-4E010645FB1C}"/>
                </a:ext>
              </a:extLst>
            </p:cNvPr>
            <p:cNvSpPr/>
            <p:nvPr/>
          </p:nvSpPr>
          <p:spPr>
            <a:xfrm>
              <a:off x="5872163" y="3629025"/>
              <a:ext cx="5248775" cy="571370"/>
            </a:xfrm>
            <a:custGeom>
              <a:avLst/>
              <a:gdLst>
                <a:gd name="connsiteX0" fmla="*/ 0 w 4624660"/>
                <a:gd name="connsiteY0" fmla="*/ 0 h 571370"/>
                <a:gd name="connsiteX1" fmla="*/ 4624660 w 4624660"/>
                <a:gd name="connsiteY1" fmla="*/ 0 h 571370"/>
                <a:gd name="connsiteX2" fmla="*/ 4624660 w 4624660"/>
                <a:gd name="connsiteY2" fmla="*/ 571370 h 571370"/>
                <a:gd name="connsiteX3" fmla="*/ 0 w 4624660"/>
                <a:gd name="connsiteY3" fmla="*/ 571370 h 571370"/>
                <a:gd name="connsiteX4" fmla="*/ 0 w 4624660"/>
                <a:gd name="connsiteY4" fmla="*/ 0 h 57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4660" h="571370">
                  <a:moveTo>
                    <a:pt x="0" y="0"/>
                  </a:moveTo>
                  <a:lnTo>
                    <a:pt x="4624660" y="0"/>
                  </a:lnTo>
                  <a:lnTo>
                    <a:pt x="4624660" y="571370"/>
                  </a:lnTo>
                  <a:lnTo>
                    <a:pt x="0" y="57137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0688" tIns="97536" rIns="170688" bIns="97536" numCol="1" spcCol="1270" anchor="ctr" anchorCtr="0">
              <a:noAutofit/>
            </a:bodyPr>
            <a:lstStyle/>
            <a:p>
              <a:pPr marL="0" lvl="0" indent="0" algn="ctr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2400" b="1" kern="1200" dirty="0"/>
                <a:t>PILAR 2</a:t>
              </a:r>
              <a:endParaRPr lang="en-ID" sz="2400" b="1" kern="1200" dirty="0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8ADADCDF-EABC-47F4-8AAD-1E679CFB1A0B}"/>
                </a:ext>
              </a:extLst>
            </p:cNvPr>
            <p:cNvSpPr/>
            <p:nvPr/>
          </p:nvSpPr>
          <p:spPr>
            <a:xfrm>
              <a:off x="5872163" y="4200395"/>
              <a:ext cx="5248775" cy="1269449"/>
            </a:xfrm>
            <a:custGeom>
              <a:avLst/>
              <a:gdLst>
                <a:gd name="connsiteX0" fmla="*/ 0 w 4624660"/>
                <a:gd name="connsiteY0" fmla="*/ 0 h 1269449"/>
                <a:gd name="connsiteX1" fmla="*/ 4624660 w 4624660"/>
                <a:gd name="connsiteY1" fmla="*/ 0 h 1269449"/>
                <a:gd name="connsiteX2" fmla="*/ 4624660 w 4624660"/>
                <a:gd name="connsiteY2" fmla="*/ 1269449 h 1269449"/>
                <a:gd name="connsiteX3" fmla="*/ 0 w 4624660"/>
                <a:gd name="connsiteY3" fmla="*/ 1269449 h 1269449"/>
                <a:gd name="connsiteX4" fmla="*/ 0 w 4624660"/>
                <a:gd name="connsiteY4" fmla="*/ 0 h 126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4660" h="1269449">
                  <a:moveTo>
                    <a:pt x="0" y="0"/>
                  </a:moveTo>
                  <a:lnTo>
                    <a:pt x="4624660" y="0"/>
                  </a:lnTo>
                  <a:lnTo>
                    <a:pt x="4624660" y="1269449"/>
                  </a:lnTo>
                  <a:lnTo>
                    <a:pt x="0" y="126944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06680" tIns="106680" rIns="142240" bIns="160020" numCol="1" spcCol="1270" anchor="t" anchorCtr="0">
              <a:noAutofit/>
            </a:bodyPr>
            <a:lstStyle/>
            <a:p>
              <a:pPr marL="228600" lvl="1" indent="-228600" algn="l" defTabSz="8890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en-US" sz="2000" kern="1200" dirty="0" err="1"/>
                <a:t>Entitas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dengan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akuntabilitas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publik</a:t>
              </a:r>
              <a:r>
                <a:rPr lang="en-US" sz="2000" kern="1200" dirty="0"/>
                <a:t> yang </a:t>
              </a:r>
              <a:r>
                <a:rPr lang="en-US" sz="2000" kern="1200" dirty="0" err="1"/>
                <a:t>tidak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memiliki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hak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menggunakan</a:t>
              </a:r>
              <a:r>
                <a:rPr lang="en-US" sz="2000" kern="1200" dirty="0"/>
                <a:t> SAK </a:t>
              </a:r>
              <a:r>
                <a:rPr lang="en-US" sz="2000" kern="1200" dirty="0" err="1"/>
                <a:t>Internasional</a:t>
              </a:r>
              <a:endParaRPr lang="en-ID" sz="2000" kern="1200" dirty="0"/>
            </a:p>
            <a:p>
              <a:pPr marL="228600" lvl="1" indent="-228600" algn="l" defTabSz="8890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en-US" sz="2000" kern="1200" dirty="0" err="1"/>
                <a:t>Entitas</a:t>
              </a:r>
              <a:r>
                <a:rPr lang="en-US" sz="2000" kern="1200" dirty="0"/>
                <a:t> yang </a:t>
              </a:r>
              <a:r>
                <a:rPr lang="en-US" sz="2000" kern="1200" dirty="0" err="1"/>
                <a:t>memiliki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hak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namun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memilih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tidak</a:t>
              </a:r>
              <a:r>
                <a:rPr lang="en-US" sz="2000" kern="1200" dirty="0"/>
                <a:t>  </a:t>
              </a:r>
              <a:r>
                <a:rPr lang="en-US" sz="2000" kern="1200" dirty="0" err="1"/>
                <a:t>menggunakan</a:t>
              </a:r>
              <a:r>
                <a:rPr lang="en-US" sz="2000" kern="1200" dirty="0"/>
                <a:t> SAK </a:t>
              </a:r>
              <a:r>
                <a:rPr lang="en-US" sz="2000" kern="1200" dirty="0" err="1"/>
                <a:t>Internasional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untuk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pelaporan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keuangannya</a:t>
              </a:r>
              <a:endParaRPr lang="en-ID" sz="2000" kern="12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07175172"/>
      </p:ext>
    </p:extLst>
  </p:cSld>
  <p:clrMapOvr>
    <a:masterClrMapping/>
  </p:clrMapOvr>
  <p:transition spd="slow">
    <p:strips dir="rd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itle 6"/>
          <p:cNvSpPr>
            <a:spLocks noGrp="1"/>
          </p:cNvSpPr>
          <p:nvPr>
            <p:ph type="title"/>
          </p:nvPr>
        </p:nvSpPr>
        <p:spPr>
          <a:xfrm>
            <a:off x="1214438" y="314626"/>
            <a:ext cx="9544050" cy="792400"/>
          </a:xfrm>
        </p:spPr>
        <p:txBody>
          <a:bodyPr>
            <a:noAutofit/>
          </a:bodyPr>
          <a:lstStyle/>
          <a:p>
            <a:r>
              <a:rPr lang="en-US" sz="3600" b="1" dirty="0">
                <a:latin typeface="Fjalla One" panose="02000506040000020004" pitchFamily="2" charset="0"/>
              </a:rPr>
              <a:t>SAK UNTUK ENTITAS TANPA AKUNTABILITAS PUBLIK</a:t>
            </a:r>
            <a:endParaRPr lang="en-GB" sz="3600" b="1" dirty="0">
              <a:latin typeface="Fjalla One" panose="02000506040000020004" pitchFamily="2" charset="0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294967295"/>
          </p:nvPr>
        </p:nvSpPr>
        <p:spPr>
          <a:xfrm>
            <a:off x="11506200" y="6438900"/>
            <a:ext cx="685800" cy="419100"/>
          </a:xfrm>
        </p:spPr>
        <p:txBody>
          <a:bodyPr/>
          <a:lstStyle/>
          <a:p>
            <a:pPr>
              <a:defRPr/>
            </a:pPr>
            <a:fld id="{837C2901-D43A-4637-8F1B-D3356640B219}" type="slidenum">
              <a:rPr lang="en-US" smtClean="0"/>
              <a:pPr>
                <a:defRPr/>
              </a:pPr>
              <a:t>8</a:t>
            </a:fld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8920ADC-072A-46A6-BD6C-E70BFD86113E}"/>
              </a:ext>
            </a:extLst>
          </p:cNvPr>
          <p:cNvGrpSpPr/>
          <p:nvPr/>
        </p:nvGrpSpPr>
        <p:grpSpPr>
          <a:xfrm>
            <a:off x="1152526" y="1577339"/>
            <a:ext cx="10048673" cy="3400426"/>
            <a:chOff x="1457527" y="1257299"/>
            <a:chExt cx="10048673" cy="340042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D6CF8B52-DD06-4832-965F-726425237342}"/>
                </a:ext>
              </a:extLst>
            </p:cNvPr>
            <p:cNvSpPr/>
            <p:nvPr/>
          </p:nvSpPr>
          <p:spPr>
            <a:xfrm>
              <a:off x="1457527" y="1257299"/>
              <a:ext cx="3225139" cy="1055455"/>
            </a:xfrm>
            <a:custGeom>
              <a:avLst/>
              <a:gdLst>
                <a:gd name="connsiteX0" fmla="*/ 0 w 4624660"/>
                <a:gd name="connsiteY0" fmla="*/ 0 h 571370"/>
                <a:gd name="connsiteX1" fmla="*/ 4624660 w 4624660"/>
                <a:gd name="connsiteY1" fmla="*/ 0 h 571370"/>
                <a:gd name="connsiteX2" fmla="*/ 4624660 w 4624660"/>
                <a:gd name="connsiteY2" fmla="*/ 571370 h 571370"/>
                <a:gd name="connsiteX3" fmla="*/ 0 w 4624660"/>
                <a:gd name="connsiteY3" fmla="*/ 571370 h 571370"/>
                <a:gd name="connsiteX4" fmla="*/ 0 w 4624660"/>
                <a:gd name="connsiteY4" fmla="*/ 0 h 57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4660" h="571370">
                  <a:moveTo>
                    <a:pt x="0" y="0"/>
                  </a:moveTo>
                  <a:lnTo>
                    <a:pt x="4624660" y="0"/>
                  </a:lnTo>
                  <a:lnTo>
                    <a:pt x="4624660" y="571370"/>
                  </a:lnTo>
                  <a:lnTo>
                    <a:pt x="0" y="57137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0688" tIns="97536" rIns="170688" bIns="97536" numCol="1" spcCol="1270" anchor="ctr" anchorCtr="0">
              <a:noAutofit/>
            </a:bodyPr>
            <a:lstStyle/>
            <a:p>
              <a:pPr marL="0" lvl="0" indent="0" algn="ctr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2400" b="1" kern="1200" dirty="0"/>
                <a:t>PILAR 3</a:t>
              </a:r>
              <a:endParaRPr lang="en-ID" sz="2400" b="1" kern="1200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613375D-7539-4B73-9A61-EB0AB4F57D81}"/>
                </a:ext>
              </a:extLst>
            </p:cNvPr>
            <p:cNvSpPr/>
            <p:nvPr/>
          </p:nvSpPr>
          <p:spPr>
            <a:xfrm>
              <a:off x="1457527" y="2312754"/>
              <a:ext cx="3225139" cy="2344971"/>
            </a:xfrm>
            <a:custGeom>
              <a:avLst/>
              <a:gdLst>
                <a:gd name="connsiteX0" fmla="*/ 0 w 4624660"/>
                <a:gd name="connsiteY0" fmla="*/ 0 h 1269449"/>
                <a:gd name="connsiteX1" fmla="*/ 4624660 w 4624660"/>
                <a:gd name="connsiteY1" fmla="*/ 0 h 1269449"/>
                <a:gd name="connsiteX2" fmla="*/ 4624660 w 4624660"/>
                <a:gd name="connsiteY2" fmla="*/ 1269449 h 1269449"/>
                <a:gd name="connsiteX3" fmla="*/ 0 w 4624660"/>
                <a:gd name="connsiteY3" fmla="*/ 1269449 h 1269449"/>
                <a:gd name="connsiteX4" fmla="*/ 0 w 4624660"/>
                <a:gd name="connsiteY4" fmla="*/ 0 h 126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4660" h="1269449">
                  <a:moveTo>
                    <a:pt x="0" y="0"/>
                  </a:moveTo>
                  <a:lnTo>
                    <a:pt x="4624660" y="0"/>
                  </a:lnTo>
                  <a:lnTo>
                    <a:pt x="4624660" y="1269449"/>
                  </a:lnTo>
                  <a:lnTo>
                    <a:pt x="0" y="126944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06680" tIns="106680" rIns="142240" bIns="160020" numCol="1" spcCol="1270" anchor="t" anchorCtr="0">
              <a:noAutofit/>
            </a:bodyPr>
            <a:lstStyle/>
            <a:p>
              <a:pPr marL="228600" lvl="1" indent="-228600" algn="l" defTabSz="8890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en-US" sz="2000" kern="1200" dirty="0" err="1"/>
                <a:t>Entitas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tanpa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akuntabilias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pubik</a:t>
              </a:r>
              <a:r>
                <a:rPr lang="en-US" sz="2000" kern="1200" dirty="0"/>
                <a:t>.</a:t>
              </a:r>
            </a:p>
            <a:p>
              <a:pPr marL="228600" lvl="1" indent="-228600" algn="l" defTabSz="8890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en-US" sz="2000" kern="1200" dirty="0" err="1"/>
                <a:t>Entitas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memiliki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akuntabilitas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publik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namun</a:t>
              </a:r>
              <a:r>
                <a:rPr lang="en-US" sz="2000" kern="1200" dirty="0"/>
                <a:t> oleh regulator yang </a:t>
              </a:r>
              <a:r>
                <a:rPr lang="en-US" sz="2000" kern="1200" dirty="0" err="1"/>
                <a:t>berwenang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diizinkan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menggunakan</a:t>
              </a:r>
              <a:r>
                <a:rPr lang="en-US" sz="2000" kern="1200" dirty="0"/>
                <a:t> SAK EP</a:t>
              </a:r>
            </a:p>
            <a:p>
              <a:pPr marL="228600" lvl="1" indent="-228600" algn="l" defTabSz="8890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endParaRPr lang="en-US" sz="2000" dirty="0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237FB956-A0CE-47D7-885A-4E010645FB1C}"/>
                </a:ext>
              </a:extLst>
            </p:cNvPr>
            <p:cNvSpPr/>
            <p:nvPr/>
          </p:nvSpPr>
          <p:spPr>
            <a:xfrm>
              <a:off x="8535118" y="1257299"/>
              <a:ext cx="2971082" cy="1055455"/>
            </a:xfrm>
            <a:custGeom>
              <a:avLst/>
              <a:gdLst>
                <a:gd name="connsiteX0" fmla="*/ 0 w 4624660"/>
                <a:gd name="connsiteY0" fmla="*/ 0 h 571370"/>
                <a:gd name="connsiteX1" fmla="*/ 4624660 w 4624660"/>
                <a:gd name="connsiteY1" fmla="*/ 0 h 571370"/>
                <a:gd name="connsiteX2" fmla="*/ 4624660 w 4624660"/>
                <a:gd name="connsiteY2" fmla="*/ 571370 h 571370"/>
                <a:gd name="connsiteX3" fmla="*/ 0 w 4624660"/>
                <a:gd name="connsiteY3" fmla="*/ 571370 h 571370"/>
                <a:gd name="connsiteX4" fmla="*/ 0 w 4624660"/>
                <a:gd name="connsiteY4" fmla="*/ 0 h 57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4660" h="571370">
                  <a:moveTo>
                    <a:pt x="0" y="0"/>
                  </a:moveTo>
                  <a:lnTo>
                    <a:pt x="4624660" y="0"/>
                  </a:lnTo>
                  <a:lnTo>
                    <a:pt x="4624660" y="571370"/>
                  </a:lnTo>
                  <a:lnTo>
                    <a:pt x="0" y="57137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0688" tIns="97536" rIns="170688" bIns="97536" numCol="1" spcCol="1270" anchor="ctr" anchorCtr="0">
              <a:noAutofit/>
            </a:bodyPr>
            <a:lstStyle/>
            <a:p>
              <a:pPr marL="0" lvl="0" indent="0" algn="ctr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2400" b="1" kern="1200" dirty="0"/>
                <a:t>PILAR 2</a:t>
              </a:r>
              <a:endParaRPr lang="en-ID" sz="2400" b="1" kern="1200" dirty="0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8ADADCDF-EABC-47F4-8AAD-1E679CFB1A0B}"/>
                </a:ext>
              </a:extLst>
            </p:cNvPr>
            <p:cNvSpPr/>
            <p:nvPr/>
          </p:nvSpPr>
          <p:spPr>
            <a:xfrm>
              <a:off x="8535118" y="2312754"/>
              <a:ext cx="2971082" cy="2344971"/>
            </a:xfrm>
            <a:custGeom>
              <a:avLst/>
              <a:gdLst>
                <a:gd name="connsiteX0" fmla="*/ 0 w 4624660"/>
                <a:gd name="connsiteY0" fmla="*/ 0 h 1269449"/>
                <a:gd name="connsiteX1" fmla="*/ 4624660 w 4624660"/>
                <a:gd name="connsiteY1" fmla="*/ 0 h 1269449"/>
                <a:gd name="connsiteX2" fmla="*/ 4624660 w 4624660"/>
                <a:gd name="connsiteY2" fmla="*/ 1269449 h 1269449"/>
                <a:gd name="connsiteX3" fmla="*/ 0 w 4624660"/>
                <a:gd name="connsiteY3" fmla="*/ 1269449 h 1269449"/>
                <a:gd name="connsiteX4" fmla="*/ 0 w 4624660"/>
                <a:gd name="connsiteY4" fmla="*/ 0 h 126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4660" h="1269449">
                  <a:moveTo>
                    <a:pt x="0" y="0"/>
                  </a:moveTo>
                  <a:lnTo>
                    <a:pt x="4624660" y="0"/>
                  </a:lnTo>
                  <a:lnTo>
                    <a:pt x="4624660" y="1269449"/>
                  </a:lnTo>
                  <a:lnTo>
                    <a:pt x="0" y="126944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06680" tIns="106680" rIns="142240" bIns="160020" numCol="1" spcCol="1270" anchor="t" anchorCtr="0">
              <a:noAutofit/>
            </a:bodyPr>
            <a:lstStyle/>
            <a:p>
              <a:pPr marL="228600" lvl="1" indent="-228600" algn="l" defTabSz="8890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en-US" sz="2000" kern="1200" dirty="0" err="1"/>
                <a:t>Entitas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tanpa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akuntabilitas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publik</a:t>
              </a:r>
              <a:endParaRPr lang="en-US" sz="2000" kern="1200" dirty="0"/>
            </a:p>
            <a:p>
              <a:pPr marL="228600" lvl="1" indent="-228600" algn="l" defTabSz="8890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en-US" sz="2000" kern="1200" dirty="0" err="1"/>
                <a:t>Memilih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menggunakan</a:t>
              </a:r>
              <a:r>
                <a:rPr lang="en-US" sz="2000" kern="1200" dirty="0"/>
                <a:t> SAK Indonesia </a:t>
              </a:r>
              <a:r>
                <a:rPr lang="en-US" sz="2000" kern="1200" dirty="0" err="1"/>
                <a:t>untuk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pelaporan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keuangannya</a:t>
              </a:r>
              <a:endParaRPr lang="en-ID" sz="2000" kern="1200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BDDB1602-04E8-45D0-B6DD-5B8D14F227D2}"/>
                </a:ext>
              </a:extLst>
            </p:cNvPr>
            <p:cNvSpPr/>
            <p:nvPr/>
          </p:nvSpPr>
          <p:spPr>
            <a:xfrm>
              <a:off x="4814882" y="1266819"/>
              <a:ext cx="3588020" cy="1055454"/>
            </a:xfrm>
            <a:custGeom>
              <a:avLst/>
              <a:gdLst>
                <a:gd name="connsiteX0" fmla="*/ 0 w 4624660"/>
                <a:gd name="connsiteY0" fmla="*/ 0 h 571370"/>
                <a:gd name="connsiteX1" fmla="*/ 4624660 w 4624660"/>
                <a:gd name="connsiteY1" fmla="*/ 0 h 571370"/>
                <a:gd name="connsiteX2" fmla="*/ 4624660 w 4624660"/>
                <a:gd name="connsiteY2" fmla="*/ 571370 h 571370"/>
                <a:gd name="connsiteX3" fmla="*/ 0 w 4624660"/>
                <a:gd name="connsiteY3" fmla="*/ 571370 h 571370"/>
                <a:gd name="connsiteX4" fmla="*/ 0 w 4624660"/>
                <a:gd name="connsiteY4" fmla="*/ 0 h 57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4660" h="571370">
                  <a:moveTo>
                    <a:pt x="0" y="0"/>
                  </a:moveTo>
                  <a:lnTo>
                    <a:pt x="4624660" y="0"/>
                  </a:lnTo>
                  <a:lnTo>
                    <a:pt x="4624660" y="571370"/>
                  </a:lnTo>
                  <a:lnTo>
                    <a:pt x="0" y="57137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0688" tIns="97536" rIns="170688" bIns="97536" numCol="1" spcCol="1270" anchor="ctr" anchorCtr="0">
              <a:noAutofit/>
            </a:bodyPr>
            <a:lstStyle/>
            <a:p>
              <a:pPr marL="0" lvl="0" indent="0" algn="ctr" defTabSz="1066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2400" b="1" kern="1200" dirty="0"/>
                <a:t>PILAR </a:t>
              </a:r>
              <a:r>
                <a:rPr lang="en-US" sz="2400" b="1" dirty="0"/>
                <a:t>4</a:t>
              </a:r>
              <a:endParaRPr lang="en-ID" sz="2400" b="1" kern="1200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62BB1C6-6DED-4B3D-B66B-11197A72AE2E}"/>
                </a:ext>
              </a:extLst>
            </p:cNvPr>
            <p:cNvSpPr/>
            <p:nvPr/>
          </p:nvSpPr>
          <p:spPr>
            <a:xfrm>
              <a:off x="4814882" y="2307994"/>
              <a:ext cx="3588020" cy="2344972"/>
            </a:xfrm>
            <a:custGeom>
              <a:avLst/>
              <a:gdLst>
                <a:gd name="connsiteX0" fmla="*/ 0 w 4624660"/>
                <a:gd name="connsiteY0" fmla="*/ 0 h 1269449"/>
                <a:gd name="connsiteX1" fmla="*/ 4624660 w 4624660"/>
                <a:gd name="connsiteY1" fmla="*/ 0 h 1269449"/>
                <a:gd name="connsiteX2" fmla="*/ 4624660 w 4624660"/>
                <a:gd name="connsiteY2" fmla="*/ 1269449 h 1269449"/>
                <a:gd name="connsiteX3" fmla="*/ 0 w 4624660"/>
                <a:gd name="connsiteY3" fmla="*/ 1269449 h 1269449"/>
                <a:gd name="connsiteX4" fmla="*/ 0 w 4624660"/>
                <a:gd name="connsiteY4" fmla="*/ 0 h 126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4660" h="1269449">
                  <a:moveTo>
                    <a:pt x="0" y="0"/>
                  </a:moveTo>
                  <a:lnTo>
                    <a:pt x="4624660" y="0"/>
                  </a:lnTo>
                  <a:lnTo>
                    <a:pt x="4624660" y="1269449"/>
                  </a:lnTo>
                  <a:lnTo>
                    <a:pt x="0" y="1269449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06680" tIns="106680" rIns="142240" bIns="160020" numCol="1" spcCol="1270" anchor="t" anchorCtr="0">
              <a:noAutofit/>
            </a:bodyPr>
            <a:lstStyle/>
            <a:p>
              <a:pPr marL="228600" lvl="1" indent="-228600" algn="l" defTabSz="8890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en-US" sz="2000" kern="1200" dirty="0" err="1"/>
                <a:t>Entitas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tanpa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akuntabilitas</a:t>
              </a:r>
              <a:r>
                <a:rPr lang="en-US" sz="2000" kern="1200" dirty="0"/>
                <a:t> public</a:t>
              </a:r>
            </a:p>
            <a:p>
              <a:pPr marL="228600" lvl="1" indent="-228600" algn="l" defTabSz="8890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en-US" sz="2000" kern="1200" dirty="0" err="1"/>
                <a:t>Memenuhi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definisi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usaha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mikro</a:t>
              </a:r>
              <a:r>
                <a:rPr lang="en-US" sz="2000" kern="1200" dirty="0"/>
                <a:t>, </a:t>
              </a:r>
              <a:r>
                <a:rPr lang="en-US" sz="2000" kern="1200" dirty="0" err="1"/>
                <a:t>kecil</a:t>
              </a:r>
              <a:r>
                <a:rPr lang="en-US" sz="2000" kern="1200" dirty="0"/>
                <a:t>, </a:t>
              </a:r>
              <a:r>
                <a:rPr lang="en-US" sz="2000" kern="1200" dirty="0" err="1"/>
                <a:t>menengah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sesuai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peraturan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perundang-undangan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selama</a:t>
              </a:r>
              <a:r>
                <a:rPr lang="en-US" sz="2000" kern="1200" dirty="0"/>
                <a:t> 2 </a:t>
              </a:r>
              <a:r>
                <a:rPr lang="en-US" sz="2000" kern="1200" dirty="0" err="1"/>
                <a:t>tahun</a:t>
              </a:r>
              <a:r>
                <a:rPr lang="en-US" sz="2000" kern="1200" dirty="0"/>
                <a:t> </a:t>
              </a:r>
              <a:r>
                <a:rPr lang="en-US" sz="2000" kern="1200" dirty="0" err="1"/>
                <a:t>berturut-turur</a:t>
              </a:r>
              <a:endParaRPr lang="en-ID" sz="2000" kern="1200" dirty="0"/>
            </a:p>
          </p:txBody>
        </p:sp>
      </p:grpSp>
    </p:spTree>
    <p:extLst>
      <p:ext uri="{BB962C8B-B14F-4D97-AF65-F5344CB8AC3E}">
        <p14:creationId xmlns:p14="http://schemas.microsoft.com/office/powerpoint/2010/main" val="1026121219"/>
      </p:ext>
    </p:extLst>
  </p:cSld>
  <p:clrMapOvr>
    <a:masterClrMapping/>
  </p:clrMapOvr>
  <p:transition spd="slow">
    <p:strips dir="rd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6">
            <a:extLst>
              <a:ext uri="{FF2B5EF4-FFF2-40B4-BE49-F238E27FC236}">
                <a16:creationId xmlns:a16="http://schemas.microsoft.com/office/drawing/2014/main" id="{93B8F78B-40FC-4051-8427-1AFAA5625010}"/>
              </a:ext>
            </a:extLst>
          </p:cNvPr>
          <p:cNvSpPr txBox="1">
            <a:spLocks/>
          </p:cNvSpPr>
          <p:nvPr/>
        </p:nvSpPr>
        <p:spPr>
          <a:xfrm>
            <a:off x="523522" y="414639"/>
            <a:ext cx="9544050" cy="79240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Fjalla One" panose="02000506040000020004" pitchFamily="2" charset="0"/>
                <a:ea typeface="+mj-ea"/>
                <a:cs typeface="+mj-cs"/>
              </a:defRPr>
            </a:lvl1pPr>
          </a:lstStyle>
          <a:p>
            <a:r>
              <a:rPr lang="en-US" sz="3600" b="1" dirty="0"/>
              <a:t>PERPINDAHAN PILAR</a:t>
            </a:r>
            <a:endParaRPr lang="en-GB" sz="3600" b="1" dirty="0"/>
          </a:p>
        </p:txBody>
      </p:sp>
      <p:sp>
        <p:nvSpPr>
          <p:cNvPr id="5" name="Content Placeholder 7">
            <a:extLst>
              <a:ext uri="{FF2B5EF4-FFF2-40B4-BE49-F238E27FC236}">
                <a16:creationId xmlns:a16="http://schemas.microsoft.com/office/drawing/2014/main" id="{A09F2975-C52D-4457-9523-0F5FE528CF30}"/>
              </a:ext>
            </a:extLst>
          </p:cNvPr>
          <p:cNvSpPr txBox="1">
            <a:spLocks/>
          </p:cNvSpPr>
          <p:nvPr/>
        </p:nvSpPr>
        <p:spPr>
          <a:xfrm>
            <a:off x="389822" y="1207039"/>
            <a:ext cx="7096828" cy="142186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tx1"/>
              </a:buClr>
              <a:buSzPct val="75000"/>
              <a:tabLst>
                <a:tab pos="914400" algn="l"/>
              </a:tabLst>
              <a:defRPr/>
            </a:pP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Ketika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entitas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yang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menerapkan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2,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berdasarkan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regulasi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memiliki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hak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memilih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menerapkan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1.</a:t>
            </a:r>
          </a:p>
          <a:p>
            <a:pPr marL="271463" indent="-27146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tx1"/>
              </a:buClr>
              <a:buSzPct val="75000"/>
              <a:tabLst>
                <a:tab pos="914400" algn="l"/>
              </a:tabLst>
              <a:defRPr/>
            </a:pP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Entitas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yang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menerapkan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Pilar 2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kemudian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merapkan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Pilar 1,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wajib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menerapkan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PSAK i101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Adopsi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Perdana SAK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Internasional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.</a:t>
            </a:r>
            <a:endParaRPr lang="en-ID" sz="2000" kern="100" dirty="0"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Content Placeholder 7">
            <a:extLst>
              <a:ext uri="{FF2B5EF4-FFF2-40B4-BE49-F238E27FC236}">
                <a16:creationId xmlns:a16="http://schemas.microsoft.com/office/drawing/2014/main" id="{B7F4C137-C243-4779-AC49-E4D23A644E26}"/>
              </a:ext>
            </a:extLst>
          </p:cNvPr>
          <p:cNvSpPr txBox="1">
            <a:spLocks/>
          </p:cNvSpPr>
          <p:nvPr/>
        </p:nvSpPr>
        <p:spPr>
          <a:xfrm>
            <a:off x="284692" y="2760931"/>
            <a:ext cx="7201958" cy="149806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tx1"/>
              </a:buClr>
              <a:buSzPct val="75000"/>
              <a:tabLst>
                <a:tab pos="914400" algn="l"/>
              </a:tabLst>
              <a:defRPr/>
            </a:pP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Ketika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entitas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yang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menerapkan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3,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kemudian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berpindah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menerapkan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2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mengikuti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ketentuan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persyaratan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transisi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.</a:t>
            </a:r>
          </a:p>
          <a:p>
            <a:pPr marL="271463" indent="-27146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tx1"/>
              </a:buClr>
              <a:buSzPct val="75000"/>
              <a:tabLst>
                <a:tab pos="914400" algn="l"/>
              </a:tabLst>
              <a:defRPr/>
            </a:pP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Mencatat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perubahan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kebijakan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akuntansi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sesuai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PSAK 208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Kebijakan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Akuntansi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,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Perubahan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Estimasi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Akt dan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Kesalahan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.</a:t>
            </a:r>
            <a:endParaRPr lang="en-ID" sz="2000" kern="100" dirty="0"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7" name="Content Placeholder 7">
            <a:extLst>
              <a:ext uri="{FF2B5EF4-FFF2-40B4-BE49-F238E27FC236}">
                <a16:creationId xmlns:a16="http://schemas.microsoft.com/office/drawing/2014/main" id="{88DBE9A5-4003-41D3-99F4-CA5BBD700AB1}"/>
              </a:ext>
            </a:extLst>
          </p:cNvPr>
          <p:cNvSpPr txBox="1">
            <a:spLocks/>
          </p:cNvSpPr>
          <p:nvPr/>
        </p:nvSpPr>
        <p:spPr>
          <a:xfrm>
            <a:off x="389822" y="4314823"/>
            <a:ext cx="7096828" cy="1498062"/>
          </a:xfrm>
          <a:prstGeom prst="rect">
            <a:avLst/>
          </a:prstGeom>
          <a:solidFill>
            <a:srgbClr val="FEDEFB"/>
          </a:solidFill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tx1"/>
              </a:buClr>
              <a:buSzPct val="75000"/>
              <a:tabLst>
                <a:tab pos="914400" algn="l"/>
              </a:tabLst>
              <a:defRPr/>
            </a:pP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Entitas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yang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sebelumnya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menggunakan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4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berpindah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2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atau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3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mengikuti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ketentuan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transisi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.</a:t>
            </a:r>
          </a:p>
          <a:p>
            <a:pPr marL="271463" indent="-27146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tx1"/>
              </a:buClr>
              <a:buSzPct val="75000"/>
              <a:tabLst>
                <a:tab pos="914400" algn="l"/>
              </a:tabLst>
              <a:defRPr/>
            </a:pP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Dampak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perubahan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kebijakan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akuntanis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mengikuti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PSAK 208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atau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bab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10 SAK EP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atau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Bab 9 SAK ETAP</a:t>
            </a:r>
            <a:endParaRPr lang="en-ID" sz="2000" kern="100" dirty="0"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05583661-04CC-4AE8-BED3-B724E5EE3A30}"/>
              </a:ext>
            </a:extLst>
          </p:cNvPr>
          <p:cNvSpPr txBox="1">
            <a:spLocks/>
          </p:cNvSpPr>
          <p:nvPr/>
        </p:nvSpPr>
        <p:spPr>
          <a:xfrm>
            <a:off x="7725926" y="4214804"/>
            <a:ext cx="4289862" cy="131232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tx1"/>
              </a:buClr>
              <a:buSzPct val="75000"/>
              <a:tabLst>
                <a:tab pos="914400" algn="l"/>
              </a:tabLst>
              <a:defRPr/>
            </a:pP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Penerpan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PSAK syariah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dilakukan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pada Pilar 2, 3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atau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4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sepanjang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memenuhi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syarat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penerapan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transaksi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di masing-masing pilar.</a:t>
            </a:r>
            <a:endParaRPr lang="en-ID" sz="2000" kern="100" dirty="0"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Content Placeholder 7">
            <a:extLst>
              <a:ext uri="{FF2B5EF4-FFF2-40B4-BE49-F238E27FC236}">
                <a16:creationId xmlns:a16="http://schemas.microsoft.com/office/drawing/2014/main" id="{391CCDB0-B62B-4F92-903C-DB427FCB6908}"/>
              </a:ext>
            </a:extLst>
          </p:cNvPr>
          <p:cNvSpPr txBox="1">
            <a:spLocks/>
          </p:cNvSpPr>
          <p:nvPr/>
        </p:nvSpPr>
        <p:spPr>
          <a:xfrm>
            <a:off x="7725926" y="2228845"/>
            <a:ext cx="4289862" cy="191452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tx1"/>
              </a:buClr>
              <a:buSzPct val="75000"/>
              <a:tabLst>
                <a:tab pos="914400" algn="l"/>
              </a:tabLst>
              <a:defRPr/>
            </a:pP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Berubah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dari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1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ke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2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berdasarkan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peraturan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regulator</a:t>
            </a:r>
          </a:p>
          <a:p>
            <a:pPr marL="271463" indent="-27146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tx1"/>
              </a:buClr>
              <a:buSzPct val="75000"/>
              <a:tabLst>
                <a:tab pos="914400" algn="l"/>
              </a:tabLst>
              <a:defRPr/>
            </a:pP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Penerapan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untuk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laporan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keungan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setelah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periode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dimana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hak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menggunakan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Pilar 1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tidak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berlaku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Calibri" panose="020F0502020204030204" pitchFamily="34" charset="0"/>
                <a:cs typeface="Calibri" panose="020F0502020204030204" pitchFamily="34" charset="0"/>
                <a:sym typeface="Lucida Grande" charset="0"/>
              </a:rPr>
              <a:t>.</a:t>
            </a:r>
            <a:endParaRPr lang="en-ID" sz="2000" kern="100" dirty="0"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" name="Content Placeholder 7">
            <a:extLst>
              <a:ext uri="{FF2B5EF4-FFF2-40B4-BE49-F238E27FC236}">
                <a16:creationId xmlns:a16="http://schemas.microsoft.com/office/drawing/2014/main" id="{AF95A207-8C13-4556-8F27-54FFEFDAA144}"/>
              </a:ext>
            </a:extLst>
          </p:cNvPr>
          <p:cNvSpPr txBox="1">
            <a:spLocks/>
          </p:cNvSpPr>
          <p:nvPr/>
        </p:nvSpPr>
        <p:spPr>
          <a:xfrm>
            <a:off x="7725926" y="5630032"/>
            <a:ext cx="4289862" cy="885063"/>
          </a:xfrm>
          <a:prstGeom prst="rect">
            <a:avLst/>
          </a:prstGeom>
          <a:solidFill>
            <a:srgbClr val="FEDEFB"/>
          </a:solidFill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71463" indent="-27146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tx1"/>
              </a:buClr>
              <a:buSzPct val="75000"/>
              <a:tabLst>
                <a:tab pos="914400" algn="l"/>
              </a:tabLst>
              <a:defRPr/>
            </a:pP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Tidak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boleh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turun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dari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2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ke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3/4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atau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dari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3 </a:t>
            </a:r>
            <a:r>
              <a:rPr lang="en-US" sz="2000" kern="0" dirty="0" err="1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ke</a:t>
            </a:r>
            <a:r>
              <a:rPr lang="en-US" sz="2000" kern="0" dirty="0">
                <a:solidFill>
                  <a:srgbClr val="B5ADD7">
                    <a:lumMod val="25000"/>
                  </a:srgbClr>
                </a:solidFill>
                <a:ea typeface="ヒラギノ角ゴ ProN W3" charset="0"/>
                <a:cs typeface="Calibri" panose="020F0502020204030204" pitchFamily="34" charset="0"/>
                <a:sym typeface="Lucida Grande" charset="0"/>
              </a:rPr>
              <a:t> Pilar 4</a:t>
            </a:r>
            <a:endParaRPr lang="en-ID" sz="2000" kern="100" dirty="0"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2520459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2D5C15B9-6DC5-4EED-9001-AB67661A025D}"/>
              </a:ext>
            </a:extLst>
          </p:cNvPr>
          <p:cNvSpPr txBox="1">
            <a:spLocks/>
          </p:cNvSpPr>
          <p:nvPr/>
        </p:nvSpPr>
        <p:spPr>
          <a:xfrm>
            <a:off x="1219200" y="218158"/>
            <a:ext cx="9849909" cy="467642"/>
          </a:xfrm>
          <a:prstGeom prst="rect">
            <a:avLst/>
          </a:prstGeom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914377" fontAlgn="base"/>
            <a:r>
              <a:rPr lang="en-US" sz="3200" b="1" dirty="0" err="1">
                <a:latin typeface="Fjalla One" panose="02000506040000020004" pitchFamily="2" charset="0"/>
                <a:cs typeface="Calibri" panose="020F0502020204030204" pitchFamily="34" charset="0"/>
              </a:rPr>
              <a:t>Kerangka</a:t>
            </a:r>
            <a:r>
              <a:rPr lang="en-US" sz="3200" b="1" dirty="0">
                <a:latin typeface="Fjalla One" panose="02000506040000020004" pitchFamily="2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latin typeface="Fjalla One" panose="02000506040000020004" pitchFamily="2" charset="0"/>
                <a:cs typeface="Calibri" panose="020F0502020204030204" pitchFamily="34" charset="0"/>
              </a:rPr>
              <a:t>Standar</a:t>
            </a:r>
            <a:r>
              <a:rPr lang="en-US" sz="3200" b="1" dirty="0">
                <a:latin typeface="Fjalla One" panose="02000506040000020004" pitchFamily="2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latin typeface="Fjalla One" panose="02000506040000020004" pitchFamily="2" charset="0"/>
                <a:cs typeface="Calibri" panose="020F0502020204030204" pitchFamily="34" charset="0"/>
              </a:rPr>
              <a:t>Pelaporan</a:t>
            </a:r>
            <a:r>
              <a:rPr lang="en-US" sz="3200" b="1" dirty="0">
                <a:latin typeface="Fjalla One" panose="02000506040000020004" pitchFamily="2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latin typeface="Fjalla One" panose="02000506040000020004" pitchFamily="2" charset="0"/>
                <a:cs typeface="Calibri" panose="020F0502020204030204" pitchFamily="34" charset="0"/>
              </a:rPr>
              <a:t>Keuangan</a:t>
            </a:r>
            <a:r>
              <a:rPr lang="en-US" sz="3200" b="1" dirty="0">
                <a:latin typeface="Fjalla One" panose="02000506040000020004" pitchFamily="2" charset="0"/>
                <a:cs typeface="Calibri" panose="020F0502020204030204" pitchFamily="34" charset="0"/>
              </a:rPr>
              <a:t> Indonesia / KSPKI</a:t>
            </a:r>
            <a:endParaRPr lang="en-SG" sz="3200" b="1" dirty="0">
              <a:latin typeface="Fjalla One" panose="02000506040000020004" pitchFamily="2" charset="0"/>
              <a:cs typeface="Calibri" panose="020F0502020204030204" pitchFamily="34" charset="0"/>
            </a:endParaRPr>
          </a:p>
        </p:txBody>
      </p:sp>
      <p:graphicFrame>
        <p:nvGraphicFramePr>
          <p:cNvPr id="4" name="Diagram 3">
            <a:extLst>
              <a:ext uri="{FF2B5EF4-FFF2-40B4-BE49-F238E27FC236}">
                <a16:creationId xmlns:a16="http://schemas.microsoft.com/office/drawing/2014/main" id="{0B212483-A6C2-4946-96D3-1E9FBD72F3C3}"/>
              </a:ext>
            </a:extLst>
          </p:cNvPr>
          <p:cNvGraphicFramePr/>
          <p:nvPr/>
        </p:nvGraphicFramePr>
        <p:xfrm>
          <a:off x="1818167" y="1289237"/>
          <a:ext cx="9129036" cy="188668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8D6835EC-86D2-49A3-814B-E418AA9D5D49}"/>
              </a:ext>
            </a:extLst>
          </p:cNvPr>
          <p:cNvSpPr/>
          <p:nvPr/>
        </p:nvSpPr>
        <p:spPr bwMode="auto">
          <a:xfrm>
            <a:off x="6029580" y="3328034"/>
            <a:ext cx="5154646" cy="1510380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  <a:ln>
            <a:headEnd type="none" w="med" len="med"/>
            <a:tailEnd type="none" w="med" len="med"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vert="horz" wrap="square" lIns="91440" tIns="0" rIns="91440" bIns="0" numCol="1" rtlCol="0" anchor="t" anchorCtr="0" compatLnSpc="1">
            <a:prstTxWarp prst="textNoShape">
              <a:avLst/>
            </a:prstTxWarp>
          </a:bodyPr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b="1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Penyajian</a:t>
            </a:r>
            <a:r>
              <a:rPr lang="en-US" sz="1600" b="1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600" b="1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600" b="1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1600" b="1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Berorientasi</a:t>
            </a:r>
            <a:r>
              <a:rPr lang="en-US" sz="1600" b="1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nonlaba</a:t>
            </a:r>
            <a:r>
              <a:rPr lang="en-US" sz="1600" b="1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ISAK 35 (PPSAK 2013 – PSAK 45 </a:t>
            </a:r>
            <a:r>
              <a:rPr lang="en-US" sz="1600" b="1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Dicabut</a:t>
            </a:r>
            <a:r>
              <a:rPr lang="en-US" sz="1600" b="1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</a:p>
          <a:p>
            <a:pPr marL="285737" indent="-285737" defTabSz="914377" eaLnBrk="0" fontAlgn="base" hangingPunct="0">
              <a:lnSpc>
                <a:spcPct val="105000"/>
              </a:lnSpc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Nama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berbeda</a:t>
            </a:r>
            <a:endParaRPr lang="en-US" sz="16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85737" indent="-285737" defTabSz="914377" eaLnBrk="0" fontAlgn="base" hangingPunct="0">
              <a:lnSpc>
                <a:spcPct val="105000"/>
              </a:lnSpc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Komponen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berbeda</a:t>
            </a:r>
            <a:endParaRPr lang="en-US" sz="16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85737" indent="-285737" defTabSz="914377" eaLnBrk="0" fontAlgn="base" hangingPunct="0">
              <a:lnSpc>
                <a:spcPct val="105000"/>
              </a:lnSpc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Memperhatikan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PSAK 201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Penyajian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endParaRPr lang="en-US" sz="18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AE774974-7557-43E8-9C55-885E9A244160}"/>
              </a:ext>
            </a:extLst>
          </p:cNvPr>
          <p:cNvSpPr/>
          <p:nvPr/>
        </p:nvSpPr>
        <p:spPr bwMode="auto">
          <a:xfrm>
            <a:off x="1143002" y="3352804"/>
            <a:ext cx="4719960" cy="1485610"/>
          </a:xfrm>
          <a:prstGeom prst="roundRect">
            <a:avLst/>
          </a:prstGeom>
          <a:solidFill>
            <a:srgbClr val="FED6D7"/>
          </a:solidFill>
          <a:ln>
            <a:headEnd type="none" w="med" len="med"/>
            <a:tailEnd type="none" w="med" len="med"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vert="horz" wrap="square" lIns="91440" tIns="0" rIns="91440" bIns="36000" numCol="1" rtlCol="0" anchor="t" anchorCtr="0" compatLnSpc="1">
            <a:prstTxWarp prst="textNoShape">
              <a:avLst/>
            </a:prstTxWarp>
          </a:bodyPr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b="1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US" sz="1600" b="1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600" b="1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Syariah</a:t>
            </a:r>
          </a:p>
          <a:p>
            <a:pPr marL="285737" indent="-285737" defTabSz="914377" eaLnBrk="0" fontAlgn="base" hangingPunct="0">
              <a:lnSpc>
                <a:spcPct val="105000"/>
              </a:lnSpc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Mengatur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transaksi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Syariah</a:t>
            </a:r>
          </a:p>
          <a:p>
            <a:pPr marL="285737" indent="-285737" defTabSz="914377" eaLnBrk="0" fontAlgn="base" hangingPunct="0">
              <a:lnSpc>
                <a:spcPct val="105000"/>
              </a:lnSpc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Pelaporan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organisasi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Syariah</a:t>
            </a:r>
          </a:p>
          <a:p>
            <a:pPr marL="285737" indent="-285737" defTabSz="914377" eaLnBrk="0" fontAlgn="base" hangingPunct="0">
              <a:lnSpc>
                <a:spcPct val="105000"/>
              </a:lnSpc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Diterapkan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bersamaan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dengan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PSAK / SAK ETAP / EMKM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tergantung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entitasnya</a:t>
            </a:r>
            <a:r>
              <a:rPr lang="en-US" sz="16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lang="en-US" sz="18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defTabSz="914354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8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4A5065C-A674-4E36-9164-B3706A4A69D2}"/>
              </a:ext>
            </a:extLst>
          </p:cNvPr>
          <p:cNvSpPr/>
          <p:nvPr/>
        </p:nvSpPr>
        <p:spPr bwMode="auto">
          <a:xfrm>
            <a:off x="957068" y="4957276"/>
            <a:ext cx="10212015" cy="903403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Pemerintahan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(SAP), PP 71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tahun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2010,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digunakan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Pemerintah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Pusat dan Daerah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menyusun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berbasis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Akrual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dengan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referensi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utama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IPSAS / </a:t>
            </a:r>
            <a:r>
              <a:rPr lang="en-US" sz="1600" b="1" i="1" dirty="0">
                <a:latin typeface="Calibri" panose="020F0502020204030204" pitchFamily="34" charset="0"/>
                <a:cs typeface="Calibri" panose="020F0502020204030204" pitchFamily="34" charset="0"/>
              </a:rPr>
              <a:t>International Public Sector Accounting 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Standards.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F480BC1-E70F-4EEC-9587-B696E5BB3F10}"/>
              </a:ext>
            </a:extLst>
          </p:cNvPr>
          <p:cNvSpPr txBox="1"/>
          <p:nvPr/>
        </p:nvSpPr>
        <p:spPr>
          <a:xfrm>
            <a:off x="5862961" y="1002268"/>
            <a:ext cx="51079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914377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af-ZA" sz="1800" b="1" i="1" dirty="0">
                <a:solidFill>
                  <a:srgbClr val="FF0000"/>
                </a:solidFill>
                <a:latin typeface="Arial" panose="020B0604020202020204" pitchFamily="34" charset="0"/>
              </a:rPr>
              <a:t>Pilar Standar Akuntansi Keuangan</a:t>
            </a:r>
            <a:endParaRPr lang="en-ID" sz="1800" b="1" i="1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29B86EF-68CE-48C6-80FC-0A6AB3B4FFC9}"/>
              </a:ext>
            </a:extLst>
          </p:cNvPr>
          <p:cNvSpPr/>
          <p:nvPr/>
        </p:nvSpPr>
        <p:spPr>
          <a:xfrm>
            <a:off x="1143001" y="997320"/>
            <a:ext cx="10026082" cy="2232359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eaLnBrk="0" fontAlgn="base" hangingPunct="0">
              <a:spcBef>
                <a:spcPct val="0"/>
              </a:spcBef>
              <a:spcAft>
                <a:spcPct val="0"/>
              </a:spcAft>
            </a:pPr>
            <a:endParaRPr lang="en-ID" sz="280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1" name="Slide Number Placeholder 3">
            <a:extLst>
              <a:ext uri="{FF2B5EF4-FFF2-40B4-BE49-F238E27FC236}">
                <a16:creationId xmlns:a16="http://schemas.microsoft.com/office/drawing/2014/main" id="{6C65C18E-8B2F-4A16-A946-F0F4B29B69A9}"/>
              </a:ext>
            </a:extLst>
          </p:cNvPr>
          <p:cNvSpPr txBox="1">
            <a:spLocks/>
          </p:cNvSpPr>
          <p:nvPr/>
        </p:nvSpPr>
        <p:spPr>
          <a:xfrm>
            <a:off x="11525839" y="6477000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fld id="{C8917DDB-6779-4320-89F1-0A441ABEDE43}" type="slidenum">
              <a:rPr lang="en-US" sz="1600"/>
              <a:pPr algn="r"/>
              <a:t>10</a:t>
            </a:fld>
            <a:endParaRPr lang="en-US" sz="1600" dirty="0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24DD3BA1-D35C-45D9-9B5C-938DB4AECF88}"/>
              </a:ext>
            </a:extLst>
          </p:cNvPr>
          <p:cNvSpPr/>
          <p:nvPr/>
        </p:nvSpPr>
        <p:spPr bwMode="auto">
          <a:xfrm>
            <a:off x="912328" y="5979541"/>
            <a:ext cx="10271898" cy="649859"/>
          </a:xfrm>
          <a:prstGeom prst="roundRect">
            <a:avLst/>
          </a:prstGeom>
          <a:solidFill>
            <a:schemeClr val="bg2">
              <a:lumMod val="9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Tata Nama /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Nomenklatur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6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b="1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–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mengikuti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nomor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IFRS (1xx) dan IAS (2xx); </a:t>
            </a:r>
          </a:p>
          <a:p>
            <a:pPr defTabSz="914377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SKI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dengan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kode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depan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i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 dan PSAK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SAK Indonesia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dengan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kode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depan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n.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kode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3xx PSAK local dan 4xx Syariah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5680005-9CE9-4FCE-B80E-C71C322F5B63}"/>
              </a:ext>
            </a:extLst>
          </p:cNvPr>
          <p:cNvSpPr/>
          <p:nvPr/>
        </p:nvSpPr>
        <p:spPr>
          <a:xfrm>
            <a:off x="1318437" y="1349048"/>
            <a:ext cx="327916" cy="352162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1</a:t>
            </a:r>
            <a:endParaRPr lang="en-ID" sz="2000" dirty="0"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F6D9EE1-1673-4BC6-B49B-CEE4046A9E07}"/>
              </a:ext>
            </a:extLst>
          </p:cNvPr>
          <p:cNvSpPr/>
          <p:nvPr/>
        </p:nvSpPr>
        <p:spPr>
          <a:xfrm>
            <a:off x="1318437" y="1830705"/>
            <a:ext cx="327916" cy="352162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2</a:t>
            </a:r>
            <a:endParaRPr lang="en-ID" sz="2000" dirty="0"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10AD2D7-32AE-43EF-93F6-069C9BAFF847}"/>
              </a:ext>
            </a:extLst>
          </p:cNvPr>
          <p:cNvSpPr/>
          <p:nvPr/>
        </p:nvSpPr>
        <p:spPr>
          <a:xfrm>
            <a:off x="1338009" y="2782133"/>
            <a:ext cx="327916" cy="352162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4</a:t>
            </a:r>
            <a:endParaRPr lang="en-ID" sz="2000" dirty="0"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96C3DCE5-E6FA-42BB-9477-6F607F2A4851}"/>
              </a:ext>
            </a:extLst>
          </p:cNvPr>
          <p:cNvSpPr/>
          <p:nvPr/>
        </p:nvSpPr>
        <p:spPr>
          <a:xfrm>
            <a:off x="1314932" y="2285562"/>
            <a:ext cx="327916" cy="352162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3</a:t>
            </a:r>
            <a:endParaRPr lang="en-ID" sz="2000" dirty="0"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609227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itle 6"/>
          <p:cNvSpPr>
            <a:spLocks noGrp="1"/>
          </p:cNvSpPr>
          <p:nvPr>
            <p:ph type="title"/>
          </p:nvPr>
        </p:nvSpPr>
        <p:spPr>
          <a:xfrm>
            <a:off x="2377400" y="314626"/>
            <a:ext cx="7437200" cy="792400"/>
          </a:xfrm>
        </p:spPr>
        <p:txBody>
          <a:bodyPr>
            <a:noAutofit/>
          </a:bodyPr>
          <a:lstStyle/>
          <a:p>
            <a:r>
              <a:rPr lang="en-US" sz="3600" b="1" dirty="0">
                <a:latin typeface="Fjalla One" panose="02000506040000020004" pitchFamily="2" charset="0"/>
              </a:rPr>
              <a:t>PERUBAHAN PENOMORAN PSAK</a:t>
            </a:r>
            <a:endParaRPr lang="en-GB" sz="3600" b="1" dirty="0">
              <a:latin typeface="Fjalla One" panose="02000506040000020004" pitchFamily="2" charset="0"/>
            </a:endParaRPr>
          </a:p>
        </p:txBody>
      </p:sp>
      <p:sp>
        <p:nvSpPr>
          <p:cNvPr id="14339" name="Content Placeholder 7"/>
          <p:cNvSpPr>
            <a:spLocks noGrp="1"/>
          </p:cNvSpPr>
          <p:nvPr>
            <p:ph sz="quarter" idx="10"/>
          </p:nvPr>
        </p:nvSpPr>
        <p:spPr>
          <a:xfrm>
            <a:off x="1032760" y="1243504"/>
            <a:ext cx="10125778" cy="5195396"/>
          </a:xfrm>
        </p:spPr>
        <p:txBody>
          <a:bodyPr>
            <a:noAutofit/>
          </a:bodyPr>
          <a:lstStyle/>
          <a:p>
            <a:pPr>
              <a:spcBef>
                <a:spcPts val="1200"/>
              </a:spcBef>
              <a:defRPr/>
            </a:pPr>
            <a:r>
              <a:rPr lang="en-ID" sz="1600" dirty="0" err="1"/>
              <a:t>Perubahan</a:t>
            </a:r>
            <a:r>
              <a:rPr lang="en-ID" sz="1600" dirty="0"/>
              <a:t> </a:t>
            </a:r>
            <a:r>
              <a:rPr lang="en-ID" sz="1600" dirty="0" err="1"/>
              <a:t>Penomoran</a:t>
            </a:r>
            <a:r>
              <a:rPr lang="en-ID" sz="1600" dirty="0"/>
              <a:t> PSAK dan ISAK </a:t>
            </a:r>
            <a:r>
              <a:rPr lang="en-ID" sz="1600" dirty="0" err="1"/>
              <a:t>dalam</a:t>
            </a:r>
            <a:r>
              <a:rPr lang="en-ID" sz="1600" dirty="0"/>
              <a:t> SAK Indonesia </a:t>
            </a:r>
            <a:r>
              <a:rPr lang="en-ID" sz="1600" dirty="0" err="1"/>
              <a:t>Sejalan</a:t>
            </a:r>
            <a:r>
              <a:rPr lang="en-ID" sz="1600" dirty="0"/>
              <a:t> </a:t>
            </a:r>
            <a:r>
              <a:rPr lang="en-ID" sz="1600" dirty="0" err="1"/>
              <a:t>dengan</a:t>
            </a:r>
            <a:r>
              <a:rPr lang="en-ID" sz="1600" dirty="0"/>
              <a:t> </a:t>
            </a:r>
            <a:r>
              <a:rPr lang="en-ID" sz="1600" dirty="0" err="1"/>
              <a:t>pengesahan</a:t>
            </a:r>
            <a:r>
              <a:rPr lang="en-ID" sz="1600" dirty="0"/>
              <a:t> </a:t>
            </a:r>
            <a:r>
              <a:rPr lang="en-ID" sz="1600" dirty="0" err="1"/>
              <a:t>Kerangka</a:t>
            </a:r>
            <a:r>
              <a:rPr lang="en-ID" sz="1600" dirty="0"/>
              <a:t> </a:t>
            </a:r>
            <a:r>
              <a:rPr lang="en-ID" sz="1600" dirty="0" err="1"/>
              <a:t>Standar</a:t>
            </a:r>
            <a:r>
              <a:rPr lang="en-ID" sz="1600" dirty="0"/>
              <a:t> </a:t>
            </a:r>
            <a:r>
              <a:rPr lang="en-ID" sz="1600" dirty="0" err="1"/>
              <a:t>Pelaporan</a:t>
            </a:r>
            <a:r>
              <a:rPr lang="en-ID" sz="1600" dirty="0"/>
              <a:t> </a:t>
            </a:r>
            <a:r>
              <a:rPr lang="en-ID" sz="1600" dirty="0" err="1"/>
              <a:t>Keuangan</a:t>
            </a:r>
            <a:r>
              <a:rPr lang="en-ID" sz="1600" dirty="0"/>
              <a:t> Indonesia pada 12 </a:t>
            </a:r>
            <a:r>
              <a:rPr lang="en-ID" sz="1600" dirty="0" err="1"/>
              <a:t>Desember</a:t>
            </a:r>
            <a:r>
              <a:rPr lang="en-ID" sz="1600" dirty="0"/>
              <a:t> 2022.</a:t>
            </a:r>
          </a:p>
          <a:p>
            <a:pPr>
              <a:spcBef>
                <a:spcPts val="1200"/>
              </a:spcBef>
              <a:defRPr/>
            </a:pPr>
            <a:r>
              <a:rPr lang="en-ID" sz="1600" dirty="0" err="1"/>
              <a:t>Perubahan</a:t>
            </a:r>
            <a:r>
              <a:rPr lang="en-ID" sz="1600" dirty="0"/>
              <a:t> </a:t>
            </a:r>
            <a:r>
              <a:rPr lang="en-ID" sz="1600" dirty="0" err="1"/>
              <a:t>tersebut</a:t>
            </a:r>
            <a:r>
              <a:rPr lang="en-ID" sz="1600" dirty="0"/>
              <a:t> </a:t>
            </a:r>
            <a:r>
              <a:rPr lang="en-ID" sz="1600" dirty="0" err="1"/>
              <a:t>untuk</a:t>
            </a:r>
            <a:r>
              <a:rPr lang="en-ID" sz="1600" dirty="0"/>
              <a:t> </a:t>
            </a:r>
            <a:r>
              <a:rPr lang="en-ID" sz="1600" dirty="0" err="1"/>
              <a:t>membedakan</a:t>
            </a:r>
            <a:r>
              <a:rPr lang="en-ID" sz="1600" dirty="0"/>
              <a:t> </a:t>
            </a:r>
            <a:r>
              <a:rPr lang="en-ID" sz="1600" dirty="0" err="1"/>
              <a:t>penomoran</a:t>
            </a:r>
            <a:r>
              <a:rPr lang="en-ID" sz="1600" dirty="0"/>
              <a:t> PSAK dan ISAK yang </a:t>
            </a:r>
            <a:r>
              <a:rPr lang="en-ID" sz="1600" dirty="0" err="1"/>
              <a:t>merujuk</a:t>
            </a:r>
            <a:r>
              <a:rPr lang="en-ID" sz="1600" dirty="0"/>
              <a:t> pada IFRS Accounting Standards (</a:t>
            </a:r>
            <a:r>
              <a:rPr lang="en-ID" sz="1600" dirty="0" err="1"/>
              <a:t>diawali</a:t>
            </a:r>
            <a:r>
              <a:rPr lang="en-ID" sz="1600" dirty="0"/>
              <a:t> </a:t>
            </a:r>
            <a:r>
              <a:rPr lang="en-ID" sz="1600" dirty="0" err="1"/>
              <a:t>dengan</a:t>
            </a:r>
            <a:r>
              <a:rPr lang="en-ID" sz="1600" dirty="0"/>
              <a:t> </a:t>
            </a:r>
            <a:r>
              <a:rPr lang="en-ID" sz="1600" dirty="0" err="1"/>
              <a:t>angka</a:t>
            </a:r>
            <a:r>
              <a:rPr lang="en-ID" sz="1600" dirty="0"/>
              <a:t> 1 dan 2) dan </a:t>
            </a:r>
            <a:r>
              <a:rPr lang="en-ID" sz="1600" dirty="0" err="1"/>
              <a:t>tidak</a:t>
            </a:r>
            <a:r>
              <a:rPr lang="en-ID" sz="1600" dirty="0"/>
              <a:t> </a:t>
            </a:r>
            <a:r>
              <a:rPr lang="en-ID" sz="1600" dirty="0" err="1"/>
              <a:t>merujuk</a:t>
            </a:r>
            <a:r>
              <a:rPr lang="en-ID" sz="1600" dirty="0"/>
              <a:t> pada IFRS Accounting Standards (</a:t>
            </a:r>
            <a:r>
              <a:rPr lang="en-ID" sz="1600" dirty="0" err="1"/>
              <a:t>diawali</a:t>
            </a:r>
            <a:r>
              <a:rPr lang="en-ID" sz="1600" dirty="0"/>
              <a:t> </a:t>
            </a:r>
            <a:r>
              <a:rPr lang="en-ID" sz="1600" dirty="0" err="1"/>
              <a:t>dengan</a:t>
            </a:r>
            <a:r>
              <a:rPr lang="en-ID" sz="1600" dirty="0"/>
              <a:t> </a:t>
            </a:r>
            <a:r>
              <a:rPr lang="en-ID" sz="1600" dirty="0" err="1"/>
              <a:t>angka</a:t>
            </a:r>
            <a:r>
              <a:rPr lang="en-ID" sz="1600" dirty="0"/>
              <a:t> 3 dan 4). </a:t>
            </a:r>
          </a:p>
          <a:p>
            <a:pPr>
              <a:spcBef>
                <a:spcPts val="1200"/>
              </a:spcBef>
              <a:defRPr/>
            </a:pPr>
            <a:r>
              <a:rPr lang="en-ID" sz="1600" dirty="0" err="1"/>
              <a:t>Perubahan</a:t>
            </a:r>
            <a:r>
              <a:rPr lang="en-ID" sz="1600" dirty="0"/>
              <a:t> </a:t>
            </a:r>
            <a:r>
              <a:rPr lang="en-ID" sz="1600" dirty="0" err="1"/>
              <a:t>ini</a:t>
            </a:r>
            <a:r>
              <a:rPr lang="en-ID" sz="1600" dirty="0"/>
              <a:t> </a:t>
            </a:r>
            <a:r>
              <a:rPr lang="en-ID" sz="1600" dirty="0" err="1"/>
              <a:t>akan</a:t>
            </a:r>
            <a:r>
              <a:rPr lang="en-ID" sz="1600" dirty="0"/>
              <a:t> </a:t>
            </a:r>
            <a:r>
              <a:rPr lang="en-ID" sz="1600" dirty="0" err="1"/>
              <a:t>berlaku</a:t>
            </a:r>
            <a:r>
              <a:rPr lang="en-ID" sz="1600" dirty="0"/>
              <a:t> </a:t>
            </a:r>
            <a:r>
              <a:rPr lang="en-ID" sz="1600" dirty="0" err="1"/>
              <a:t>efektif</a:t>
            </a:r>
            <a:r>
              <a:rPr lang="en-ID" sz="1600" dirty="0"/>
              <a:t> pada 1 </a:t>
            </a:r>
            <a:r>
              <a:rPr lang="en-ID" sz="1600" dirty="0" err="1"/>
              <a:t>Januari</a:t>
            </a:r>
            <a:r>
              <a:rPr lang="en-ID" sz="1600" dirty="0"/>
              <a:t> 2024. </a:t>
            </a:r>
            <a:r>
              <a:rPr lang="en-ID" sz="1600" dirty="0" err="1"/>
              <a:t>Berikut</a:t>
            </a:r>
            <a:r>
              <a:rPr lang="en-ID" sz="1600" dirty="0"/>
              <a:t> </a:t>
            </a:r>
            <a:r>
              <a:rPr lang="en-ID" sz="1600" dirty="0" err="1"/>
              <a:t>nomor</a:t>
            </a:r>
            <a:r>
              <a:rPr lang="en-ID" sz="1600" dirty="0"/>
              <a:t> PSAK dan ISAK </a:t>
            </a:r>
            <a:r>
              <a:rPr lang="en-ID" sz="1600" dirty="0" err="1"/>
              <a:t>setelah</a:t>
            </a:r>
            <a:r>
              <a:rPr lang="en-ID" sz="1600" dirty="0"/>
              <a:t> </a:t>
            </a:r>
            <a:r>
              <a:rPr lang="en-ID" sz="1600" dirty="0" err="1"/>
              <a:t>perubahan</a:t>
            </a:r>
            <a:r>
              <a:rPr lang="en-ID" sz="1600" dirty="0"/>
              <a:t>.</a:t>
            </a:r>
          </a:p>
          <a:p>
            <a:pPr>
              <a:spcBef>
                <a:spcPts val="1200"/>
              </a:spcBef>
              <a:defRPr/>
            </a:pPr>
            <a:r>
              <a:rPr lang="en-ID" sz="1600" dirty="0" err="1"/>
              <a:t>Penomoran</a:t>
            </a:r>
            <a:r>
              <a:rPr lang="en-ID" sz="1600" dirty="0"/>
              <a:t> PSAK</a:t>
            </a:r>
          </a:p>
          <a:p>
            <a:pPr lvl="1">
              <a:spcBef>
                <a:spcPts val="600"/>
              </a:spcBef>
              <a:defRPr/>
            </a:pPr>
            <a:r>
              <a:rPr lang="en-ID" sz="1800" dirty="0"/>
              <a:t>Kode </a:t>
            </a:r>
            <a:r>
              <a:rPr lang="en-ID" sz="1800" dirty="0" err="1"/>
              <a:t>i</a:t>
            </a:r>
            <a:r>
              <a:rPr lang="en-ID" sz="1800" dirty="0"/>
              <a:t> xxx = </a:t>
            </a:r>
            <a:r>
              <a:rPr lang="en-ID" sz="1800" dirty="0" err="1"/>
              <a:t>i</a:t>
            </a:r>
            <a:r>
              <a:rPr lang="en-ID" sz="1800" dirty="0"/>
              <a:t> = </a:t>
            </a:r>
            <a:r>
              <a:rPr lang="en-ID" sz="1800" dirty="0" err="1"/>
              <a:t>internasional</a:t>
            </a:r>
            <a:r>
              <a:rPr lang="en-ID" sz="1800" dirty="0"/>
              <a:t> </a:t>
            </a:r>
            <a:r>
              <a:rPr lang="en-ID" sz="1800" dirty="0" err="1"/>
              <a:t>untuk</a:t>
            </a:r>
            <a:r>
              <a:rPr lang="en-ID" sz="1800" dirty="0"/>
              <a:t> </a:t>
            </a:r>
            <a:r>
              <a:rPr lang="en-ID" sz="1800" dirty="0" err="1"/>
              <a:t>Standar</a:t>
            </a:r>
            <a:r>
              <a:rPr lang="en-ID" sz="1800" dirty="0"/>
              <a:t> </a:t>
            </a:r>
            <a:r>
              <a:rPr lang="en-ID" sz="1800" dirty="0" err="1"/>
              <a:t>Akuntansi</a:t>
            </a:r>
            <a:r>
              <a:rPr lang="en-ID" sz="1800" dirty="0"/>
              <a:t> </a:t>
            </a:r>
            <a:r>
              <a:rPr lang="en-ID" sz="1800" dirty="0" err="1"/>
              <a:t>Internasional</a:t>
            </a:r>
            <a:endParaRPr lang="en-ID" sz="1800" dirty="0"/>
          </a:p>
          <a:p>
            <a:pPr lvl="1">
              <a:spcBef>
                <a:spcPts val="600"/>
              </a:spcBef>
              <a:defRPr/>
            </a:pPr>
            <a:r>
              <a:rPr lang="en-ID" sz="1800" dirty="0"/>
              <a:t>Kode n xxx = n = </a:t>
            </a:r>
            <a:r>
              <a:rPr lang="en-ID" sz="1800" dirty="0" err="1"/>
              <a:t>nasional</a:t>
            </a:r>
            <a:r>
              <a:rPr lang="en-ID" sz="1800" dirty="0"/>
              <a:t> </a:t>
            </a:r>
            <a:r>
              <a:rPr lang="en-ID" sz="1800" dirty="0" err="1"/>
              <a:t>untuk</a:t>
            </a:r>
            <a:r>
              <a:rPr lang="en-ID" sz="1800" dirty="0"/>
              <a:t> </a:t>
            </a:r>
            <a:r>
              <a:rPr lang="en-ID" sz="1800" dirty="0" err="1"/>
              <a:t>Standar</a:t>
            </a:r>
            <a:r>
              <a:rPr lang="en-ID" sz="1800" dirty="0"/>
              <a:t> </a:t>
            </a:r>
            <a:r>
              <a:rPr lang="en-ID" sz="1800" dirty="0" err="1"/>
              <a:t>Akuntansi</a:t>
            </a:r>
            <a:r>
              <a:rPr lang="en-ID" sz="1800" dirty="0"/>
              <a:t> Indonesia</a:t>
            </a:r>
          </a:p>
          <a:p>
            <a:pPr lvl="1">
              <a:spcBef>
                <a:spcPts val="600"/>
              </a:spcBef>
              <a:defRPr/>
            </a:pPr>
            <a:r>
              <a:rPr lang="en-ID" sz="1800" dirty="0"/>
              <a:t>Kode </a:t>
            </a:r>
            <a:r>
              <a:rPr lang="en-ID" sz="1800" dirty="0" err="1"/>
              <a:t>pertama</a:t>
            </a:r>
            <a:r>
              <a:rPr lang="en-ID" sz="1800" dirty="0"/>
              <a:t> 1 </a:t>
            </a:r>
            <a:r>
              <a:rPr lang="en-ID" sz="1800" dirty="0" err="1"/>
              <a:t>standar</a:t>
            </a:r>
            <a:r>
              <a:rPr lang="en-ID" sz="1800" dirty="0"/>
              <a:t> yang </a:t>
            </a:r>
            <a:r>
              <a:rPr lang="en-ID" sz="1800" dirty="0" err="1"/>
              <a:t>diadopsi</a:t>
            </a:r>
            <a:r>
              <a:rPr lang="en-ID" sz="1800" dirty="0"/>
              <a:t> </a:t>
            </a:r>
            <a:r>
              <a:rPr lang="en-ID" sz="1800" dirty="0" err="1"/>
              <a:t>dari</a:t>
            </a:r>
            <a:r>
              <a:rPr lang="en-ID" sz="1800" dirty="0"/>
              <a:t> IAS</a:t>
            </a:r>
          </a:p>
          <a:p>
            <a:pPr lvl="1">
              <a:spcBef>
                <a:spcPts val="600"/>
              </a:spcBef>
              <a:defRPr/>
            </a:pPr>
            <a:r>
              <a:rPr lang="en-ID" sz="1800" dirty="0"/>
              <a:t>Kode </a:t>
            </a:r>
            <a:r>
              <a:rPr lang="en-ID" sz="1800" dirty="0" err="1"/>
              <a:t>pertama</a:t>
            </a:r>
            <a:r>
              <a:rPr lang="en-ID" sz="1800" dirty="0"/>
              <a:t> 2 </a:t>
            </a:r>
            <a:r>
              <a:rPr lang="en-ID" sz="1800" dirty="0" err="1"/>
              <a:t>standar</a:t>
            </a:r>
            <a:r>
              <a:rPr lang="en-ID" sz="1800" dirty="0"/>
              <a:t> yang </a:t>
            </a:r>
            <a:r>
              <a:rPr lang="en-ID" sz="1800" dirty="0" err="1"/>
              <a:t>diadopsi</a:t>
            </a:r>
            <a:r>
              <a:rPr lang="en-ID" sz="1800" dirty="0"/>
              <a:t> </a:t>
            </a:r>
            <a:r>
              <a:rPr lang="en-ID" sz="1800" dirty="0" err="1"/>
              <a:t>dari</a:t>
            </a:r>
            <a:r>
              <a:rPr lang="en-ID" sz="1800" dirty="0"/>
              <a:t> IFRS</a:t>
            </a:r>
          </a:p>
          <a:p>
            <a:pPr lvl="1">
              <a:spcBef>
                <a:spcPts val="600"/>
              </a:spcBef>
              <a:defRPr/>
            </a:pPr>
            <a:r>
              <a:rPr lang="en-ID" sz="1800" dirty="0"/>
              <a:t>Kode </a:t>
            </a:r>
            <a:r>
              <a:rPr lang="en-ID" sz="1800" dirty="0" err="1"/>
              <a:t>pertama</a:t>
            </a:r>
            <a:r>
              <a:rPr lang="en-ID" sz="1800" dirty="0"/>
              <a:t> 3 </a:t>
            </a:r>
            <a:r>
              <a:rPr lang="en-ID" sz="1800" dirty="0" err="1"/>
              <a:t>standar</a:t>
            </a:r>
            <a:r>
              <a:rPr lang="en-ID" sz="1800" dirty="0"/>
              <a:t> </a:t>
            </a:r>
            <a:r>
              <a:rPr lang="en-ID" sz="1800" dirty="0" err="1"/>
              <a:t>lokal</a:t>
            </a:r>
            <a:r>
              <a:rPr lang="en-ID" sz="1800" dirty="0"/>
              <a:t> yang </a:t>
            </a:r>
            <a:r>
              <a:rPr lang="en-ID" sz="1800" dirty="0" err="1"/>
              <a:t>hanya</a:t>
            </a:r>
            <a:r>
              <a:rPr lang="en-ID" sz="1800" dirty="0"/>
              <a:t> </a:t>
            </a:r>
            <a:r>
              <a:rPr lang="en-ID" sz="1800" dirty="0" err="1"/>
              <a:t>ada</a:t>
            </a:r>
            <a:r>
              <a:rPr lang="en-ID" sz="1800" dirty="0"/>
              <a:t> </a:t>
            </a:r>
            <a:r>
              <a:rPr lang="en-ID" sz="1800" dirty="0" err="1"/>
              <a:t>dalam</a:t>
            </a:r>
            <a:r>
              <a:rPr lang="en-ID" sz="1800" dirty="0"/>
              <a:t> SAK di Indonesia</a:t>
            </a:r>
          </a:p>
          <a:p>
            <a:pPr lvl="1">
              <a:spcBef>
                <a:spcPts val="600"/>
              </a:spcBef>
              <a:defRPr/>
            </a:pPr>
            <a:r>
              <a:rPr lang="en-ID" sz="1800" dirty="0"/>
              <a:t>Kode </a:t>
            </a:r>
            <a:r>
              <a:rPr lang="en-ID" sz="1800" dirty="0" err="1"/>
              <a:t>pertama</a:t>
            </a:r>
            <a:r>
              <a:rPr lang="en-ID" sz="1800" dirty="0"/>
              <a:t> 4 </a:t>
            </a:r>
            <a:r>
              <a:rPr lang="en-ID" sz="1800" dirty="0" err="1"/>
              <a:t>standar</a:t>
            </a:r>
            <a:r>
              <a:rPr lang="en-ID" sz="1800" dirty="0"/>
              <a:t> syariah</a:t>
            </a:r>
          </a:p>
          <a:p>
            <a:pPr lvl="1">
              <a:spcBef>
                <a:spcPts val="600"/>
              </a:spcBef>
              <a:defRPr/>
            </a:pPr>
            <a:r>
              <a:rPr lang="en-ID" sz="1800" dirty="0"/>
              <a:t>Kode </a:t>
            </a:r>
            <a:r>
              <a:rPr lang="en-ID" sz="1800" dirty="0" err="1"/>
              <a:t>kedua</a:t>
            </a:r>
            <a:r>
              <a:rPr lang="en-ID" sz="1800" dirty="0"/>
              <a:t> dan </a:t>
            </a:r>
            <a:r>
              <a:rPr lang="en-ID" sz="1800" dirty="0" err="1"/>
              <a:t>ketiga</a:t>
            </a:r>
            <a:r>
              <a:rPr lang="en-ID" sz="1800" dirty="0"/>
              <a:t> </a:t>
            </a:r>
            <a:r>
              <a:rPr lang="en-ID" sz="1800" dirty="0" err="1"/>
              <a:t>menunjukkan</a:t>
            </a:r>
            <a:r>
              <a:rPr lang="en-ID" sz="1800" dirty="0"/>
              <a:t> </a:t>
            </a:r>
            <a:r>
              <a:rPr lang="en-ID" sz="1800" dirty="0" err="1"/>
              <a:t>nomor</a:t>
            </a:r>
            <a:r>
              <a:rPr lang="en-ID" sz="1800" dirty="0"/>
              <a:t> IAS, IFRS, PSAK, SAS.</a:t>
            </a:r>
          </a:p>
          <a:p>
            <a:pPr lvl="1">
              <a:spcBef>
                <a:spcPts val="600"/>
              </a:spcBef>
              <a:defRPr/>
            </a:pPr>
            <a:r>
              <a:rPr lang="en-ID" sz="1800" dirty="0" err="1"/>
              <a:t>Penomoran</a:t>
            </a:r>
            <a:r>
              <a:rPr lang="en-ID" sz="1800" dirty="0"/>
              <a:t> </a:t>
            </a:r>
            <a:r>
              <a:rPr lang="en-ID" sz="1800" dirty="0" err="1"/>
              <a:t>kode</a:t>
            </a:r>
            <a:r>
              <a:rPr lang="en-ID" sz="1800" dirty="0"/>
              <a:t> </a:t>
            </a:r>
            <a:r>
              <a:rPr lang="en-ID" sz="1800" dirty="0" err="1"/>
              <a:t>tersebut</a:t>
            </a:r>
            <a:r>
              <a:rPr lang="en-ID" sz="1800" dirty="0"/>
              <a:t> Berlaku juga </a:t>
            </a:r>
            <a:r>
              <a:rPr lang="en-ID" sz="1800" dirty="0" err="1"/>
              <a:t>untuk</a:t>
            </a:r>
            <a:r>
              <a:rPr lang="en-ID" sz="1800" dirty="0"/>
              <a:t> ISAK</a:t>
            </a:r>
          </a:p>
          <a:p>
            <a:pPr lvl="1">
              <a:spcBef>
                <a:spcPts val="1200"/>
              </a:spcBef>
              <a:defRPr/>
            </a:pPr>
            <a:endParaRPr lang="en-GB" sz="1800" dirty="0"/>
          </a:p>
          <a:p>
            <a:pPr lvl="1">
              <a:spcBef>
                <a:spcPts val="1200"/>
              </a:spcBef>
              <a:defRPr/>
            </a:pPr>
            <a:endParaRPr lang="en-GB" sz="1800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294967295"/>
          </p:nvPr>
        </p:nvSpPr>
        <p:spPr>
          <a:xfrm>
            <a:off x="11506200" y="6438900"/>
            <a:ext cx="685800" cy="419100"/>
          </a:xfrm>
        </p:spPr>
        <p:txBody>
          <a:bodyPr/>
          <a:lstStyle/>
          <a:p>
            <a:pPr>
              <a:defRPr/>
            </a:pPr>
            <a:fld id="{837C2901-D43A-4637-8F1B-D3356640B219}" type="slidenum">
              <a:rPr lang="en-US" smtClean="0"/>
              <a:pPr>
                <a:defRPr/>
              </a:pPr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3307390"/>
      </p:ext>
    </p:extLst>
  </p:cSld>
  <p:clrMapOvr>
    <a:masterClrMapping/>
  </p:clrMapOvr>
  <p:transition spd="slow">
    <p:strips dir="rd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idx="4294967295"/>
          </p:nvPr>
        </p:nvSpPr>
        <p:spPr>
          <a:xfrm>
            <a:off x="0" y="190500"/>
            <a:ext cx="12039600" cy="647700"/>
          </a:xfrm>
        </p:spPr>
        <p:txBody>
          <a:bodyPr>
            <a:noAutofit/>
          </a:bodyPr>
          <a:lstStyle/>
          <a:p>
            <a:pPr algn="ctr"/>
            <a:r>
              <a:rPr lang="en-US" sz="4000" b="1" dirty="0" err="1"/>
              <a:t>Pengaturan</a:t>
            </a:r>
            <a:r>
              <a:rPr lang="en-US" sz="4000" b="1" dirty="0"/>
              <a:t> PSAK</a:t>
            </a:r>
            <a:endParaRPr lang="id-ID" sz="4000" b="1" dirty="0"/>
          </a:p>
        </p:txBody>
      </p:sp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BD6E4193-F8C2-4C4D-A714-BC706BF9CA7C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674475" y="6477000"/>
            <a:ext cx="517525" cy="336550"/>
          </a:xfrm>
        </p:spPr>
        <p:txBody>
          <a:bodyPr/>
          <a:lstStyle/>
          <a:p>
            <a:pPr algn="r"/>
            <a:fld id="{C8917DDB-6779-4320-89F1-0A441ABEDE43}" type="slidenum">
              <a:rPr lang="en-US" sz="1800"/>
              <a:pPr algn="r"/>
              <a:t>12</a:t>
            </a:fld>
            <a:endParaRPr lang="en-US" sz="1800" dirty="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649F80FC-C68D-4435-8169-8A29EB1DDD86}"/>
              </a:ext>
            </a:extLst>
          </p:cNvPr>
          <p:cNvSpPr/>
          <p:nvPr/>
        </p:nvSpPr>
        <p:spPr>
          <a:xfrm>
            <a:off x="991798" y="1143000"/>
            <a:ext cx="3120902" cy="684446"/>
          </a:xfrm>
          <a:custGeom>
            <a:avLst/>
            <a:gdLst>
              <a:gd name="connsiteX0" fmla="*/ 0 w 2852256"/>
              <a:gd name="connsiteY0" fmla="*/ 0 h 734623"/>
              <a:gd name="connsiteX1" fmla="*/ 2852256 w 2852256"/>
              <a:gd name="connsiteY1" fmla="*/ 0 h 734623"/>
              <a:gd name="connsiteX2" fmla="*/ 2852256 w 2852256"/>
              <a:gd name="connsiteY2" fmla="*/ 734623 h 734623"/>
              <a:gd name="connsiteX3" fmla="*/ 0 w 2852256"/>
              <a:gd name="connsiteY3" fmla="*/ 734623 h 734623"/>
              <a:gd name="connsiteX4" fmla="*/ 0 w 2852256"/>
              <a:gd name="connsiteY4" fmla="*/ 0 h 734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52256" h="734623">
                <a:moveTo>
                  <a:pt x="0" y="0"/>
                </a:moveTo>
                <a:lnTo>
                  <a:pt x="2852256" y="0"/>
                </a:lnTo>
                <a:lnTo>
                  <a:pt x="2852256" y="734623"/>
                </a:lnTo>
                <a:lnTo>
                  <a:pt x="0" y="734623"/>
                </a:lnTo>
                <a:lnTo>
                  <a:pt x="0" y="0"/>
                </a:lnTo>
                <a:close/>
              </a:path>
            </a:pathLst>
          </a:custGeom>
          <a:solidFill>
            <a:srgbClr val="E7BD69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42240" tIns="81280" rIns="142240" bIns="81280" numCol="1" spcCol="1270" anchor="ctr" anchorCtr="0">
            <a:noAutofit/>
          </a:bodyPr>
          <a:lstStyle/>
          <a:p>
            <a:pPr marL="0" lvl="0" indent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PSAK terkait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Pelaporan</a:t>
            </a:r>
            <a:endParaRPr lang="en-US" sz="2000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84EA071F-6D40-4E6D-B71E-B4AB280FDDFC}"/>
              </a:ext>
            </a:extLst>
          </p:cNvPr>
          <p:cNvSpPr/>
          <p:nvPr/>
        </p:nvSpPr>
        <p:spPr>
          <a:xfrm>
            <a:off x="993898" y="1878077"/>
            <a:ext cx="3120902" cy="2461694"/>
          </a:xfrm>
          <a:custGeom>
            <a:avLst/>
            <a:gdLst>
              <a:gd name="connsiteX0" fmla="*/ 0 w 2852256"/>
              <a:gd name="connsiteY0" fmla="*/ 0 h 4707298"/>
              <a:gd name="connsiteX1" fmla="*/ 2852256 w 2852256"/>
              <a:gd name="connsiteY1" fmla="*/ 0 h 4707298"/>
              <a:gd name="connsiteX2" fmla="*/ 2852256 w 2852256"/>
              <a:gd name="connsiteY2" fmla="*/ 4707298 h 4707298"/>
              <a:gd name="connsiteX3" fmla="*/ 0 w 2852256"/>
              <a:gd name="connsiteY3" fmla="*/ 4707298 h 4707298"/>
              <a:gd name="connsiteX4" fmla="*/ 0 w 2852256"/>
              <a:gd name="connsiteY4" fmla="*/ 0 h 4707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52256" h="4707298">
                <a:moveTo>
                  <a:pt x="0" y="0"/>
                </a:moveTo>
                <a:lnTo>
                  <a:pt x="2852256" y="0"/>
                </a:lnTo>
                <a:lnTo>
                  <a:pt x="2852256" y="4707298"/>
                </a:lnTo>
                <a:lnTo>
                  <a:pt x="0" y="4707298"/>
                </a:lnTo>
                <a:lnTo>
                  <a:pt x="0" y="0"/>
                </a:lnTo>
                <a:close/>
              </a:path>
            </a:pathLst>
          </a:custGeom>
          <a:solidFill>
            <a:srgbClr val="DDD5C6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74676" tIns="74676" rIns="99568" bIns="112014" numCol="1" spcCol="1270" anchor="t" anchorCtr="0">
            <a:noAutofit/>
          </a:bodyPr>
          <a:lstStyle/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buChar char="•"/>
            </a:pP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Kerangka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Konseptual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Pelaporan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Keu</a:t>
            </a: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110 LK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Konsolidasian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108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Segmen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201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Penyajian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8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207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Arus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Kas</a:t>
            </a: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3275" algn="l"/>
              </a:tabLst>
            </a:pP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PSAK 224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Pengungkapan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Pihak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Berelasi</a:t>
            </a:r>
            <a:endParaRPr lang="en-US" sz="14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226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Pelaporan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Program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Manfaat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Purnakarya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227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Tersendiri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229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Hiperinflasi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234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Interim</a:t>
            </a:r>
          </a:p>
          <a:p>
            <a:pPr marL="0" lvl="1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ADEA940D-A731-4B27-8114-B8FD1765F342}"/>
              </a:ext>
            </a:extLst>
          </p:cNvPr>
          <p:cNvSpPr/>
          <p:nvPr/>
        </p:nvSpPr>
        <p:spPr>
          <a:xfrm>
            <a:off x="4393615" y="1148990"/>
            <a:ext cx="3378785" cy="684446"/>
          </a:xfrm>
          <a:custGeom>
            <a:avLst/>
            <a:gdLst>
              <a:gd name="connsiteX0" fmla="*/ 0 w 3032832"/>
              <a:gd name="connsiteY0" fmla="*/ 0 h 734623"/>
              <a:gd name="connsiteX1" fmla="*/ 3032832 w 3032832"/>
              <a:gd name="connsiteY1" fmla="*/ 0 h 734623"/>
              <a:gd name="connsiteX2" fmla="*/ 3032832 w 3032832"/>
              <a:gd name="connsiteY2" fmla="*/ 734623 h 734623"/>
              <a:gd name="connsiteX3" fmla="*/ 0 w 3032832"/>
              <a:gd name="connsiteY3" fmla="*/ 734623 h 734623"/>
              <a:gd name="connsiteX4" fmla="*/ 0 w 3032832"/>
              <a:gd name="connsiteY4" fmla="*/ 0 h 734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32832" h="734623">
                <a:moveTo>
                  <a:pt x="0" y="0"/>
                </a:moveTo>
                <a:lnTo>
                  <a:pt x="3032832" y="0"/>
                </a:lnTo>
                <a:lnTo>
                  <a:pt x="3032832" y="734623"/>
                </a:lnTo>
                <a:lnTo>
                  <a:pt x="0" y="734623"/>
                </a:lnTo>
                <a:lnTo>
                  <a:pt x="0" y="0"/>
                </a:lnTo>
                <a:close/>
              </a:path>
            </a:pathLst>
          </a:custGeom>
          <a:solidFill>
            <a:srgbClr val="E7BD69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42240" tIns="81280" rIns="142240" bIns="81280" numCol="1" spcCol="1270" anchor="ctr" anchorCtr="0">
            <a:noAutofit/>
          </a:bodyPr>
          <a:lstStyle/>
          <a:p>
            <a:pPr marL="0" lvl="0" indent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PSAK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terkait</a:t>
            </a: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Pengaturan</a:t>
            </a: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Transaksi</a:t>
            </a: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Konsep</a:t>
            </a:r>
            <a:endParaRPr lang="en-US" sz="20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AD9569F9-1817-4AC2-85AA-F729FE9923EE}"/>
              </a:ext>
            </a:extLst>
          </p:cNvPr>
          <p:cNvSpPr/>
          <p:nvPr/>
        </p:nvSpPr>
        <p:spPr>
          <a:xfrm>
            <a:off x="4383549" y="1878076"/>
            <a:ext cx="3373831" cy="2057400"/>
          </a:xfrm>
          <a:custGeom>
            <a:avLst/>
            <a:gdLst>
              <a:gd name="connsiteX0" fmla="*/ 0 w 3057418"/>
              <a:gd name="connsiteY0" fmla="*/ 0 h 4594690"/>
              <a:gd name="connsiteX1" fmla="*/ 3057418 w 3057418"/>
              <a:gd name="connsiteY1" fmla="*/ 0 h 4594690"/>
              <a:gd name="connsiteX2" fmla="*/ 3057418 w 3057418"/>
              <a:gd name="connsiteY2" fmla="*/ 4594690 h 4594690"/>
              <a:gd name="connsiteX3" fmla="*/ 0 w 3057418"/>
              <a:gd name="connsiteY3" fmla="*/ 4594690 h 4594690"/>
              <a:gd name="connsiteX4" fmla="*/ 0 w 3057418"/>
              <a:gd name="connsiteY4" fmla="*/ 0 h 45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57418" h="4594690">
                <a:moveTo>
                  <a:pt x="0" y="0"/>
                </a:moveTo>
                <a:lnTo>
                  <a:pt x="3057418" y="0"/>
                </a:lnTo>
                <a:lnTo>
                  <a:pt x="3057418" y="4594690"/>
                </a:lnTo>
                <a:lnTo>
                  <a:pt x="0" y="4594690"/>
                </a:lnTo>
                <a:lnTo>
                  <a:pt x="0" y="0"/>
                </a:lnTo>
                <a:close/>
              </a:path>
            </a:pathLst>
          </a:custGeom>
          <a:solidFill>
            <a:srgbClr val="DDD5C6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74676" tIns="74676" rIns="99568" bIns="112014" numCol="1" spcCol="1270" anchor="t" anchorCtr="0">
            <a:noAutofit/>
          </a:bodyPr>
          <a:lstStyle/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3275" algn="l"/>
              </a:tabLst>
            </a:pP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PSAK 221	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Pengaruh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Perubahan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Kurs</a:t>
            </a:r>
            <a:endParaRPr lang="en-US" sz="14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208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Kebijakan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Perubahan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Estimasi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Kesalahan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233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Laba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per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lembar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saham</a:t>
            </a:r>
            <a:endParaRPr lang="en-US" sz="14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3275" algn="l"/>
              </a:tabLst>
            </a:pP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PSAK 236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Penurunan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Nilai</a:t>
            </a: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338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Kombinasi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Bisnis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Sepengendali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3275" algn="l"/>
              </a:tabLst>
            </a:pP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PSAK 370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Liabilitas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Pengampunan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Pajak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39432F34-0FB0-4DDF-B810-AAE58F6CDE4B}"/>
              </a:ext>
            </a:extLst>
          </p:cNvPr>
          <p:cNvSpPr/>
          <p:nvPr/>
        </p:nvSpPr>
        <p:spPr>
          <a:xfrm>
            <a:off x="8069389" y="1148991"/>
            <a:ext cx="3281113" cy="684446"/>
          </a:xfrm>
          <a:custGeom>
            <a:avLst/>
            <a:gdLst>
              <a:gd name="connsiteX0" fmla="*/ 0 w 4464066"/>
              <a:gd name="connsiteY0" fmla="*/ 0 h 734623"/>
              <a:gd name="connsiteX1" fmla="*/ 4464066 w 4464066"/>
              <a:gd name="connsiteY1" fmla="*/ 0 h 734623"/>
              <a:gd name="connsiteX2" fmla="*/ 4464066 w 4464066"/>
              <a:gd name="connsiteY2" fmla="*/ 734623 h 734623"/>
              <a:gd name="connsiteX3" fmla="*/ 0 w 4464066"/>
              <a:gd name="connsiteY3" fmla="*/ 734623 h 734623"/>
              <a:gd name="connsiteX4" fmla="*/ 0 w 4464066"/>
              <a:gd name="connsiteY4" fmla="*/ 0 h 734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64066" h="734623">
                <a:moveTo>
                  <a:pt x="0" y="0"/>
                </a:moveTo>
                <a:lnTo>
                  <a:pt x="4464066" y="0"/>
                </a:lnTo>
                <a:lnTo>
                  <a:pt x="4464066" y="734623"/>
                </a:lnTo>
                <a:lnTo>
                  <a:pt x="0" y="734623"/>
                </a:lnTo>
                <a:lnTo>
                  <a:pt x="0" y="0"/>
                </a:lnTo>
                <a:close/>
              </a:path>
            </a:pathLst>
          </a:custGeom>
          <a:solidFill>
            <a:srgbClr val="E7BD69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42240" tIns="81280" rIns="142240" bIns="81280" numCol="1" spcCol="1270" anchor="ctr" anchorCtr="0">
            <a:noAutofit/>
          </a:bodyPr>
          <a:lstStyle/>
          <a:p>
            <a:pPr marL="0" lvl="0" indent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PSAK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Pengaturan</a:t>
            </a: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komponen</a:t>
            </a: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LK</a:t>
            </a: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900381F4-103C-454F-AA59-BCDB1BE46B4D}"/>
              </a:ext>
            </a:extLst>
          </p:cNvPr>
          <p:cNvSpPr/>
          <p:nvPr/>
        </p:nvSpPr>
        <p:spPr>
          <a:xfrm>
            <a:off x="8077199" y="1878076"/>
            <a:ext cx="3281113" cy="4832350"/>
          </a:xfrm>
          <a:custGeom>
            <a:avLst/>
            <a:gdLst>
              <a:gd name="connsiteX0" fmla="*/ 0 w 4464066"/>
              <a:gd name="connsiteY0" fmla="*/ 0 h 4630114"/>
              <a:gd name="connsiteX1" fmla="*/ 4464066 w 4464066"/>
              <a:gd name="connsiteY1" fmla="*/ 0 h 4630114"/>
              <a:gd name="connsiteX2" fmla="*/ 4464066 w 4464066"/>
              <a:gd name="connsiteY2" fmla="*/ 4630114 h 4630114"/>
              <a:gd name="connsiteX3" fmla="*/ 0 w 4464066"/>
              <a:gd name="connsiteY3" fmla="*/ 4630114 h 4630114"/>
              <a:gd name="connsiteX4" fmla="*/ 0 w 4464066"/>
              <a:gd name="connsiteY4" fmla="*/ 0 h 4630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64066" h="4630114">
                <a:moveTo>
                  <a:pt x="0" y="0"/>
                </a:moveTo>
                <a:lnTo>
                  <a:pt x="4464066" y="0"/>
                </a:lnTo>
                <a:lnTo>
                  <a:pt x="4464066" y="4630114"/>
                </a:lnTo>
                <a:lnTo>
                  <a:pt x="0" y="4630114"/>
                </a:lnTo>
                <a:lnTo>
                  <a:pt x="0" y="0"/>
                </a:lnTo>
                <a:close/>
              </a:path>
            </a:pathLst>
          </a:custGeom>
          <a:solidFill>
            <a:srgbClr val="DDD5C6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74676" tIns="74676" rIns="99568" bIns="112014" numCol="1" spcCol="1270" anchor="t" anchorCtr="0">
            <a:noAutofit/>
          </a:bodyPr>
          <a:lstStyle/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111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Pengaturan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Bersama</a:t>
            </a: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115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Pendapatan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dari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Kontrak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Pelanggan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116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Sewa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202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Persediaan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212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Pajak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Penghasilan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216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Tetap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219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Imbalan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Kerja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223 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Biaya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Pinjaman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8038" algn="l"/>
              </a:tabLst>
            </a:pP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PSAK 228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Investasi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pada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Asosiasi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	dan Ventura Bersama</a:t>
            </a: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232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Instrumen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Penyajian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237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Provisi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Kontijensi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Kontijensi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238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Tak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Berwujud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239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Instrumen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Pengakuan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Pengukuran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240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Properti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Investasi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8038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241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Agrikultur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8038" algn="l"/>
              </a:tabLst>
            </a:pP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PSAK 336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Kotrak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Asuransi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Jiwa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8038" algn="l"/>
              </a:tabLst>
            </a:pP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PSAK 328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Kotrak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Asuransi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Kerugian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6EF74F1D-B924-48B4-AEDE-3E6B9EC19C84}"/>
              </a:ext>
            </a:extLst>
          </p:cNvPr>
          <p:cNvSpPr/>
          <p:nvPr/>
        </p:nvSpPr>
        <p:spPr>
          <a:xfrm>
            <a:off x="991798" y="4319935"/>
            <a:ext cx="3120902" cy="731035"/>
          </a:xfrm>
          <a:custGeom>
            <a:avLst/>
            <a:gdLst>
              <a:gd name="connsiteX0" fmla="*/ 0 w 2852256"/>
              <a:gd name="connsiteY0" fmla="*/ 0 h 734623"/>
              <a:gd name="connsiteX1" fmla="*/ 2852256 w 2852256"/>
              <a:gd name="connsiteY1" fmla="*/ 0 h 734623"/>
              <a:gd name="connsiteX2" fmla="*/ 2852256 w 2852256"/>
              <a:gd name="connsiteY2" fmla="*/ 734623 h 734623"/>
              <a:gd name="connsiteX3" fmla="*/ 0 w 2852256"/>
              <a:gd name="connsiteY3" fmla="*/ 734623 h 734623"/>
              <a:gd name="connsiteX4" fmla="*/ 0 w 2852256"/>
              <a:gd name="connsiteY4" fmla="*/ 0 h 734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52256" h="734623">
                <a:moveTo>
                  <a:pt x="0" y="0"/>
                </a:moveTo>
                <a:lnTo>
                  <a:pt x="2852256" y="0"/>
                </a:lnTo>
                <a:lnTo>
                  <a:pt x="2852256" y="734623"/>
                </a:lnTo>
                <a:lnTo>
                  <a:pt x="0" y="734623"/>
                </a:lnTo>
                <a:lnTo>
                  <a:pt x="0" y="0"/>
                </a:lnTo>
                <a:close/>
              </a:path>
            </a:pathLst>
          </a:custGeom>
          <a:solidFill>
            <a:srgbClr val="E7BD69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42240" tIns="81280" rIns="142240" bIns="81280" numCol="1" spcCol="1270" anchor="ctr" anchorCtr="0">
            <a:noAutofit/>
          </a:bodyPr>
          <a:lstStyle/>
          <a:p>
            <a:pPr marL="0" lvl="0" indent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PSAK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terkait</a:t>
            </a: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Pengaturan</a:t>
            </a: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Transaksi</a:t>
            </a: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Konsep</a:t>
            </a:r>
            <a:endParaRPr lang="en-US" sz="20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6A8475B4-679A-47BF-87E6-13A217CE00C4}"/>
              </a:ext>
            </a:extLst>
          </p:cNvPr>
          <p:cNvSpPr/>
          <p:nvPr/>
        </p:nvSpPr>
        <p:spPr>
          <a:xfrm>
            <a:off x="993570" y="5027645"/>
            <a:ext cx="3120902" cy="1682780"/>
          </a:xfrm>
          <a:custGeom>
            <a:avLst/>
            <a:gdLst>
              <a:gd name="connsiteX0" fmla="*/ 0 w 2852256"/>
              <a:gd name="connsiteY0" fmla="*/ 0 h 4707298"/>
              <a:gd name="connsiteX1" fmla="*/ 2852256 w 2852256"/>
              <a:gd name="connsiteY1" fmla="*/ 0 h 4707298"/>
              <a:gd name="connsiteX2" fmla="*/ 2852256 w 2852256"/>
              <a:gd name="connsiteY2" fmla="*/ 4707298 h 4707298"/>
              <a:gd name="connsiteX3" fmla="*/ 0 w 2852256"/>
              <a:gd name="connsiteY3" fmla="*/ 4707298 h 4707298"/>
              <a:gd name="connsiteX4" fmla="*/ 0 w 2852256"/>
              <a:gd name="connsiteY4" fmla="*/ 0 h 4707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52256" h="4707298">
                <a:moveTo>
                  <a:pt x="0" y="0"/>
                </a:moveTo>
                <a:lnTo>
                  <a:pt x="2852256" y="0"/>
                </a:lnTo>
                <a:lnTo>
                  <a:pt x="2852256" y="4707298"/>
                </a:lnTo>
                <a:lnTo>
                  <a:pt x="0" y="4707298"/>
                </a:lnTo>
                <a:lnTo>
                  <a:pt x="0" y="0"/>
                </a:lnTo>
                <a:close/>
              </a:path>
            </a:pathLst>
          </a:custGeom>
          <a:solidFill>
            <a:srgbClr val="DDD5C6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74676" tIns="74676" rIns="99568" bIns="112014" numCol="1" spcCol="1270" anchor="t" anchorCtr="0">
            <a:noAutofit/>
          </a:bodyPr>
          <a:lstStyle/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103 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Kombinasi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Bisnis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901700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113 	Nilai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Wajar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901700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210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Peristiwa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setelah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Tanggal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Neraca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901700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220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Hibah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Pemerintah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dan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Pengungkapan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Bantuan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Pemerintah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96CF7509-4DD1-403A-AEBA-6FE45A56DF73}"/>
              </a:ext>
            </a:extLst>
          </p:cNvPr>
          <p:cNvSpPr/>
          <p:nvPr/>
        </p:nvSpPr>
        <p:spPr>
          <a:xfrm>
            <a:off x="4363864" y="4013030"/>
            <a:ext cx="3408030" cy="684446"/>
          </a:xfrm>
          <a:custGeom>
            <a:avLst/>
            <a:gdLst>
              <a:gd name="connsiteX0" fmla="*/ 0 w 2852256"/>
              <a:gd name="connsiteY0" fmla="*/ 0 h 734623"/>
              <a:gd name="connsiteX1" fmla="*/ 2852256 w 2852256"/>
              <a:gd name="connsiteY1" fmla="*/ 0 h 734623"/>
              <a:gd name="connsiteX2" fmla="*/ 2852256 w 2852256"/>
              <a:gd name="connsiteY2" fmla="*/ 734623 h 734623"/>
              <a:gd name="connsiteX3" fmla="*/ 0 w 2852256"/>
              <a:gd name="connsiteY3" fmla="*/ 734623 h 734623"/>
              <a:gd name="connsiteX4" fmla="*/ 0 w 2852256"/>
              <a:gd name="connsiteY4" fmla="*/ 0 h 734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52256" h="734623">
                <a:moveTo>
                  <a:pt x="0" y="0"/>
                </a:moveTo>
                <a:lnTo>
                  <a:pt x="2852256" y="0"/>
                </a:lnTo>
                <a:lnTo>
                  <a:pt x="2852256" y="734623"/>
                </a:lnTo>
                <a:lnTo>
                  <a:pt x="0" y="734623"/>
                </a:lnTo>
                <a:lnTo>
                  <a:pt x="0" y="0"/>
                </a:lnTo>
                <a:close/>
              </a:path>
            </a:pathLst>
          </a:custGeom>
          <a:solidFill>
            <a:srgbClr val="E7BD69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42240" tIns="81280" rIns="142240" bIns="81280" numCol="1" spcCol="1270" anchor="ctr" anchorCtr="0">
            <a:noAutofit/>
          </a:bodyPr>
          <a:lstStyle/>
          <a:p>
            <a:pPr marL="0" lvl="0" indent="0" algn="ctr" defTabSz="889000">
              <a:lnSpc>
                <a:spcPct val="90000"/>
              </a:lnSpc>
              <a:spcBef>
                <a:spcPct val="0"/>
              </a:spcBef>
              <a:buNone/>
            </a:pP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PSAK </a:t>
            </a: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Pengaturan</a:t>
            </a:r>
            <a:endParaRPr lang="en-US" sz="2000" b="1" kern="1200" dirty="0">
              <a:solidFill>
                <a:schemeClr val="tx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0" lvl="0" indent="0" algn="ctr" defTabSz="889000">
              <a:lnSpc>
                <a:spcPct val="90000"/>
              </a:lnSpc>
              <a:spcBef>
                <a:spcPct val="0"/>
              </a:spcBef>
              <a:buNone/>
            </a:pPr>
            <a:r>
              <a:rPr lang="en-US" sz="2000" b="1" kern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Komponen</a:t>
            </a:r>
            <a:r>
              <a:rPr lang="en-US" sz="2000" b="1" kern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LK</a:t>
            </a: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495FC5F-EE60-4319-92C6-EF3A3FDC1AE6}"/>
              </a:ext>
            </a:extLst>
          </p:cNvPr>
          <p:cNvSpPr/>
          <p:nvPr/>
        </p:nvSpPr>
        <p:spPr>
          <a:xfrm>
            <a:off x="4393615" y="4775030"/>
            <a:ext cx="3344080" cy="1935395"/>
          </a:xfrm>
          <a:custGeom>
            <a:avLst/>
            <a:gdLst>
              <a:gd name="connsiteX0" fmla="*/ 0 w 2852256"/>
              <a:gd name="connsiteY0" fmla="*/ 0 h 4707298"/>
              <a:gd name="connsiteX1" fmla="*/ 2852256 w 2852256"/>
              <a:gd name="connsiteY1" fmla="*/ 0 h 4707298"/>
              <a:gd name="connsiteX2" fmla="*/ 2852256 w 2852256"/>
              <a:gd name="connsiteY2" fmla="*/ 4707298 h 4707298"/>
              <a:gd name="connsiteX3" fmla="*/ 0 w 2852256"/>
              <a:gd name="connsiteY3" fmla="*/ 4707298 h 4707298"/>
              <a:gd name="connsiteX4" fmla="*/ 0 w 2852256"/>
              <a:gd name="connsiteY4" fmla="*/ 0 h 4707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52256" h="4707298">
                <a:moveTo>
                  <a:pt x="0" y="0"/>
                </a:moveTo>
                <a:lnTo>
                  <a:pt x="2852256" y="0"/>
                </a:lnTo>
                <a:lnTo>
                  <a:pt x="2852256" y="4707298"/>
                </a:lnTo>
                <a:lnTo>
                  <a:pt x="0" y="4707298"/>
                </a:lnTo>
                <a:lnTo>
                  <a:pt x="0" y="0"/>
                </a:lnTo>
                <a:close/>
              </a:path>
            </a:pathLst>
          </a:custGeom>
          <a:solidFill>
            <a:srgbClr val="DDD5C6"/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74676" tIns="74676" rIns="99568" bIns="112014" numCol="1" spcCol="1270" anchor="t" anchorCtr="0">
            <a:noAutofit/>
          </a:bodyPr>
          <a:lstStyle/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102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Imbalan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Berbasis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Saham</a:t>
            </a: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106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Evaluasi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Explorasi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Sumber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Daya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Mineral</a:t>
            </a: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104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Kontrak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Asuransi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algn="l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  <a:tabLst>
                <a:tab pos="803275" algn="l"/>
              </a:tabLst>
            </a:pP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PSAK 107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Pengungkapan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Instrumen</a:t>
            </a: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3275" algn="l"/>
              </a:tabLst>
            </a:pP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PSAK 108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latin typeface="Calibri" panose="020F0502020204030204" pitchFamily="34" charset="0"/>
                <a:cs typeface="Calibri" panose="020F0502020204030204" pitchFamily="34" charset="0"/>
              </a:rPr>
              <a:t>T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idak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Lancar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Dimiliki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	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Dijual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14300" lvl="1" indent="-114300" defTabSz="6223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"/>
              <a:tabLst>
                <a:tab pos="803275" algn="l"/>
              </a:tabLst>
            </a:pPr>
            <a:r>
              <a:rPr lang="en-US" sz="1400" dirty="0">
                <a:latin typeface="Calibri" panose="020F0502020204030204" pitchFamily="34" charset="0"/>
                <a:cs typeface="Calibri" panose="020F0502020204030204" pitchFamily="34" charset="0"/>
              </a:rPr>
              <a:t>PSAK 109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Instrumen</a:t>
            </a:r>
            <a:r>
              <a:rPr lang="en-US" sz="1400" kern="1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kern="1200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endParaRPr lang="en-US" sz="1400" kern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235339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62" name="Rectangle 2">
            <a:extLst>
              <a:ext uri="{FF2B5EF4-FFF2-40B4-BE49-F238E27FC236}">
                <a16:creationId xmlns:a16="http://schemas.microsoft.com/office/drawing/2014/main" id="{6F6062E6-B423-42DB-94FD-9A7DC74C58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65906" y="2397577"/>
            <a:ext cx="4615921" cy="2524379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spcFirstLastPara="1"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r>
              <a:rPr lang="en-US" altLang="en-US" sz="3200" dirty="0" err="1"/>
              <a:t>Pengungkapan</a:t>
            </a:r>
            <a:r>
              <a:rPr lang="en-US" altLang="en-US" sz="3200" dirty="0"/>
              <a:t> </a:t>
            </a:r>
            <a:r>
              <a:rPr lang="en-US" altLang="en-US" sz="3200" dirty="0" err="1"/>
              <a:t>Informasi</a:t>
            </a:r>
            <a:r>
              <a:rPr lang="en-US" altLang="en-US" sz="3200" dirty="0"/>
              <a:t> </a:t>
            </a:r>
            <a:r>
              <a:rPr lang="en-US" altLang="en-US" sz="3200" dirty="0" err="1"/>
              <a:t>Keberlanjutan</a:t>
            </a:r>
            <a:r>
              <a:rPr lang="en-US" altLang="en-US" sz="3200" dirty="0"/>
              <a:t> </a:t>
            </a:r>
            <a:r>
              <a:rPr lang="en-US" altLang="en-US" sz="3200" dirty="0" err="1"/>
              <a:t>dalam</a:t>
            </a:r>
            <a:r>
              <a:rPr lang="en-US" altLang="en-US" sz="3200" dirty="0"/>
              <a:t> </a:t>
            </a:r>
            <a:r>
              <a:rPr lang="en-US" altLang="en-US" sz="3200" dirty="0" err="1"/>
              <a:t>Laporan</a:t>
            </a:r>
            <a:r>
              <a:rPr lang="en-US" altLang="en-US" sz="3200" dirty="0"/>
              <a:t> </a:t>
            </a:r>
            <a:r>
              <a:rPr lang="en-US" altLang="en-US" sz="3200" dirty="0" err="1"/>
              <a:t>Keuangan</a:t>
            </a:r>
            <a:endParaRPr lang="en-US" altLang="en-US" sz="3200" dirty="0"/>
          </a:p>
        </p:txBody>
      </p:sp>
      <p:sp>
        <p:nvSpPr>
          <p:cNvPr id="1423363" name="Rectangle 3">
            <a:extLst>
              <a:ext uri="{FF2B5EF4-FFF2-40B4-BE49-F238E27FC236}">
                <a16:creationId xmlns:a16="http://schemas.microsoft.com/office/drawing/2014/main" id="{65EEE6AE-7117-4F12-BA8F-41FD31D6E0E6}"/>
              </a:ext>
            </a:extLst>
          </p:cNvPr>
          <p:cNvSpPr>
            <a:spLocks noGrp="1" noChangeArrowheads="1"/>
          </p:cNvSpPr>
          <p:nvPr>
            <p:ph idx="4294967295"/>
          </p:nvPr>
        </p:nvSpPr>
        <p:spPr>
          <a:xfrm>
            <a:off x="4572000" y="1341766"/>
            <a:ext cx="7239000" cy="4933949"/>
          </a:xfrm>
          <a:prstGeom prst="rect">
            <a:avLst/>
          </a:prstGeom>
        </p:spPr>
        <p:txBody>
          <a:bodyPr/>
          <a:lstStyle/>
          <a:p>
            <a:pPr marL="380981" indent="-380981"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ID" sz="2000" i="1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International Sustainability Standards Board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 (ISSB) Dewan yang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dibentuk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oleh IFAC,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mengeluarkan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panduan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komprehensif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b="1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ID" sz="2000" b="1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b="1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pengungkapan</a:t>
            </a:r>
            <a:r>
              <a:rPr lang="en-ID" sz="2000" b="1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terkait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keberlanjutan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yang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memberikan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suatu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informasi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bagi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investor dan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pelaku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pasar modal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tentang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b="1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risiko</a:t>
            </a:r>
            <a:r>
              <a:rPr lang="en-ID" sz="2000" b="1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dan </a:t>
            </a:r>
            <a:r>
              <a:rPr lang="en-ID" sz="2000" b="1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peluang</a:t>
            </a:r>
            <a:r>
              <a:rPr lang="en-ID" sz="2000" b="1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terkait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b="1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keberlanjutan</a:t>
            </a:r>
            <a:r>
              <a:rPr lang="en-ID" sz="2000" b="1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b="1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perusahaan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lang="en-US" altLang="en-US" sz="2000" dirty="0">
              <a:solidFill>
                <a:srgbClr val="0033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380981" indent="-380981"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Pada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tanggal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26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Juni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2023, </a:t>
            </a:r>
            <a:r>
              <a:rPr lang="en-ID" sz="2000" i="1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ISSB </a:t>
            </a:r>
            <a:r>
              <a:rPr lang="en-ID" sz="2000" dirty="0" err="1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menerbitkan</a:t>
            </a:r>
            <a:r>
              <a:rPr lang="en-ID" sz="2000" dirty="0">
                <a:solidFill>
                  <a:srgbClr val="21252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  <a:p>
            <a:pPr marL="712770" indent="-361942"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2000" dirty="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IFRS S1 General Requirements for Disclosure of Sustainability-related Financial Information</a:t>
            </a:r>
            <a:endParaRPr lang="en-US" sz="2000" dirty="0">
              <a:solidFill>
                <a:srgbClr val="00B05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712770" indent="-361942"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2000" dirty="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IFRS S2 Climate-related Disclosures</a:t>
            </a:r>
            <a:endParaRPr lang="en-US" sz="2000" dirty="0">
              <a:solidFill>
                <a:srgbClr val="00B05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380981" indent="-380981"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IAI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sedang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proses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mengadopsi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tersebut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380981" lvl="1" indent="-380981"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Isi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  <a:p>
            <a:pPr marL="719138" lvl="3" indent="-360363">
              <a:spcAft>
                <a:spcPts val="600"/>
              </a:spcAft>
              <a:buFont typeface="Wingdings" panose="05000000000000000000" pitchFamily="2" charset="2"/>
              <a:buChar char="§"/>
              <a:tabLst>
                <a:tab pos="719138" algn="l"/>
              </a:tabLst>
            </a:pP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Informasi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keberlanjutan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bersama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dengan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719138" lvl="3" indent="-360363">
              <a:spcAft>
                <a:spcPts val="600"/>
              </a:spcAft>
              <a:buFont typeface="Wingdings" panose="05000000000000000000" pitchFamily="2" charset="2"/>
              <a:buChar char="§"/>
              <a:tabLst>
                <a:tab pos="719138" algn="l"/>
              </a:tabLst>
            </a:pP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Informasi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keberlanjutan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telah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dilakukan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000" dirty="0" err="1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en-US" altLang="en-US" sz="2000" b="1" i="1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robust, comparable dan verifiable</a:t>
            </a:r>
            <a:r>
              <a:rPr lang="en-US" altLang="en-US" sz="2000" dirty="0">
                <a:solidFill>
                  <a:srgbClr val="00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380981" indent="-380981">
              <a:spcAft>
                <a:spcPts val="600"/>
              </a:spcAft>
              <a:buFont typeface="Wingdings" panose="05000000000000000000" pitchFamily="2" charset="2"/>
              <a:buChar char="§"/>
            </a:pPr>
            <a:endParaRPr kumimoji="1" lang="en-US" altLang="zh-TW" sz="2000" dirty="0">
              <a:solidFill>
                <a:srgbClr val="003300"/>
              </a:solidFill>
              <a:latin typeface="Calibri" panose="020F0502020204030204" pitchFamily="34" charset="0"/>
              <a:ea typeface="新細明體" panose="02020500000000000000" pitchFamily="18" charset="-120"/>
              <a:cs typeface="Calibri" panose="020F0502020204030204" pitchFamily="34" charset="0"/>
            </a:endParaRPr>
          </a:p>
          <a:p>
            <a:endParaRPr lang="en-US" altLang="en-US" sz="2000" dirty="0">
              <a:solidFill>
                <a:srgbClr val="0033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78BBCEC2-27BB-4A04-BB7C-3F0F8BBA9A0A}"/>
              </a:ext>
            </a:extLst>
          </p:cNvPr>
          <p:cNvSpPr txBox="1">
            <a:spLocks/>
          </p:cNvSpPr>
          <p:nvPr/>
        </p:nvSpPr>
        <p:spPr>
          <a:xfrm>
            <a:off x="11525839" y="6477000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fld id="{C8917DDB-6779-4320-89F1-0A441ABEDE43}" type="slidenum">
              <a:rPr lang="en-US" sz="1600"/>
              <a:pPr algn="r"/>
              <a:t>13</a:t>
            </a:fld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428728672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6">
            <a:extLst>
              <a:ext uri="{FF2B5EF4-FFF2-40B4-BE49-F238E27FC236}">
                <a16:creationId xmlns:a16="http://schemas.microsoft.com/office/drawing/2014/main" id="{6F8E7CAF-B1C7-4010-B86C-93B4D33F071B}"/>
              </a:ext>
            </a:extLst>
          </p:cNvPr>
          <p:cNvSpPr txBox="1">
            <a:spLocks/>
          </p:cNvSpPr>
          <p:nvPr/>
        </p:nvSpPr>
        <p:spPr>
          <a:xfrm>
            <a:off x="2377400" y="314626"/>
            <a:ext cx="7437200" cy="79240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Fjalla One" panose="02000506040000020004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/>
              <a:t>UPDATE STANDAR AKUNTANSI KEUANGAN</a:t>
            </a:r>
            <a:endParaRPr lang="en-GB" sz="3600" b="1" dirty="0"/>
          </a:p>
        </p:txBody>
      </p:sp>
      <p:sp>
        <p:nvSpPr>
          <p:cNvPr id="3" name="Content Placeholder 7">
            <a:extLst>
              <a:ext uri="{FF2B5EF4-FFF2-40B4-BE49-F238E27FC236}">
                <a16:creationId xmlns:a16="http://schemas.microsoft.com/office/drawing/2014/main" id="{C0033E23-7075-40C9-B84A-FDEAAACD297D}"/>
              </a:ext>
            </a:extLst>
          </p:cNvPr>
          <p:cNvSpPr txBox="1">
            <a:spLocks/>
          </p:cNvSpPr>
          <p:nvPr/>
        </p:nvSpPr>
        <p:spPr>
          <a:xfrm>
            <a:off x="2891750" y="1285874"/>
            <a:ext cx="7066638" cy="5153025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1200"/>
              </a:spcBef>
              <a:defRPr/>
            </a:pPr>
            <a:r>
              <a:rPr lang="en-US" sz="1800" dirty="0" err="1"/>
              <a:t>Standar</a:t>
            </a:r>
            <a:r>
              <a:rPr lang="en-US" sz="1800" dirty="0"/>
              <a:t> </a:t>
            </a:r>
            <a:r>
              <a:rPr lang="en-US" sz="1800" dirty="0" err="1"/>
              <a:t>baru</a:t>
            </a:r>
            <a:r>
              <a:rPr lang="en-US" sz="1800" dirty="0"/>
              <a:t> yang </a:t>
            </a:r>
            <a:r>
              <a:rPr lang="en-US" sz="1800" dirty="0" err="1"/>
              <a:t>belum</a:t>
            </a:r>
            <a:r>
              <a:rPr lang="en-US" sz="1800" dirty="0"/>
              <a:t> </a:t>
            </a:r>
            <a:r>
              <a:rPr lang="en-US" sz="1800" dirty="0" err="1"/>
              <a:t>diterapkan</a:t>
            </a:r>
            <a:endParaRPr lang="en-US" sz="1800" dirty="0"/>
          </a:p>
          <a:p>
            <a:pPr lvl="1">
              <a:spcBef>
                <a:spcPts val="600"/>
              </a:spcBef>
              <a:defRPr/>
            </a:pPr>
            <a:r>
              <a:rPr lang="en-US" sz="1800" dirty="0"/>
              <a:t>SAK EP </a:t>
            </a:r>
            <a:r>
              <a:rPr lang="en-US" sz="1800" dirty="0" err="1"/>
              <a:t>menggantikan</a:t>
            </a:r>
            <a:r>
              <a:rPr lang="en-US" sz="1800" dirty="0"/>
              <a:t> SAK ETAP eff 1 </a:t>
            </a:r>
            <a:r>
              <a:rPr lang="en-US" sz="1800" dirty="0" err="1"/>
              <a:t>Januari</a:t>
            </a:r>
            <a:r>
              <a:rPr lang="en-US" sz="1800" dirty="0"/>
              <a:t> 2025</a:t>
            </a:r>
            <a:endParaRPr lang="en-GB" sz="1800" dirty="0"/>
          </a:p>
          <a:p>
            <a:pPr lvl="1">
              <a:spcBef>
                <a:spcPts val="600"/>
              </a:spcBef>
              <a:defRPr/>
            </a:pPr>
            <a:r>
              <a:rPr lang="en-US" sz="1800" dirty="0"/>
              <a:t>PSAK 117 </a:t>
            </a:r>
            <a:r>
              <a:rPr lang="en-US" sz="1800" dirty="0" err="1"/>
              <a:t>Kontrak</a:t>
            </a:r>
            <a:r>
              <a:rPr lang="en-US" sz="1800" dirty="0"/>
              <a:t> </a:t>
            </a:r>
            <a:r>
              <a:rPr lang="en-US" sz="1800" dirty="0" err="1"/>
              <a:t>Sewa</a:t>
            </a:r>
            <a:r>
              <a:rPr lang="en-US" sz="1800" dirty="0"/>
              <a:t> eff 1 </a:t>
            </a:r>
            <a:r>
              <a:rPr lang="en-US" sz="1800" dirty="0" err="1"/>
              <a:t>Januari</a:t>
            </a:r>
            <a:r>
              <a:rPr lang="en-US" sz="1800" dirty="0"/>
              <a:t> 2025</a:t>
            </a:r>
          </a:p>
          <a:p>
            <a:pPr>
              <a:spcBef>
                <a:spcPts val="1200"/>
              </a:spcBef>
              <a:defRPr/>
            </a:pPr>
            <a:r>
              <a:rPr lang="en-US" sz="1800" dirty="0" err="1"/>
              <a:t>Amandemen</a:t>
            </a:r>
            <a:r>
              <a:rPr lang="en-US" sz="1800" dirty="0"/>
              <a:t> </a:t>
            </a:r>
            <a:r>
              <a:rPr lang="en-US" sz="1800" dirty="0" err="1"/>
              <a:t>Standar</a:t>
            </a:r>
            <a:endParaRPr lang="en-US" sz="1800" dirty="0"/>
          </a:p>
          <a:p>
            <a:pPr lvl="1">
              <a:spcBef>
                <a:spcPts val="600"/>
              </a:spcBef>
              <a:defRPr/>
            </a:pPr>
            <a:r>
              <a:rPr lang="en-US" sz="1800" dirty="0" err="1"/>
              <a:t>Beberapa</a:t>
            </a:r>
            <a:r>
              <a:rPr lang="en-US" sz="1800" dirty="0"/>
              <a:t> </a:t>
            </a:r>
            <a:r>
              <a:rPr lang="en-US" sz="1800" dirty="0" err="1"/>
              <a:t>perubahan</a:t>
            </a:r>
            <a:r>
              <a:rPr lang="en-US" sz="1800" dirty="0"/>
              <a:t> </a:t>
            </a:r>
            <a:r>
              <a:rPr lang="en-US" sz="1800" dirty="0" err="1"/>
              <a:t>dari</a:t>
            </a:r>
            <a:r>
              <a:rPr lang="en-US" sz="1800" dirty="0"/>
              <a:t> </a:t>
            </a:r>
            <a:r>
              <a:rPr lang="en-US" sz="1800" dirty="0" err="1"/>
              <a:t>standar</a:t>
            </a:r>
            <a:r>
              <a:rPr lang="en-US" sz="1800" dirty="0"/>
              <a:t> yang </a:t>
            </a:r>
            <a:r>
              <a:rPr lang="en-US" sz="1800" dirty="0" err="1"/>
              <a:t>telah</a:t>
            </a:r>
            <a:r>
              <a:rPr lang="en-US" sz="1800" dirty="0"/>
              <a:t> </a:t>
            </a:r>
            <a:r>
              <a:rPr lang="en-US" sz="1800" dirty="0" err="1"/>
              <a:t>ada</a:t>
            </a:r>
            <a:endParaRPr lang="en-US" sz="1800" dirty="0"/>
          </a:p>
          <a:p>
            <a:pPr lvl="1">
              <a:spcBef>
                <a:spcPts val="600"/>
              </a:spcBef>
              <a:defRPr/>
            </a:pPr>
            <a:r>
              <a:rPr lang="en-US" sz="1800" dirty="0" err="1"/>
              <a:t>Siaran</a:t>
            </a:r>
            <a:r>
              <a:rPr lang="en-US" sz="1800" dirty="0"/>
              <a:t> Pers DSAK - </a:t>
            </a:r>
            <a:r>
              <a:rPr lang="en-US" sz="1800" dirty="0" err="1"/>
              <a:t>Pengatribusian</a:t>
            </a:r>
            <a:r>
              <a:rPr lang="en-US" sz="1800" dirty="0"/>
              <a:t> </a:t>
            </a:r>
            <a:r>
              <a:rPr lang="en-US" sz="1800" dirty="0" err="1"/>
              <a:t>Imbalan</a:t>
            </a:r>
            <a:r>
              <a:rPr lang="en-US" sz="1800" dirty="0"/>
              <a:t> pada </a:t>
            </a:r>
            <a:r>
              <a:rPr lang="en-US" sz="1800" dirty="0" err="1"/>
              <a:t>Periode</a:t>
            </a:r>
            <a:r>
              <a:rPr lang="en-US" sz="1800" dirty="0"/>
              <a:t> Jasa </a:t>
            </a:r>
            <a:r>
              <a:rPr lang="en-US" sz="1800" dirty="0" err="1"/>
              <a:t>dalam</a:t>
            </a:r>
            <a:r>
              <a:rPr lang="en-US" sz="1800" dirty="0"/>
              <a:t> PSAK</a:t>
            </a:r>
          </a:p>
          <a:p>
            <a:pPr>
              <a:spcBef>
                <a:spcPts val="1200"/>
              </a:spcBef>
              <a:defRPr/>
            </a:pPr>
            <a:r>
              <a:rPr lang="en-US" sz="1800" dirty="0" err="1"/>
              <a:t>Perubahan</a:t>
            </a:r>
            <a:r>
              <a:rPr lang="en-US" sz="1800" dirty="0"/>
              <a:t> </a:t>
            </a:r>
            <a:r>
              <a:rPr lang="en-US" sz="1800" dirty="0" err="1"/>
              <a:t>Standar</a:t>
            </a:r>
            <a:r>
              <a:rPr lang="en-US" sz="1800" dirty="0"/>
              <a:t> </a:t>
            </a:r>
            <a:r>
              <a:rPr lang="en-US" sz="1800" dirty="0" err="1"/>
              <a:t>Akuntansi</a:t>
            </a:r>
            <a:r>
              <a:rPr lang="en-US" sz="1800" dirty="0"/>
              <a:t> </a:t>
            </a:r>
            <a:r>
              <a:rPr lang="en-US" sz="1800" dirty="0" err="1"/>
              <a:t>Pemerintahan</a:t>
            </a:r>
            <a:endParaRPr lang="en-US" sz="1800" dirty="0"/>
          </a:p>
          <a:p>
            <a:pPr lvl="1">
              <a:spcBef>
                <a:spcPts val="600"/>
              </a:spcBef>
              <a:defRPr/>
            </a:pPr>
            <a:r>
              <a:rPr lang="en-US" sz="1800" dirty="0"/>
              <a:t>PSAP 16 </a:t>
            </a:r>
            <a:r>
              <a:rPr lang="en-US" sz="1800" dirty="0" err="1"/>
              <a:t>Kontrak</a:t>
            </a:r>
            <a:r>
              <a:rPr lang="en-US" sz="1800" dirty="0"/>
              <a:t> </a:t>
            </a:r>
            <a:r>
              <a:rPr lang="en-US" sz="1800" dirty="0" err="1"/>
              <a:t>Kensesi</a:t>
            </a:r>
            <a:r>
              <a:rPr lang="en-US" sz="1800" dirty="0"/>
              <a:t> Jasa eff 1 </a:t>
            </a:r>
            <a:r>
              <a:rPr lang="en-US" sz="1800" dirty="0" err="1"/>
              <a:t>Januari</a:t>
            </a:r>
            <a:r>
              <a:rPr lang="en-US" sz="1800" dirty="0"/>
              <a:t> 2022</a:t>
            </a:r>
          </a:p>
          <a:p>
            <a:pPr lvl="1">
              <a:spcBef>
                <a:spcPts val="600"/>
              </a:spcBef>
              <a:defRPr/>
            </a:pPr>
            <a:r>
              <a:rPr lang="en-US" sz="1800" dirty="0"/>
              <a:t>PSAK 17 </a:t>
            </a:r>
            <a:r>
              <a:rPr lang="en-US" sz="1800" dirty="0" err="1"/>
              <a:t>Properti</a:t>
            </a:r>
            <a:r>
              <a:rPr lang="en-US" sz="1800" dirty="0"/>
              <a:t> </a:t>
            </a:r>
            <a:r>
              <a:rPr lang="en-US" sz="1800" dirty="0" err="1"/>
              <a:t>Investasi</a:t>
            </a:r>
            <a:r>
              <a:rPr lang="en-US" sz="1800" dirty="0"/>
              <a:t> eff 1 </a:t>
            </a:r>
            <a:r>
              <a:rPr lang="en-US" sz="1800" dirty="0" err="1"/>
              <a:t>Januari</a:t>
            </a:r>
            <a:r>
              <a:rPr lang="en-US" sz="1800" dirty="0"/>
              <a:t> 2022</a:t>
            </a:r>
          </a:p>
          <a:p>
            <a:pPr>
              <a:spcBef>
                <a:spcPts val="1200"/>
              </a:spcBef>
              <a:defRPr/>
            </a:pPr>
            <a:r>
              <a:rPr lang="en-US" sz="1800" dirty="0"/>
              <a:t>PSAK </a:t>
            </a:r>
            <a:r>
              <a:rPr lang="en-US" sz="1800" dirty="0" err="1"/>
              <a:t>efektif</a:t>
            </a:r>
            <a:r>
              <a:rPr lang="en-US" sz="1800" dirty="0"/>
              <a:t> pada </a:t>
            </a:r>
            <a:r>
              <a:rPr lang="en-US" sz="1800" dirty="0" err="1"/>
              <a:t>tahun</a:t>
            </a:r>
            <a:r>
              <a:rPr lang="en-US" sz="1800" dirty="0"/>
              <a:t> 2023</a:t>
            </a:r>
          </a:p>
          <a:p>
            <a:pPr lvl="1">
              <a:spcBef>
                <a:spcPts val="1200"/>
              </a:spcBef>
              <a:defRPr/>
            </a:pPr>
            <a:r>
              <a:rPr lang="en-ID" sz="1800" b="0" i="0" dirty="0">
                <a:solidFill>
                  <a:srgbClr val="212529"/>
                </a:solidFill>
                <a:effectLst/>
              </a:rPr>
              <a:t>43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Pernyataan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Standar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Keuangan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(PSAK) </a:t>
            </a:r>
          </a:p>
          <a:p>
            <a:pPr lvl="1">
              <a:spcBef>
                <a:spcPts val="1200"/>
              </a:spcBef>
              <a:defRPr/>
            </a:pPr>
            <a:r>
              <a:rPr lang="en-ID" sz="1800" b="0" i="0" dirty="0">
                <a:solidFill>
                  <a:srgbClr val="212529"/>
                </a:solidFill>
                <a:effectLst/>
              </a:rPr>
              <a:t>20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Interpretasi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Standar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Keuangan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(ISAK)</a:t>
            </a:r>
            <a:endParaRPr lang="en-US" sz="1800" dirty="0"/>
          </a:p>
          <a:p>
            <a:pPr lvl="1">
              <a:spcBef>
                <a:spcPts val="1200"/>
              </a:spcBef>
              <a:defRPr/>
            </a:pPr>
            <a:endParaRPr lang="en-US" sz="1800" dirty="0"/>
          </a:p>
          <a:p>
            <a:pPr lvl="1">
              <a:spcBef>
                <a:spcPts val="1200"/>
              </a:spcBef>
              <a:defRPr/>
            </a:pPr>
            <a:endParaRPr lang="en-GB" sz="1800" dirty="0"/>
          </a:p>
        </p:txBody>
      </p:sp>
    </p:spTree>
    <p:extLst>
      <p:ext uri="{BB962C8B-B14F-4D97-AF65-F5344CB8AC3E}">
        <p14:creationId xmlns:p14="http://schemas.microsoft.com/office/powerpoint/2010/main" val="89879419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6">
            <a:extLst>
              <a:ext uri="{FF2B5EF4-FFF2-40B4-BE49-F238E27FC236}">
                <a16:creationId xmlns:a16="http://schemas.microsoft.com/office/drawing/2014/main" id="{6F8E7CAF-B1C7-4010-B86C-93B4D33F071B}"/>
              </a:ext>
            </a:extLst>
          </p:cNvPr>
          <p:cNvSpPr txBox="1">
            <a:spLocks/>
          </p:cNvSpPr>
          <p:nvPr/>
        </p:nvSpPr>
        <p:spPr>
          <a:xfrm>
            <a:off x="2377400" y="314626"/>
            <a:ext cx="7437200" cy="79240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Fjalla One" panose="02000506040000020004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/>
              <a:t>AMANDEMEN SAK EFF 2023</a:t>
            </a:r>
            <a:endParaRPr lang="en-GB" sz="3600" b="1" dirty="0"/>
          </a:p>
        </p:txBody>
      </p:sp>
      <p:sp>
        <p:nvSpPr>
          <p:cNvPr id="3" name="Content Placeholder 7">
            <a:extLst>
              <a:ext uri="{FF2B5EF4-FFF2-40B4-BE49-F238E27FC236}">
                <a16:creationId xmlns:a16="http://schemas.microsoft.com/office/drawing/2014/main" id="{C0033E23-7075-40C9-B84A-FDEAAACD297D}"/>
              </a:ext>
            </a:extLst>
          </p:cNvPr>
          <p:cNvSpPr txBox="1">
            <a:spLocks/>
          </p:cNvSpPr>
          <p:nvPr/>
        </p:nvSpPr>
        <p:spPr>
          <a:xfrm>
            <a:off x="1614488" y="1357313"/>
            <a:ext cx="9272588" cy="4572000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lnSpc>
                <a:spcPct val="100000"/>
              </a:lnSpc>
              <a:spcBef>
                <a:spcPts val="1200"/>
              </a:spcBef>
              <a:buNone/>
            </a:pPr>
            <a:r>
              <a:rPr lang="en-ID" sz="2000" b="1" i="0" dirty="0" err="1">
                <a:solidFill>
                  <a:srgbClr val="212529"/>
                </a:solidFill>
                <a:effectLst/>
              </a:rPr>
              <a:t>Amendemen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PSAK 1: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Penyajian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Laporan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Keuangan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tentang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Pengungkapan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Kebijakan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Akuntansi</a:t>
            </a:r>
            <a:endParaRPr lang="en-ID" sz="2000" b="0" i="0" dirty="0">
              <a:solidFill>
                <a:srgbClr val="212529"/>
              </a:solidFill>
              <a:effectLst/>
            </a:endParaRPr>
          </a:p>
          <a:p>
            <a:pPr algn="l">
              <a:lnSpc>
                <a:spcPct val="100000"/>
              </a:lnSpc>
              <a:spcBef>
                <a:spcPts val="1200"/>
              </a:spcBef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Amandemen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PSAK 1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disahkan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pada 28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Juli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2021.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Amandemen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merupakan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adopsi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dari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 </a:t>
            </a:r>
            <a:r>
              <a:rPr lang="en-ID" sz="1800" b="0" i="1" dirty="0">
                <a:solidFill>
                  <a:srgbClr val="212529"/>
                </a:solidFill>
                <a:effectLst/>
              </a:rPr>
              <a:t>amendment of International Accounting Standards (IAS) 1: Presentation of Financial Statements: Disclosure of Accounting Policies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</a:t>
            </a:r>
          </a:p>
          <a:p>
            <a:pPr algn="l">
              <a:lnSpc>
                <a:spcPct val="100000"/>
              </a:lnSpc>
              <a:spcBef>
                <a:spcPts val="1200"/>
              </a:spcBef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Amendemen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PSAK 1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tersebut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mensyaratkan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entitas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untuk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mengungkapkan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“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informasi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kebijakan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material” yang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sebelumnya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“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Kebijakan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signifikan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” dan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mengklarifikasi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bahwa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tidak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seluruh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informasi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kebijakan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terkait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dengan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transaksi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,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kejadian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atau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kondisi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material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lainnya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adalah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material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terhadap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laporan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keuangan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</a:t>
            </a:r>
          </a:p>
          <a:p>
            <a:pPr algn="l">
              <a:lnSpc>
                <a:spcPct val="100000"/>
              </a:lnSpc>
              <a:spcBef>
                <a:spcPts val="1200"/>
              </a:spcBef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Amendemen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PSAK 1 juga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memberikan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contoh-contoh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keadaan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di mana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entitas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mungkin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mempertimbangkan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kebijakan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menjadi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material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terhadap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laporan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keuangan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entitas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tersebut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Amandemen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berlaku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efektif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1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Januari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2023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dengan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penerapan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dini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diperkenankan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83909124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6">
            <a:extLst>
              <a:ext uri="{FF2B5EF4-FFF2-40B4-BE49-F238E27FC236}">
                <a16:creationId xmlns:a16="http://schemas.microsoft.com/office/drawing/2014/main" id="{6F8E7CAF-B1C7-4010-B86C-93B4D33F071B}"/>
              </a:ext>
            </a:extLst>
          </p:cNvPr>
          <p:cNvSpPr txBox="1">
            <a:spLocks/>
          </p:cNvSpPr>
          <p:nvPr/>
        </p:nvSpPr>
        <p:spPr>
          <a:xfrm>
            <a:off x="2377400" y="314626"/>
            <a:ext cx="7437200" cy="79240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Fjalla One" panose="02000506040000020004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/>
              <a:t>AMANDEMEN SAK EFF 2023</a:t>
            </a:r>
            <a:endParaRPr lang="en-GB" sz="3600" b="1" dirty="0"/>
          </a:p>
        </p:txBody>
      </p:sp>
      <p:sp>
        <p:nvSpPr>
          <p:cNvPr id="3" name="Content Placeholder 7">
            <a:extLst>
              <a:ext uri="{FF2B5EF4-FFF2-40B4-BE49-F238E27FC236}">
                <a16:creationId xmlns:a16="http://schemas.microsoft.com/office/drawing/2014/main" id="{C0033E23-7075-40C9-B84A-FDEAAACD297D}"/>
              </a:ext>
            </a:extLst>
          </p:cNvPr>
          <p:cNvSpPr txBox="1">
            <a:spLocks/>
          </p:cNvSpPr>
          <p:nvPr/>
        </p:nvSpPr>
        <p:spPr>
          <a:xfrm>
            <a:off x="1614488" y="1357313"/>
            <a:ext cx="9272588" cy="4572000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lnSpc>
                <a:spcPct val="100000"/>
              </a:lnSpc>
              <a:spcBef>
                <a:spcPts val="1200"/>
              </a:spcBef>
              <a:buNone/>
            </a:pPr>
            <a:r>
              <a:rPr lang="en-ID" sz="2000" b="1" i="0" dirty="0" err="1">
                <a:solidFill>
                  <a:srgbClr val="212529"/>
                </a:solidFill>
                <a:effectLst/>
              </a:rPr>
              <a:t>Amendemen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PSAK 16: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Aset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Tetap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tentang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Hasil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Sebelum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Penggunaan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yang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Diintensikan</a:t>
            </a:r>
            <a:endParaRPr lang="en-ID" sz="2000" b="0" i="0" dirty="0">
              <a:solidFill>
                <a:srgbClr val="212529"/>
              </a:solidFill>
              <a:effectLst/>
            </a:endParaRPr>
          </a:p>
          <a:p>
            <a:pPr algn="l">
              <a:lnSpc>
                <a:spcPct val="100000"/>
              </a:lnSpc>
              <a:spcBef>
                <a:spcPts val="1200"/>
              </a:spcBef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Amandemen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PSAK 16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disahkan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pada 24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Februari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2021.</a:t>
            </a:r>
          </a:p>
          <a:p>
            <a:pPr algn="l">
              <a:lnSpc>
                <a:spcPct val="100000"/>
              </a:lnSpc>
              <a:spcBef>
                <a:spcPts val="1200"/>
              </a:spcBef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Amandemen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merupakan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adopsi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dari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amendment of International Accounting Standards (IAS) 16</a:t>
            </a:r>
            <a:r>
              <a:rPr lang="en-ID" sz="1800" b="0" i="1" dirty="0">
                <a:solidFill>
                  <a:srgbClr val="212529"/>
                </a:solidFill>
                <a:effectLst/>
              </a:rPr>
              <a:t>: Property, Plant and Equipment: Proceeds before Intended Use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</a:t>
            </a:r>
          </a:p>
          <a:p>
            <a:pPr algn="l">
              <a:lnSpc>
                <a:spcPct val="100000"/>
              </a:lnSpc>
              <a:spcBef>
                <a:spcPts val="1200"/>
              </a:spcBef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Amendemen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mengklarifikasi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contoh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biaya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yang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dapat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diatribusikan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secara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langsung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dalam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nilai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perolehan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aset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Amandemen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menambahkan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pengaturan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atas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:</a:t>
            </a:r>
          </a:p>
          <a:p>
            <a:pPr marL="542925" indent="-271463" algn="l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pengakuan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hasil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penjualan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dan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biaya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perolehan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atas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item yang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dihasilkan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saat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membawa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aset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tetap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lokasi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dan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kondisi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yang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diperlukan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sesuai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dengan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intensi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manajemen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dalam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Laba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Rugi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</a:t>
            </a:r>
          </a:p>
          <a:p>
            <a:pPr marL="542925" indent="-271463" algn="l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pengukuran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biaya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perolehan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atas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item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tersebut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dengan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menerapkan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persyaratan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pengukuran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dalam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PSAK 14: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Persediaan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</a:t>
            </a:r>
          </a:p>
          <a:p>
            <a:pPr algn="l">
              <a:lnSpc>
                <a:spcPct val="100000"/>
              </a:lnSpc>
              <a:spcBef>
                <a:spcPts val="1200"/>
              </a:spcBef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Amendemen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PSAK 16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berlaku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efektif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untuk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periode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pelaporan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tahunan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yang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dimulai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pada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atau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setelah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 1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Januari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2023.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Penerapan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dini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diperkenankan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 Jika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entitas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menerapkan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amendemen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tersebut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untuk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periode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yang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lebih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awal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,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maka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fakta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tersebut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diungkapkan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44092755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6">
            <a:extLst>
              <a:ext uri="{FF2B5EF4-FFF2-40B4-BE49-F238E27FC236}">
                <a16:creationId xmlns:a16="http://schemas.microsoft.com/office/drawing/2014/main" id="{6F8E7CAF-B1C7-4010-B86C-93B4D33F071B}"/>
              </a:ext>
            </a:extLst>
          </p:cNvPr>
          <p:cNvSpPr txBox="1">
            <a:spLocks/>
          </p:cNvSpPr>
          <p:nvPr/>
        </p:nvSpPr>
        <p:spPr>
          <a:xfrm>
            <a:off x="2377400" y="314626"/>
            <a:ext cx="7437200" cy="79240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Fjalla One" panose="02000506040000020004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/>
              <a:t>AMANDEMEN SAK EFF 2023</a:t>
            </a:r>
            <a:endParaRPr lang="en-GB" sz="3600" b="1" dirty="0"/>
          </a:p>
        </p:txBody>
      </p:sp>
      <p:sp>
        <p:nvSpPr>
          <p:cNvPr id="3" name="Content Placeholder 7">
            <a:extLst>
              <a:ext uri="{FF2B5EF4-FFF2-40B4-BE49-F238E27FC236}">
                <a16:creationId xmlns:a16="http://schemas.microsoft.com/office/drawing/2014/main" id="{C0033E23-7075-40C9-B84A-FDEAAACD297D}"/>
              </a:ext>
            </a:extLst>
          </p:cNvPr>
          <p:cNvSpPr txBox="1">
            <a:spLocks/>
          </p:cNvSpPr>
          <p:nvPr/>
        </p:nvSpPr>
        <p:spPr>
          <a:xfrm>
            <a:off x="1628775" y="1414463"/>
            <a:ext cx="9501188" cy="4614863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l">
              <a:lnSpc>
                <a:spcPct val="100000"/>
              </a:lnSpc>
              <a:spcBef>
                <a:spcPts val="1200"/>
              </a:spcBef>
              <a:buNone/>
            </a:pPr>
            <a:r>
              <a:rPr lang="en-ID" sz="2000" b="1" i="0" dirty="0" err="1">
                <a:solidFill>
                  <a:srgbClr val="212529"/>
                </a:solidFill>
                <a:effectLst/>
              </a:rPr>
              <a:t>Amendemen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PSAK 25: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Kebijakan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,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Perubahan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Estimasi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dan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Kesalahan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tentang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Definisi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Estimasi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2000" b="1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2000" b="1" i="0" dirty="0">
                <a:solidFill>
                  <a:srgbClr val="212529"/>
                </a:solidFill>
                <a:effectLst/>
              </a:rPr>
              <a:t>.</a:t>
            </a:r>
            <a:endParaRPr lang="en-ID" sz="2000" b="0" i="0" dirty="0">
              <a:solidFill>
                <a:srgbClr val="212529"/>
              </a:solidFill>
              <a:effectLst/>
            </a:endParaRPr>
          </a:p>
          <a:p>
            <a:pPr algn="l">
              <a:lnSpc>
                <a:spcPct val="100000"/>
              </a:lnSpc>
              <a:spcBef>
                <a:spcPts val="1200"/>
              </a:spcBef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Amandemen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PSAK 25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disahkan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pada 28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Juli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2021.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Amandemen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merupakan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adopsi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dari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IAS 8 </a:t>
            </a:r>
            <a:r>
              <a:rPr lang="en-ID" sz="1800" b="0" i="1" dirty="0">
                <a:solidFill>
                  <a:srgbClr val="212529"/>
                </a:solidFill>
                <a:effectLst/>
              </a:rPr>
              <a:t>Accounting Policies, Changes in Accounting Estimates and Errors.</a:t>
            </a:r>
            <a:endParaRPr lang="en-ID" sz="1800" b="0" i="0" dirty="0">
              <a:solidFill>
                <a:srgbClr val="212529"/>
              </a:solidFill>
              <a:effectLst/>
            </a:endParaRPr>
          </a:p>
          <a:p>
            <a:pPr algn="l">
              <a:lnSpc>
                <a:spcPct val="100000"/>
              </a:lnSpc>
              <a:spcBef>
                <a:spcPts val="1200"/>
              </a:spcBef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Amendemen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PSAK 25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memperkenalkan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definisi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estimasi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dan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mengklarifikasi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:</a:t>
            </a:r>
          </a:p>
          <a:p>
            <a:pPr marL="628650" indent="-357188" algn="l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teknik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estimasi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dan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teknik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penilaian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merupakan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contoh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dari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teknik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pengukuran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yang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digunakan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dalam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mengembangkan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estimasi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</a:t>
            </a:r>
          </a:p>
          <a:p>
            <a:pPr marL="628650" indent="-357188" algn="l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perubahan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dalam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estimasi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akuntansi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sebagai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hasil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informasi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baru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atau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perkembangan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baru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yang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bukan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merupakan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koreksi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kesalahan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</a:t>
            </a:r>
          </a:p>
          <a:p>
            <a:pPr algn="l">
              <a:lnSpc>
                <a:spcPct val="100000"/>
              </a:lnSpc>
              <a:spcBef>
                <a:spcPts val="1200"/>
              </a:spcBef>
            </a:pPr>
            <a:r>
              <a:rPr lang="en-ID" sz="1800" b="0" i="0" dirty="0" err="1">
                <a:solidFill>
                  <a:srgbClr val="212529"/>
                </a:solidFill>
                <a:effectLst/>
              </a:rPr>
              <a:t>Amandemen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PSAK 25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ini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berlaku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efektif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1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Januari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2023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dengan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penerapan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dini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 </a:t>
            </a:r>
            <a:r>
              <a:rPr lang="en-ID" sz="1800" b="0" i="0" dirty="0" err="1">
                <a:solidFill>
                  <a:srgbClr val="212529"/>
                </a:solidFill>
                <a:effectLst/>
              </a:rPr>
              <a:t>diperkenankan</a:t>
            </a:r>
            <a:r>
              <a:rPr lang="en-ID" sz="1800" b="0" i="0" dirty="0">
                <a:solidFill>
                  <a:srgbClr val="212529"/>
                </a:solidFill>
                <a:effectLst/>
              </a:rPr>
              <a:t>.</a:t>
            </a:r>
            <a:br>
              <a:rPr lang="en-ID" sz="1800" b="0" i="0" dirty="0">
                <a:solidFill>
                  <a:srgbClr val="212529"/>
                </a:solidFill>
                <a:effectLst/>
              </a:rPr>
            </a:br>
            <a:endParaRPr lang="en-GB" sz="1800" dirty="0"/>
          </a:p>
        </p:txBody>
      </p:sp>
    </p:spTree>
    <p:extLst>
      <p:ext uri="{BB962C8B-B14F-4D97-AF65-F5344CB8AC3E}">
        <p14:creationId xmlns:p14="http://schemas.microsoft.com/office/powerpoint/2010/main" val="38384680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6">
            <a:extLst>
              <a:ext uri="{FF2B5EF4-FFF2-40B4-BE49-F238E27FC236}">
                <a16:creationId xmlns:a16="http://schemas.microsoft.com/office/drawing/2014/main" id="{6F8E7CAF-B1C7-4010-B86C-93B4D33F071B}"/>
              </a:ext>
            </a:extLst>
          </p:cNvPr>
          <p:cNvSpPr txBox="1">
            <a:spLocks/>
          </p:cNvSpPr>
          <p:nvPr/>
        </p:nvSpPr>
        <p:spPr>
          <a:xfrm>
            <a:off x="2377400" y="314626"/>
            <a:ext cx="7437200" cy="79240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Fjalla One" panose="02000506040000020004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/>
              <a:t>AMANDEMEN SAK EFF 2024</a:t>
            </a:r>
            <a:endParaRPr lang="en-GB" sz="3600" b="1" dirty="0"/>
          </a:p>
        </p:txBody>
      </p:sp>
      <p:graphicFrame>
        <p:nvGraphicFramePr>
          <p:cNvPr id="4" name="Table 4">
            <a:extLst>
              <a:ext uri="{FF2B5EF4-FFF2-40B4-BE49-F238E27FC236}">
                <a16:creationId xmlns:a16="http://schemas.microsoft.com/office/drawing/2014/main" id="{FA644E8E-97D5-4ED4-A1BB-F939837A56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092660"/>
              </p:ext>
            </p:extLst>
          </p:nvPr>
        </p:nvGraphicFramePr>
        <p:xfrm>
          <a:off x="1173837" y="1107026"/>
          <a:ext cx="9844326" cy="51318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1220">
                  <a:extLst>
                    <a:ext uri="{9D8B030D-6E8A-4147-A177-3AD203B41FA5}">
                      <a16:colId xmlns:a16="http://schemas.microsoft.com/office/drawing/2014/main" val="3609154985"/>
                    </a:ext>
                  </a:extLst>
                </a:gridCol>
                <a:gridCol w="2685877">
                  <a:extLst>
                    <a:ext uri="{9D8B030D-6E8A-4147-A177-3AD203B41FA5}">
                      <a16:colId xmlns:a16="http://schemas.microsoft.com/office/drawing/2014/main" val="2075981236"/>
                    </a:ext>
                  </a:extLst>
                </a:gridCol>
                <a:gridCol w="4709396">
                  <a:extLst>
                    <a:ext uri="{9D8B030D-6E8A-4147-A177-3AD203B41FA5}">
                      <a16:colId xmlns:a16="http://schemas.microsoft.com/office/drawing/2014/main" val="847912555"/>
                    </a:ext>
                  </a:extLst>
                </a:gridCol>
                <a:gridCol w="1767833">
                  <a:extLst>
                    <a:ext uri="{9D8B030D-6E8A-4147-A177-3AD203B41FA5}">
                      <a16:colId xmlns:a16="http://schemas.microsoft.com/office/drawing/2014/main" val="3352316915"/>
                    </a:ext>
                  </a:extLst>
                </a:gridCol>
              </a:tblGrid>
              <a:tr h="555984"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NO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PSAK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 err="1">
                          <a:latin typeface="+mn-lt"/>
                        </a:rPr>
                        <a:t>Keterangan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 err="1">
                          <a:latin typeface="+mn-lt"/>
                        </a:rPr>
                        <a:t>Tanggal</a:t>
                      </a:r>
                      <a:r>
                        <a:rPr lang="en-US" sz="2000" dirty="0">
                          <a:latin typeface="+mn-lt"/>
                        </a:rPr>
                        <a:t> </a:t>
                      </a:r>
                      <a:r>
                        <a:rPr lang="en-US" sz="2000" dirty="0" err="1">
                          <a:latin typeface="+mn-lt"/>
                        </a:rPr>
                        <a:t>Efektif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90169695"/>
                  </a:ext>
                </a:extLst>
              </a:tr>
              <a:tr h="1239297">
                <a:tc>
                  <a:txBody>
                    <a:bodyPr/>
                    <a:lstStyle/>
                    <a:p>
                      <a:r>
                        <a:rPr lang="en-US" sz="1800" dirty="0">
                          <a:latin typeface="+mn-lt"/>
                        </a:rPr>
                        <a:t>1</a:t>
                      </a:r>
                      <a:endParaRPr lang="en-ID" sz="18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PSAK 116: 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Sewa</a:t>
                      </a:r>
                      <a:endParaRPr lang="en-ID" sz="18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Amendemen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tentang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liabilitas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sewa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dalam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jual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dan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sewa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balik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Amendemen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ini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mengatur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pengukuran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selanjutnya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atas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transaksi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jual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dan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sewa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balik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en-ID" sz="18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800" dirty="0">
                          <a:latin typeface="+mn-lt"/>
                        </a:rPr>
                        <a:t>1 Jan 2024</a:t>
                      </a:r>
                      <a:endParaRPr lang="en-ID" sz="1800" dirty="0">
                        <a:latin typeface="+mn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3909779"/>
                  </a:ext>
                </a:extLst>
              </a:tr>
              <a:tr h="2097271">
                <a:tc>
                  <a:txBody>
                    <a:bodyPr/>
                    <a:lstStyle/>
                    <a:p>
                      <a:r>
                        <a:rPr lang="en-US" sz="1800" dirty="0">
                          <a:latin typeface="+mn-lt"/>
                        </a:rPr>
                        <a:t>2</a:t>
                      </a:r>
                      <a:endParaRPr lang="en-ID" sz="18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fi-FI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PSAK 201: </a:t>
                      </a:r>
                      <a:r>
                        <a:rPr lang="fi-FI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Penyajian Laporan Keuangan</a:t>
                      </a:r>
                      <a:endParaRPr lang="en-ID" sz="18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Amendemen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tentang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liabilitas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jangka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panjang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dengan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kovenan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Amendemen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ini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mengatur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bahwa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hanya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kovenan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yang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harus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dipatuhi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entitas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pada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atau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sebelum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tanggal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pelaporan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yang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akan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memengaruhi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klasifikasi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liabilitas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jangka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pendek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atau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jangka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panjang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serta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pengungkapannya</a:t>
                      </a:r>
                      <a:endParaRPr lang="en-ID" sz="18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 Jan 2024</a:t>
                      </a:r>
                      <a:endParaRPr kumimoji="0" lang="en-ID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62180698"/>
                  </a:ext>
                </a:extLst>
              </a:tr>
              <a:tr h="1239297">
                <a:tc>
                  <a:txBody>
                    <a:bodyPr/>
                    <a:lstStyle/>
                    <a:p>
                      <a:r>
                        <a:rPr lang="en-US" sz="1800" dirty="0">
                          <a:latin typeface="+mn-lt"/>
                        </a:rPr>
                        <a:t>3</a:t>
                      </a:r>
                      <a:endParaRPr lang="en-ID" sz="18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PSAK 207: 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Laporan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Arus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Kas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dan PSAK 107: 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Instrumen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Keuangan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Pengungkapan</a:t>
                      </a:r>
                      <a:endParaRPr lang="en-ID" sz="18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Amendemen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tentang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pengaturan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pembiayaan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pemasok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Amendemen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ini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memperjelas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pengungkapan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terkait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pengaturan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pembiayaan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pemasok</a:t>
                      </a:r>
                      <a:endParaRPr lang="en-ID" sz="18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 Jan 2024</a:t>
                      </a:r>
                      <a:endParaRPr kumimoji="0" lang="en-ID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02038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5427660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6">
            <a:extLst>
              <a:ext uri="{FF2B5EF4-FFF2-40B4-BE49-F238E27FC236}">
                <a16:creationId xmlns:a16="http://schemas.microsoft.com/office/drawing/2014/main" id="{6F8E7CAF-B1C7-4010-B86C-93B4D33F071B}"/>
              </a:ext>
            </a:extLst>
          </p:cNvPr>
          <p:cNvSpPr txBox="1">
            <a:spLocks/>
          </p:cNvSpPr>
          <p:nvPr/>
        </p:nvSpPr>
        <p:spPr>
          <a:xfrm>
            <a:off x="2377400" y="314626"/>
            <a:ext cx="7437200" cy="79240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Fjalla One" panose="02000506040000020004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/>
              <a:t>AMANDEMEN SAK EFF 2024</a:t>
            </a:r>
            <a:endParaRPr lang="en-GB" sz="3600" b="1" dirty="0"/>
          </a:p>
        </p:txBody>
      </p:sp>
      <p:graphicFrame>
        <p:nvGraphicFramePr>
          <p:cNvPr id="4" name="Table 4">
            <a:extLst>
              <a:ext uri="{FF2B5EF4-FFF2-40B4-BE49-F238E27FC236}">
                <a16:creationId xmlns:a16="http://schemas.microsoft.com/office/drawing/2014/main" id="{FA644E8E-97D5-4ED4-A1BB-F939837A56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9649053"/>
              </p:ext>
            </p:extLst>
          </p:nvPr>
        </p:nvGraphicFramePr>
        <p:xfrm>
          <a:off x="1414224" y="1407062"/>
          <a:ext cx="9844326" cy="378977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1220">
                  <a:extLst>
                    <a:ext uri="{9D8B030D-6E8A-4147-A177-3AD203B41FA5}">
                      <a16:colId xmlns:a16="http://schemas.microsoft.com/office/drawing/2014/main" val="3609154985"/>
                    </a:ext>
                  </a:extLst>
                </a:gridCol>
                <a:gridCol w="2748019">
                  <a:extLst>
                    <a:ext uri="{9D8B030D-6E8A-4147-A177-3AD203B41FA5}">
                      <a16:colId xmlns:a16="http://schemas.microsoft.com/office/drawing/2014/main" val="2075981236"/>
                    </a:ext>
                  </a:extLst>
                </a:gridCol>
                <a:gridCol w="4647254">
                  <a:extLst>
                    <a:ext uri="{9D8B030D-6E8A-4147-A177-3AD203B41FA5}">
                      <a16:colId xmlns:a16="http://schemas.microsoft.com/office/drawing/2014/main" val="847912555"/>
                    </a:ext>
                  </a:extLst>
                </a:gridCol>
                <a:gridCol w="1767833">
                  <a:extLst>
                    <a:ext uri="{9D8B030D-6E8A-4147-A177-3AD203B41FA5}">
                      <a16:colId xmlns:a16="http://schemas.microsoft.com/office/drawing/2014/main" val="3352316915"/>
                    </a:ext>
                  </a:extLst>
                </a:gridCol>
              </a:tblGrid>
              <a:tr h="600091"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NO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PSAK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 err="1">
                          <a:latin typeface="+mn-lt"/>
                        </a:rPr>
                        <a:t>Keterangan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 err="1">
                          <a:latin typeface="+mn-lt"/>
                        </a:rPr>
                        <a:t>Tanggal</a:t>
                      </a:r>
                      <a:r>
                        <a:rPr lang="en-US" sz="2000" dirty="0">
                          <a:latin typeface="+mn-lt"/>
                        </a:rPr>
                        <a:t> </a:t>
                      </a:r>
                      <a:r>
                        <a:rPr lang="en-US" sz="2000" dirty="0" err="1">
                          <a:latin typeface="+mn-lt"/>
                        </a:rPr>
                        <a:t>Efektif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90169695"/>
                  </a:ext>
                </a:extLst>
              </a:tr>
              <a:tr h="3189686"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4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PSAK 409: </a:t>
                      </a:r>
                      <a:r>
                        <a:rPr lang="en-ID" sz="20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Akuntansi</a:t>
                      </a:r>
                      <a:r>
                        <a:rPr lang="en-ID" sz="20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Zakat, </a:t>
                      </a:r>
                      <a:r>
                        <a:rPr lang="en-ID" sz="20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Infak</a:t>
                      </a:r>
                      <a:r>
                        <a:rPr lang="en-ID" sz="20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dan </a:t>
                      </a:r>
                      <a:r>
                        <a:rPr lang="en-ID" sz="20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Sedekah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 dan PSAK 401: </a:t>
                      </a:r>
                      <a:r>
                        <a:rPr lang="en-ID" sz="20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Penyajian</a:t>
                      </a:r>
                      <a:r>
                        <a:rPr lang="en-ID" sz="20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Laporan</a:t>
                      </a:r>
                      <a:r>
                        <a:rPr lang="en-ID" sz="20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Keuangan</a:t>
                      </a:r>
                      <a:r>
                        <a:rPr lang="en-ID" sz="20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Syariah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Revisi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PSAK 409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terkait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dengan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pengukuran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selanjutnya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untuk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aset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zakat,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infak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dan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sedekah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yang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terpapar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fluktuasi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nilai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wajar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signifikan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serta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menambahkan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pengaturan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baru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seperti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sedekah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jasa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dan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diskon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atau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potongan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atas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pembelian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aset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atau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jasa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Revisi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PSAK 401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menghilangkan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penyajian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laporan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perubahan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aset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kelolaan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sebagai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salah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satu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komponen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laporan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20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keuangan</a:t>
                      </a:r>
                      <a:r>
                        <a:rPr lang="en-ID" sz="20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1 Jan 2024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390977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1894778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6">
            <a:extLst>
              <a:ext uri="{FF2B5EF4-FFF2-40B4-BE49-F238E27FC236}">
                <a16:creationId xmlns:a16="http://schemas.microsoft.com/office/drawing/2014/main" id="{6F8E7CAF-B1C7-4010-B86C-93B4D33F071B}"/>
              </a:ext>
            </a:extLst>
          </p:cNvPr>
          <p:cNvSpPr txBox="1">
            <a:spLocks/>
          </p:cNvSpPr>
          <p:nvPr/>
        </p:nvSpPr>
        <p:spPr>
          <a:xfrm>
            <a:off x="2763162" y="251755"/>
            <a:ext cx="7437200" cy="79240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Fjalla One" panose="02000506040000020004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/>
              <a:t>AMANDEMEN SAK EFF 2025</a:t>
            </a:r>
            <a:endParaRPr lang="en-GB" sz="3600" b="1" dirty="0"/>
          </a:p>
        </p:txBody>
      </p:sp>
      <p:graphicFrame>
        <p:nvGraphicFramePr>
          <p:cNvPr id="4" name="Table 4">
            <a:extLst>
              <a:ext uri="{FF2B5EF4-FFF2-40B4-BE49-F238E27FC236}">
                <a16:creationId xmlns:a16="http://schemas.microsoft.com/office/drawing/2014/main" id="{FA644E8E-97D5-4ED4-A1BB-F939837A56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1412979"/>
              </p:ext>
            </p:extLst>
          </p:nvPr>
        </p:nvGraphicFramePr>
        <p:xfrm>
          <a:off x="1116329" y="1180805"/>
          <a:ext cx="9959341" cy="5425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9179">
                  <a:extLst>
                    <a:ext uri="{9D8B030D-6E8A-4147-A177-3AD203B41FA5}">
                      <a16:colId xmlns:a16="http://schemas.microsoft.com/office/drawing/2014/main" val="3609154985"/>
                    </a:ext>
                  </a:extLst>
                </a:gridCol>
                <a:gridCol w="4486873">
                  <a:extLst>
                    <a:ext uri="{9D8B030D-6E8A-4147-A177-3AD203B41FA5}">
                      <a16:colId xmlns:a16="http://schemas.microsoft.com/office/drawing/2014/main" val="2075981236"/>
                    </a:ext>
                  </a:extLst>
                </a:gridCol>
                <a:gridCol w="2994801">
                  <a:extLst>
                    <a:ext uri="{9D8B030D-6E8A-4147-A177-3AD203B41FA5}">
                      <a16:colId xmlns:a16="http://schemas.microsoft.com/office/drawing/2014/main" val="847912555"/>
                    </a:ext>
                  </a:extLst>
                </a:gridCol>
                <a:gridCol w="1788488">
                  <a:extLst>
                    <a:ext uri="{9D8B030D-6E8A-4147-A177-3AD203B41FA5}">
                      <a16:colId xmlns:a16="http://schemas.microsoft.com/office/drawing/2014/main" val="3352316915"/>
                    </a:ext>
                  </a:extLst>
                </a:gridCol>
              </a:tblGrid>
              <a:tr h="358236"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NO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PSAK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 err="1">
                          <a:latin typeface="+mn-lt"/>
                        </a:rPr>
                        <a:t>Keterangan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 err="1">
                          <a:latin typeface="+mn-lt"/>
                        </a:rPr>
                        <a:t>Tanggal</a:t>
                      </a:r>
                      <a:r>
                        <a:rPr lang="en-US" sz="2000" dirty="0">
                          <a:latin typeface="+mn-lt"/>
                        </a:rPr>
                        <a:t> </a:t>
                      </a:r>
                      <a:r>
                        <a:rPr lang="en-US" sz="2000" dirty="0" err="1">
                          <a:latin typeface="+mn-lt"/>
                        </a:rPr>
                        <a:t>Efektif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90169695"/>
                  </a:ext>
                </a:extLst>
              </a:tr>
              <a:tr h="1691181"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5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sv-SE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PSAK 221: </a:t>
                      </a:r>
                      <a:r>
                        <a:rPr lang="sv-SE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Pengaruh Perubahan Kurs Valuta Asing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sv-SE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Amendemen tentang kekurangan ketertukaran. Amendemen ini memperjelas pengaturan terkait kondisi ketika suatu mata uang tidak tertukarkan serta pengungkapannya.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 Jan 2025</a:t>
                      </a:r>
                      <a:endParaRPr kumimoji="0" lang="en-ID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3909779"/>
                  </a:ext>
                </a:extLst>
              </a:tr>
              <a:tr h="538103"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6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PSAK 117: 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Kontrak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Asuransi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PSAK 117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merujuk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pada IFRS 17 Insurance Contracts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 Jan 2025</a:t>
                      </a:r>
                      <a:endParaRPr kumimoji="0" lang="en-ID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62180698"/>
                  </a:ext>
                </a:extLst>
              </a:tr>
              <a:tr h="1052184"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7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nb-NO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SAK Indonesia untuk Entitas Privat</a:t>
                      </a:r>
                      <a:endParaRPr lang="en-ID" sz="1800" b="0" i="0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SAK Indonesia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untuk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Entitas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Privat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menggantikan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SAK Indonesia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untuk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Entitas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Tanpa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Akuntabilitas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Publik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 Jan 2025</a:t>
                      </a:r>
                      <a:endParaRPr kumimoji="0" lang="en-ID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02038768"/>
                  </a:ext>
                </a:extLst>
              </a:tr>
              <a:tr h="776811"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8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PSAK 370: 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Akuntansi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Aset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dan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Liabilitas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Pengampunan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Pajak</a:t>
                      </a:r>
                      <a:endParaRPr lang="en-ID" sz="1800" b="0" i="0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ISAK 335: 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Penyajian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Laporan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Keuangan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Entitas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Berorientasi</a:t>
                      </a:r>
                      <a:r>
                        <a:rPr lang="en-ID" sz="1800" b="0" i="1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1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Nonlaba</a:t>
                      </a:r>
                      <a:endParaRPr lang="en-ID" sz="1800" b="0" i="0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Amendemen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konsekuensial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karena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berlaku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efektifnya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SAK Indonesia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untuk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Entitas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Privat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 Jan 2025</a:t>
                      </a:r>
                      <a:endParaRPr kumimoji="0" lang="en-ID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1697127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3958667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6">
            <a:extLst>
              <a:ext uri="{FF2B5EF4-FFF2-40B4-BE49-F238E27FC236}">
                <a16:creationId xmlns:a16="http://schemas.microsoft.com/office/drawing/2014/main" id="{6F8E7CAF-B1C7-4010-B86C-93B4D33F071B}"/>
              </a:ext>
            </a:extLst>
          </p:cNvPr>
          <p:cNvSpPr txBox="1">
            <a:spLocks/>
          </p:cNvSpPr>
          <p:nvPr/>
        </p:nvSpPr>
        <p:spPr>
          <a:xfrm>
            <a:off x="2377399" y="100314"/>
            <a:ext cx="7437200" cy="79240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Fjalla One" panose="02000506040000020004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/>
              <a:t>AMANDEMEN SAK EFF 2025</a:t>
            </a:r>
            <a:endParaRPr lang="en-GB" sz="3600" b="1" dirty="0"/>
          </a:p>
        </p:txBody>
      </p:sp>
      <p:graphicFrame>
        <p:nvGraphicFramePr>
          <p:cNvPr id="4" name="Table 4">
            <a:extLst>
              <a:ext uri="{FF2B5EF4-FFF2-40B4-BE49-F238E27FC236}">
                <a16:creationId xmlns:a16="http://schemas.microsoft.com/office/drawing/2014/main" id="{FA644E8E-97D5-4ED4-A1BB-F939837A56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4738594"/>
              </p:ext>
            </p:extLst>
          </p:nvPr>
        </p:nvGraphicFramePr>
        <p:xfrm>
          <a:off x="1023936" y="733256"/>
          <a:ext cx="10144125" cy="60244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1966">
                  <a:extLst>
                    <a:ext uri="{9D8B030D-6E8A-4147-A177-3AD203B41FA5}">
                      <a16:colId xmlns:a16="http://schemas.microsoft.com/office/drawing/2014/main" val="3609154985"/>
                    </a:ext>
                  </a:extLst>
                </a:gridCol>
                <a:gridCol w="5532148">
                  <a:extLst>
                    <a:ext uri="{9D8B030D-6E8A-4147-A177-3AD203B41FA5}">
                      <a16:colId xmlns:a16="http://schemas.microsoft.com/office/drawing/2014/main" val="2075981236"/>
                    </a:ext>
                  </a:extLst>
                </a:gridCol>
                <a:gridCol w="2088340">
                  <a:extLst>
                    <a:ext uri="{9D8B030D-6E8A-4147-A177-3AD203B41FA5}">
                      <a16:colId xmlns:a16="http://schemas.microsoft.com/office/drawing/2014/main" val="847912555"/>
                    </a:ext>
                  </a:extLst>
                </a:gridCol>
                <a:gridCol w="1821671">
                  <a:extLst>
                    <a:ext uri="{9D8B030D-6E8A-4147-A177-3AD203B41FA5}">
                      <a16:colId xmlns:a16="http://schemas.microsoft.com/office/drawing/2014/main" val="3352316915"/>
                    </a:ext>
                  </a:extLst>
                </a:gridCol>
              </a:tblGrid>
              <a:tr h="553270"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NO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>
                          <a:latin typeface="+mn-lt"/>
                        </a:rPr>
                        <a:t>PSAK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 err="1">
                          <a:latin typeface="+mn-lt"/>
                        </a:rPr>
                        <a:t>Keterangan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dirty="0" err="1">
                          <a:latin typeface="+mn-lt"/>
                        </a:rPr>
                        <a:t>Tanggal</a:t>
                      </a:r>
                      <a:r>
                        <a:rPr lang="en-US" sz="2000" dirty="0">
                          <a:latin typeface="+mn-lt"/>
                        </a:rPr>
                        <a:t> </a:t>
                      </a:r>
                      <a:r>
                        <a:rPr lang="en-US" sz="2000" dirty="0" err="1">
                          <a:latin typeface="+mn-lt"/>
                        </a:rPr>
                        <a:t>Efektif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90169695"/>
                  </a:ext>
                </a:extLst>
              </a:tr>
              <a:tr h="5336729">
                <a:tc>
                  <a:txBody>
                    <a:bodyPr/>
                    <a:lstStyle/>
                    <a:p>
                      <a:r>
                        <a:rPr lang="en-US" sz="2000" i="0" dirty="0">
                          <a:latin typeface="+mn-lt"/>
                        </a:rPr>
                        <a:t>9</a:t>
                      </a:r>
                      <a:endParaRPr lang="en-ID" sz="2000" i="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103: 	</a:t>
                      </a:r>
                      <a:r>
                        <a:rPr lang="en-ID" sz="1800" i="0" dirty="0" err="1">
                          <a:effectLst/>
                        </a:rPr>
                        <a:t>Kombinasi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Bisnis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PSAK105: 	</a:t>
                      </a:r>
                      <a:r>
                        <a:rPr lang="en-ID" sz="1800" i="0" dirty="0" err="1">
                          <a:effectLst/>
                        </a:rPr>
                        <a:t>Aset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Tidak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Lancar</a:t>
                      </a:r>
                      <a:r>
                        <a:rPr lang="en-ID" sz="1800" i="0" dirty="0">
                          <a:effectLst/>
                        </a:rPr>
                        <a:t> yang </a:t>
                      </a:r>
                      <a:r>
                        <a:rPr lang="en-ID" sz="1800" i="0" dirty="0" err="1">
                          <a:effectLst/>
                        </a:rPr>
                        <a:t>Dikuasai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untuk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Dijual</a:t>
                      </a:r>
                      <a:r>
                        <a:rPr lang="en-ID" sz="1800" i="0" dirty="0">
                          <a:effectLst/>
                        </a:rPr>
                        <a:t> dan </a:t>
                      </a:r>
                      <a:r>
                        <a:rPr lang="en-ID" sz="1800" i="0" dirty="0" err="1">
                          <a:effectLst/>
                        </a:rPr>
                        <a:t>Operasi</a:t>
                      </a:r>
                      <a:r>
                        <a:rPr lang="en-ID" sz="1800" i="0" dirty="0">
                          <a:effectLst/>
                        </a:rPr>
                        <a:t> yang </a:t>
                      </a:r>
                      <a:r>
                        <a:rPr lang="en-ID" sz="1800" i="0" dirty="0" err="1">
                          <a:effectLst/>
                        </a:rPr>
                        <a:t>Dihentikan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107: 	</a:t>
                      </a:r>
                      <a:r>
                        <a:rPr lang="en-ID" sz="1800" i="0" dirty="0" err="1">
                          <a:effectLst/>
                        </a:rPr>
                        <a:t>Instrumen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Keuangan</a:t>
                      </a:r>
                      <a:r>
                        <a:rPr lang="en-ID" sz="1800" i="0" dirty="0">
                          <a:effectLst/>
                        </a:rPr>
                        <a:t>: </a:t>
                      </a:r>
                      <a:r>
                        <a:rPr lang="en-ID" sz="1800" i="0" dirty="0" err="1">
                          <a:effectLst/>
                        </a:rPr>
                        <a:t>Pengungkapan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109: 	</a:t>
                      </a:r>
                      <a:r>
                        <a:rPr lang="en-ID" sz="1800" i="0" dirty="0" err="1">
                          <a:effectLst/>
                        </a:rPr>
                        <a:t>Instrumen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Keuangan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115: 	</a:t>
                      </a:r>
                      <a:r>
                        <a:rPr lang="en-ID" sz="1800" i="0" dirty="0" err="1">
                          <a:effectLst/>
                        </a:rPr>
                        <a:t>Pendapatan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dari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Kontrak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dengan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Pelanggan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201: 	</a:t>
                      </a:r>
                      <a:r>
                        <a:rPr lang="en-ID" sz="1800" i="0" dirty="0" err="1">
                          <a:effectLst/>
                        </a:rPr>
                        <a:t>Penyajian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Laporan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Keuangan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207: 	</a:t>
                      </a:r>
                      <a:r>
                        <a:rPr lang="en-ID" sz="1800" i="0" dirty="0" err="1">
                          <a:effectLst/>
                        </a:rPr>
                        <a:t>Laporan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Arus</a:t>
                      </a:r>
                      <a:r>
                        <a:rPr lang="en-ID" sz="1800" i="0" dirty="0">
                          <a:effectLst/>
                        </a:rPr>
                        <a:t> Kas</a:t>
                      </a: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216: 	</a:t>
                      </a:r>
                      <a:r>
                        <a:rPr lang="en-ID" sz="1800" i="0" dirty="0" err="1">
                          <a:effectLst/>
                        </a:rPr>
                        <a:t>Aset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Tetap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219: 	</a:t>
                      </a:r>
                      <a:r>
                        <a:rPr lang="en-ID" sz="1800" i="0" dirty="0" err="1">
                          <a:effectLst/>
                        </a:rPr>
                        <a:t>Imbalan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Kerja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228: 	</a:t>
                      </a:r>
                      <a:r>
                        <a:rPr lang="en-ID" sz="1800" i="0" dirty="0" err="1">
                          <a:effectLst/>
                        </a:rPr>
                        <a:t>Investasi</a:t>
                      </a:r>
                      <a:r>
                        <a:rPr lang="en-ID" sz="1800" i="0" dirty="0">
                          <a:effectLst/>
                        </a:rPr>
                        <a:t> pada </a:t>
                      </a:r>
                      <a:r>
                        <a:rPr lang="en-ID" sz="1800" i="0" dirty="0" err="1">
                          <a:effectLst/>
                        </a:rPr>
                        <a:t>Entitas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Asosiasi</a:t>
                      </a:r>
                      <a:r>
                        <a:rPr lang="en-ID" sz="1800" i="0" dirty="0">
                          <a:effectLst/>
                        </a:rPr>
                        <a:t> dan Ventura Bersama</a:t>
                      </a: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232: 	</a:t>
                      </a:r>
                      <a:r>
                        <a:rPr lang="en-ID" sz="1800" i="0" dirty="0" err="1">
                          <a:effectLst/>
                        </a:rPr>
                        <a:t>Instrumen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Keuangan</a:t>
                      </a:r>
                      <a:r>
                        <a:rPr lang="en-ID" sz="1800" i="0" dirty="0">
                          <a:effectLst/>
                        </a:rPr>
                        <a:t>: </a:t>
                      </a:r>
                      <a:r>
                        <a:rPr lang="en-ID" sz="1800" i="0" dirty="0" err="1">
                          <a:effectLst/>
                        </a:rPr>
                        <a:t>Penyajian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236: 	</a:t>
                      </a:r>
                      <a:r>
                        <a:rPr lang="en-ID" sz="1800" i="0" dirty="0" err="1">
                          <a:effectLst/>
                        </a:rPr>
                        <a:t>Penurunan</a:t>
                      </a:r>
                      <a:r>
                        <a:rPr lang="en-ID" sz="1800" i="0" dirty="0">
                          <a:effectLst/>
                        </a:rPr>
                        <a:t> Nilai </a:t>
                      </a:r>
                      <a:r>
                        <a:rPr lang="en-ID" sz="1800" i="0" dirty="0" err="1">
                          <a:effectLst/>
                        </a:rPr>
                        <a:t>Aset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237: 	</a:t>
                      </a:r>
                      <a:r>
                        <a:rPr lang="en-ID" sz="1800" i="0" dirty="0" err="1">
                          <a:effectLst/>
                        </a:rPr>
                        <a:t>Provisi</a:t>
                      </a:r>
                      <a:r>
                        <a:rPr lang="en-ID" sz="1800" i="0" dirty="0">
                          <a:effectLst/>
                        </a:rPr>
                        <a:t>, </a:t>
                      </a:r>
                      <a:r>
                        <a:rPr lang="en-ID" sz="1800" i="0" dirty="0" err="1">
                          <a:effectLst/>
                        </a:rPr>
                        <a:t>Liabilitas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Kontinjensi</a:t>
                      </a:r>
                      <a:r>
                        <a:rPr lang="en-ID" sz="1800" i="0" dirty="0">
                          <a:effectLst/>
                        </a:rPr>
                        <a:t>, dan </a:t>
                      </a:r>
                      <a:r>
                        <a:rPr lang="en-ID" sz="1800" i="0" dirty="0" err="1">
                          <a:effectLst/>
                        </a:rPr>
                        <a:t>Aset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Kontinjensi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238: 	</a:t>
                      </a:r>
                      <a:r>
                        <a:rPr lang="en-ID" sz="1800" i="0" dirty="0" err="1">
                          <a:effectLst/>
                        </a:rPr>
                        <a:t>Aset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Takberwujud</a:t>
                      </a:r>
                      <a:endParaRPr lang="en-ID" sz="1800" i="0" dirty="0">
                        <a:effectLst/>
                      </a:endParaRPr>
                    </a:p>
                    <a:p>
                      <a:pPr marL="1071563" indent="-1071563"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ID" sz="1800" i="0" dirty="0">
                          <a:effectLst/>
                        </a:rPr>
                        <a:t>PSAK 240: 	</a:t>
                      </a:r>
                      <a:r>
                        <a:rPr lang="en-ID" sz="1800" i="0" dirty="0" err="1">
                          <a:effectLst/>
                        </a:rPr>
                        <a:t>Properti</a:t>
                      </a:r>
                      <a:r>
                        <a:rPr lang="en-ID" sz="1800" i="0" dirty="0">
                          <a:effectLst/>
                        </a:rPr>
                        <a:t> </a:t>
                      </a:r>
                      <a:r>
                        <a:rPr lang="en-ID" sz="1800" i="0" dirty="0" err="1">
                          <a:effectLst/>
                        </a:rPr>
                        <a:t>Investasi</a:t>
                      </a:r>
                      <a:endParaRPr lang="en-ID" sz="1800" i="0" dirty="0">
                        <a:effectLst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Amendemen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konsekuensial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karena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berlaku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efektifnya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PSAK 117: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Kontrak</a:t>
                      </a:r>
                      <a:r>
                        <a:rPr lang="en-ID" sz="1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ID" sz="1800" b="0" i="0" kern="1200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Asuransi</a:t>
                      </a:r>
                      <a:endParaRPr lang="en-ID" sz="2000" dirty="0">
                        <a:latin typeface="+mn-l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 Jan 2025</a:t>
                      </a:r>
                      <a:endParaRPr kumimoji="0" lang="en-ID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390977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615286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6">
            <a:extLst>
              <a:ext uri="{FF2B5EF4-FFF2-40B4-BE49-F238E27FC236}">
                <a16:creationId xmlns:a16="http://schemas.microsoft.com/office/drawing/2014/main" id="{6F8E7CAF-B1C7-4010-B86C-93B4D33F071B}"/>
              </a:ext>
            </a:extLst>
          </p:cNvPr>
          <p:cNvSpPr txBox="1">
            <a:spLocks/>
          </p:cNvSpPr>
          <p:nvPr/>
        </p:nvSpPr>
        <p:spPr>
          <a:xfrm>
            <a:off x="2377400" y="314626"/>
            <a:ext cx="7437200" cy="79240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Fjalla One" panose="02000506040000020004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/>
              <a:t>IMPLIKASI PERUBAHAN STANDAR</a:t>
            </a:r>
            <a:endParaRPr lang="en-GB" sz="3600" b="1" dirty="0"/>
          </a:p>
        </p:txBody>
      </p:sp>
      <p:sp>
        <p:nvSpPr>
          <p:cNvPr id="3" name="Content Placeholder 7">
            <a:extLst>
              <a:ext uri="{FF2B5EF4-FFF2-40B4-BE49-F238E27FC236}">
                <a16:creationId xmlns:a16="http://schemas.microsoft.com/office/drawing/2014/main" id="{C0033E23-7075-40C9-B84A-FDEAAACD297D}"/>
              </a:ext>
            </a:extLst>
          </p:cNvPr>
          <p:cNvSpPr txBox="1">
            <a:spLocks/>
          </p:cNvSpPr>
          <p:nvPr/>
        </p:nvSpPr>
        <p:spPr>
          <a:xfrm>
            <a:off x="1528762" y="1107026"/>
            <a:ext cx="9415463" cy="5153025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defRPr/>
            </a:pPr>
            <a:r>
              <a:rPr lang="en-US" sz="1800" dirty="0" err="1"/>
              <a:t>Perubahan</a:t>
            </a:r>
            <a:r>
              <a:rPr lang="en-US" sz="1800" dirty="0"/>
              <a:t> </a:t>
            </a:r>
            <a:r>
              <a:rPr lang="en-US" sz="1800" dirty="0" err="1"/>
              <a:t>standar</a:t>
            </a:r>
            <a:r>
              <a:rPr lang="en-US" sz="1800" dirty="0"/>
              <a:t>:</a:t>
            </a:r>
          </a:p>
          <a:p>
            <a:pPr lvl="1">
              <a:spcBef>
                <a:spcPts val="600"/>
              </a:spcBef>
              <a:defRPr/>
            </a:pPr>
            <a:r>
              <a:rPr lang="en-US" sz="1800" dirty="0" err="1"/>
              <a:t>Relevan</a:t>
            </a:r>
            <a:r>
              <a:rPr lang="en-US" sz="1800" dirty="0"/>
              <a:t> </a:t>
            </a:r>
            <a:r>
              <a:rPr lang="en-US" sz="1800" dirty="0" err="1"/>
              <a:t>karena</a:t>
            </a:r>
            <a:r>
              <a:rPr lang="en-US" sz="1800" dirty="0"/>
              <a:t> </a:t>
            </a:r>
            <a:r>
              <a:rPr lang="en-US" sz="1800" dirty="0" err="1"/>
              <a:t>entitas</a:t>
            </a:r>
            <a:r>
              <a:rPr lang="en-US" sz="1800" dirty="0"/>
              <a:t> </a:t>
            </a:r>
            <a:r>
              <a:rPr lang="en-US" sz="1800" dirty="0" err="1"/>
              <a:t>memiliki</a:t>
            </a:r>
            <a:r>
              <a:rPr lang="en-US" sz="1800" dirty="0"/>
              <a:t> </a:t>
            </a:r>
            <a:r>
              <a:rPr lang="en-US" sz="1800" dirty="0" err="1"/>
              <a:t>akun</a:t>
            </a:r>
            <a:r>
              <a:rPr lang="en-US" sz="1800" dirty="0"/>
              <a:t> </a:t>
            </a:r>
            <a:r>
              <a:rPr lang="en-US" sz="1800" dirty="0" err="1"/>
              <a:t>atau</a:t>
            </a:r>
            <a:r>
              <a:rPr lang="en-US" sz="1800" dirty="0"/>
              <a:t> </a:t>
            </a:r>
            <a:r>
              <a:rPr lang="en-US" sz="1800" dirty="0" err="1"/>
              <a:t>transaksi</a:t>
            </a:r>
            <a:r>
              <a:rPr lang="en-US" sz="1800" dirty="0"/>
              <a:t> yang </a:t>
            </a:r>
            <a:r>
              <a:rPr lang="en-US" sz="1800" dirty="0" err="1"/>
              <a:t>diatur</a:t>
            </a:r>
            <a:r>
              <a:rPr lang="en-US" sz="1800" dirty="0"/>
              <a:t> </a:t>
            </a:r>
            <a:r>
              <a:rPr lang="en-US" sz="1800" dirty="0" err="1"/>
              <a:t>dalam</a:t>
            </a:r>
            <a:r>
              <a:rPr lang="en-US" sz="1800" dirty="0"/>
              <a:t> </a:t>
            </a:r>
            <a:r>
              <a:rPr lang="en-US" sz="1800" dirty="0" err="1"/>
              <a:t>perubahan</a:t>
            </a:r>
            <a:r>
              <a:rPr lang="en-US" sz="1800" dirty="0"/>
              <a:t> </a:t>
            </a:r>
            <a:r>
              <a:rPr lang="en-US" sz="1800" dirty="0" err="1"/>
              <a:t>standar</a:t>
            </a:r>
            <a:r>
              <a:rPr lang="en-US" sz="1800" dirty="0"/>
              <a:t>.</a:t>
            </a:r>
          </a:p>
          <a:p>
            <a:pPr lvl="1">
              <a:spcBef>
                <a:spcPts val="600"/>
              </a:spcBef>
              <a:defRPr/>
            </a:pPr>
            <a:r>
              <a:rPr lang="en-US" sz="1800" dirty="0" err="1"/>
              <a:t>Tidak</a:t>
            </a:r>
            <a:r>
              <a:rPr lang="en-US" sz="1800" dirty="0"/>
              <a:t> </a:t>
            </a:r>
            <a:r>
              <a:rPr lang="en-US" sz="1800" dirty="0" err="1"/>
              <a:t>relevan</a:t>
            </a:r>
            <a:r>
              <a:rPr lang="en-US" sz="1800" dirty="0"/>
              <a:t> </a:t>
            </a:r>
            <a:r>
              <a:rPr lang="en-US" sz="1800" dirty="0" err="1"/>
              <a:t>karena</a:t>
            </a:r>
            <a:r>
              <a:rPr lang="en-US" sz="1800" dirty="0"/>
              <a:t> </a:t>
            </a:r>
            <a:r>
              <a:rPr lang="en-US" sz="1800" dirty="0" err="1"/>
              <a:t>entitas</a:t>
            </a:r>
            <a:r>
              <a:rPr lang="en-US" sz="1800" dirty="0"/>
              <a:t> </a:t>
            </a:r>
            <a:r>
              <a:rPr lang="en-US" sz="1800" dirty="0" err="1"/>
              <a:t>tidak</a:t>
            </a:r>
            <a:r>
              <a:rPr lang="en-US" sz="1800" dirty="0"/>
              <a:t> </a:t>
            </a:r>
            <a:r>
              <a:rPr lang="en-US" sz="1800" dirty="0" err="1"/>
              <a:t>memiliki</a:t>
            </a:r>
            <a:r>
              <a:rPr lang="en-US" sz="1800" dirty="0"/>
              <a:t> </a:t>
            </a:r>
            <a:r>
              <a:rPr lang="en-US" sz="1800" dirty="0" err="1"/>
              <a:t>akun</a:t>
            </a:r>
            <a:r>
              <a:rPr lang="en-US" sz="1800" dirty="0"/>
              <a:t> atua </a:t>
            </a:r>
            <a:r>
              <a:rPr lang="en-US" sz="1800" dirty="0" err="1"/>
              <a:t>transaksi</a:t>
            </a:r>
            <a:r>
              <a:rPr lang="en-US" sz="1800" dirty="0"/>
              <a:t> yang </a:t>
            </a:r>
            <a:r>
              <a:rPr lang="en-US" sz="1800" dirty="0" err="1"/>
              <a:t>diatur</a:t>
            </a:r>
            <a:r>
              <a:rPr lang="en-US" sz="1800" dirty="0"/>
              <a:t> </a:t>
            </a:r>
            <a:r>
              <a:rPr lang="en-US" sz="1800" dirty="0" err="1"/>
              <a:t>dalam</a:t>
            </a:r>
            <a:r>
              <a:rPr lang="en-US" sz="1800" dirty="0"/>
              <a:t> </a:t>
            </a:r>
            <a:r>
              <a:rPr lang="en-US" sz="1800" dirty="0" err="1"/>
              <a:t>perubahan</a:t>
            </a:r>
            <a:r>
              <a:rPr lang="en-US" sz="1800" dirty="0"/>
              <a:t> </a:t>
            </a:r>
            <a:r>
              <a:rPr lang="en-US" sz="1800" dirty="0" err="1"/>
              <a:t>standar</a:t>
            </a:r>
            <a:endParaRPr lang="en-US" sz="1800" dirty="0"/>
          </a:p>
          <a:p>
            <a:pPr>
              <a:spcBef>
                <a:spcPts val="600"/>
              </a:spcBef>
              <a:defRPr/>
            </a:pPr>
            <a:r>
              <a:rPr lang="en-GB" sz="1800" dirty="0" err="1"/>
              <a:t>Standar</a:t>
            </a:r>
            <a:r>
              <a:rPr lang="en-GB" sz="1800" dirty="0"/>
              <a:t> </a:t>
            </a:r>
            <a:r>
              <a:rPr lang="en-GB" sz="1800" dirty="0" err="1"/>
              <a:t>baru</a:t>
            </a:r>
            <a:endParaRPr lang="en-GB" sz="1800" dirty="0"/>
          </a:p>
          <a:p>
            <a:pPr lvl="1">
              <a:spcBef>
                <a:spcPts val="600"/>
              </a:spcBef>
              <a:defRPr/>
            </a:pPr>
            <a:r>
              <a:rPr lang="en-GB" sz="1800" dirty="0" err="1"/>
              <a:t>Diungkapkan</a:t>
            </a:r>
            <a:r>
              <a:rPr lang="en-GB" sz="1800" dirty="0"/>
              <a:t> </a:t>
            </a:r>
            <a:r>
              <a:rPr lang="en-GB" sz="1800" dirty="0" err="1"/>
              <a:t>dalam</a:t>
            </a:r>
            <a:r>
              <a:rPr lang="en-GB" sz="1800" dirty="0"/>
              <a:t> </a:t>
            </a:r>
            <a:r>
              <a:rPr lang="en-GB" sz="1800" dirty="0" err="1"/>
              <a:t>laporan</a:t>
            </a:r>
            <a:r>
              <a:rPr lang="en-GB" sz="1800" dirty="0"/>
              <a:t> </a:t>
            </a:r>
            <a:r>
              <a:rPr lang="en-GB" sz="1800" dirty="0" err="1"/>
              <a:t>keuangan</a:t>
            </a:r>
            <a:r>
              <a:rPr lang="en-GB" sz="1800" dirty="0"/>
              <a:t> </a:t>
            </a:r>
            <a:r>
              <a:rPr lang="en-GB" sz="1800" dirty="0" err="1"/>
              <a:t>jika</a:t>
            </a:r>
            <a:r>
              <a:rPr lang="en-GB" sz="1800" dirty="0"/>
              <a:t> </a:t>
            </a:r>
            <a:r>
              <a:rPr lang="en-GB" sz="1800" dirty="0" err="1"/>
              <a:t>ada</a:t>
            </a:r>
            <a:r>
              <a:rPr lang="en-GB" sz="1800" dirty="0"/>
              <a:t> </a:t>
            </a:r>
            <a:r>
              <a:rPr lang="en-GB" sz="1800" dirty="0" err="1"/>
              <a:t>standar</a:t>
            </a:r>
            <a:r>
              <a:rPr lang="en-GB" sz="1800" dirty="0"/>
              <a:t> </a:t>
            </a:r>
            <a:r>
              <a:rPr lang="en-GB" sz="1800" dirty="0" err="1"/>
              <a:t>baru</a:t>
            </a:r>
            <a:r>
              <a:rPr lang="en-GB" sz="1800" dirty="0"/>
              <a:t> yang keluar dan </a:t>
            </a:r>
            <a:r>
              <a:rPr lang="en-GB" sz="1800" dirty="0" err="1"/>
              <a:t>belum</a:t>
            </a:r>
            <a:r>
              <a:rPr lang="en-GB" sz="1800" dirty="0"/>
              <a:t> </a:t>
            </a:r>
            <a:r>
              <a:rPr lang="en-GB" sz="1800" dirty="0" err="1"/>
              <a:t>efektif</a:t>
            </a:r>
            <a:endParaRPr lang="en-GB" sz="1800" dirty="0"/>
          </a:p>
          <a:p>
            <a:pPr lvl="1">
              <a:spcBef>
                <a:spcPts val="600"/>
              </a:spcBef>
              <a:defRPr/>
            </a:pPr>
            <a:r>
              <a:rPr lang="en-GB" sz="1800" dirty="0" err="1"/>
              <a:t>Standar</a:t>
            </a:r>
            <a:r>
              <a:rPr lang="en-GB" sz="1800" dirty="0"/>
              <a:t> </a:t>
            </a:r>
            <a:r>
              <a:rPr lang="en-GB" sz="1800" dirty="0" err="1"/>
              <a:t>baru</a:t>
            </a:r>
            <a:r>
              <a:rPr lang="en-GB" sz="1800" dirty="0"/>
              <a:t> yang </a:t>
            </a:r>
            <a:r>
              <a:rPr lang="en-GB" sz="1800" dirty="0" err="1"/>
              <a:t>diterapkan</a:t>
            </a:r>
            <a:r>
              <a:rPr lang="en-GB" sz="1800" dirty="0"/>
              <a:t> </a:t>
            </a:r>
            <a:r>
              <a:rPr lang="en-GB" sz="1800" dirty="0" err="1"/>
              <a:t>dalam</a:t>
            </a:r>
            <a:r>
              <a:rPr lang="en-GB" sz="1800" dirty="0"/>
              <a:t> </a:t>
            </a:r>
            <a:r>
              <a:rPr lang="en-GB" sz="1800" dirty="0" err="1"/>
              <a:t>periode</a:t>
            </a:r>
            <a:r>
              <a:rPr lang="en-GB" sz="1800" dirty="0"/>
              <a:t> </a:t>
            </a:r>
            <a:r>
              <a:rPr lang="en-GB" sz="1800" dirty="0" err="1"/>
              <a:t>laporan</a:t>
            </a:r>
            <a:r>
              <a:rPr lang="en-GB" sz="1800" dirty="0"/>
              <a:t> </a:t>
            </a:r>
            <a:r>
              <a:rPr lang="en-GB" sz="1800" dirty="0" err="1"/>
              <a:t>keuangan</a:t>
            </a:r>
            <a:r>
              <a:rPr lang="en-GB" sz="1800" dirty="0"/>
              <a:t> dan </a:t>
            </a:r>
            <a:r>
              <a:rPr lang="en-GB" sz="1800" dirty="0" err="1"/>
              <a:t>komparasinya</a:t>
            </a:r>
            <a:endParaRPr lang="en-GB" sz="1800" dirty="0"/>
          </a:p>
          <a:p>
            <a:pPr lvl="1">
              <a:spcBef>
                <a:spcPts val="600"/>
              </a:spcBef>
              <a:defRPr/>
            </a:pPr>
            <a:r>
              <a:rPr lang="en-GB" sz="1800" dirty="0" err="1"/>
              <a:t>Penjelasan</a:t>
            </a:r>
            <a:r>
              <a:rPr lang="en-GB" sz="1800" dirty="0"/>
              <a:t> </a:t>
            </a:r>
            <a:r>
              <a:rPr lang="en-GB" sz="1800" dirty="0" err="1"/>
              <a:t>apa</a:t>
            </a:r>
            <a:r>
              <a:rPr lang="en-GB" sz="1800" dirty="0"/>
              <a:t> yang </a:t>
            </a:r>
            <a:r>
              <a:rPr lang="en-GB" sz="1800" dirty="0" err="1"/>
              <a:t>telah</a:t>
            </a:r>
            <a:r>
              <a:rPr lang="en-GB" sz="1800" dirty="0"/>
              <a:t> </a:t>
            </a:r>
            <a:r>
              <a:rPr lang="en-GB" sz="1800" dirty="0" err="1"/>
              <a:t>dilakukan</a:t>
            </a:r>
            <a:r>
              <a:rPr lang="en-GB" sz="1800" dirty="0"/>
              <a:t> oleh </a:t>
            </a:r>
            <a:r>
              <a:rPr lang="en-GB" sz="1800" dirty="0" err="1"/>
              <a:t>manajemen</a:t>
            </a:r>
            <a:r>
              <a:rPr lang="en-GB" sz="1800" dirty="0"/>
              <a:t> </a:t>
            </a:r>
            <a:r>
              <a:rPr lang="en-GB" sz="1800" dirty="0" err="1"/>
              <a:t>atas</a:t>
            </a:r>
            <a:r>
              <a:rPr lang="en-GB" sz="1800" dirty="0"/>
              <a:t> </a:t>
            </a:r>
            <a:r>
              <a:rPr lang="en-GB" sz="1800" dirty="0" err="1"/>
              <a:t>perubahan</a:t>
            </a:r>
            <a:r>
              <a:rPr lang="en-GB" sz="1800" dirty="0"/>
              <a:t> </a:t>
            </a:r>
            <a:r>
              <a:rPr lang="en-GB" sz="1800" dirty="0" err="1"/>
              <a:t>standar</a:t>
            </a:r>
            <a:r>
              <a:rPr lang="en-GB" sz="1800" dirty="0"/>
              <a:t> </a:t>
            </a:r>
            <a:r>
              <a:rPr lang="en-GB" sz="1800" dirty="0" err="1"/>
              <a:t>baru</a:t>
            </a:r>
            <a:r>
              <a:rPr lang="en-GB" sz="1800" dirty="0"/>
              <a:t> yang </a:t>
            </a:r>
            <a:r>
              <a:rPr lang="en-GB" sz="1800" dirty="0" err="1"/>
              <a:t>relevan</a:t>
            </a:r>
            <a:r>
              <a:rPr lang="en-GB" sz="1800" dirty="0"/>
              <a:t>.</a:t>
            </a:r>
          </a:p>
          <a:p>
            <a:pPr lvl="2">
              <a:spcBef>
                <a:spcPts val="600"/>
              </a:spcBef>
              <a:defRPr/>
            </a:pPr>
            <a:r>
              <a:rPr lang="en-GB" sz="1800" dirty="0" err="1"/>
              <a:t>Manajemen</a:t>
            </a:r>
            <a:r>
              <a:rPr lang="en-GB" sz="1800" dirty="0"/>
              <a:t> </a:t>
            </a:r>
            <a:r>
              <a:rPr lang="en-GB" sz="1800" dirty="0" err="1"/>
              <a:t>telah</a:t>
            </a:r>
            <a:r>
              <a:rPr lang="en-GB" sz="1800" dirty="0"/>
              <a:t> </a:t>
            </a:r>
            <a:r>
              <a:rPr lang="en-GB" sz="1800" dirty="0" err="1"/>
              <a:t>mengkaji</a:t>
            </a:r>
            <a:r>
              <a:rPr lang="en-GB" sz="1800" dirty="0"/>
              <a:t> </a:t>
            </a:r>
          </a:p>
          <a:p>
            <a:pPr marL="1428750" lvl="3" indent="-257175">
              <a:spcBef>
                <a:spcPts val="600"/>
              </a:spcBef>
              <a:defRPr/>
            </a:pPr>
            <a:r>
              <a:rPr lang="en-GB" sz="1600" dirty="0" err="1">
                <a:solidFill>
                  <a:srgbClr val="FF0000"/>
                </a:solidFill>
              </a:rPr>
              <a:t>contoh</a:t>
            </a:r>
            <a:r>
              <a:rPr lang="en-GB" sz="1600" dirty="0">
                <a:solidFill>
                  <a:srgbClr val="FF0000"/>
                </a:solidFill>
              </a:rPr>
              <a:t> "BNI Life, </a:t>
            </a:r>
            <a:r>
              <a:rPr lang="en-GB" sz="1600" dirty="0" err="1">
                <a:solidFill>
                  <a:srgbClr val="FF0000"/>
                </a:solidFill>
              </a:rPr>
              <a:t>saat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ini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sudah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menyelesaikan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tahapan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penyusunan</a:t>
            </a:r>
            <a:r>
              <a:rPr lang="en-GB" sz="1600" dirty="0">
                <a:solidFill>
                  <a:srgbClr val="FF0000"/>
                </a:solidFill>
              </a:rPr>
              <a:t> Technical Position Paper </a:t>
            </a:r>
            <a:r>
              <a:rPr lang="en-GB" sz="1600" dirty="0" err="1">
                <a:solidFill>
                  <a:srgbClr val="FF0000"/>
                </a:solidFill>
              </a:rPr>
              <a:t>sebagai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rujukan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pelaksanaan</a:t>
            </a:r>
            <a:r>
              <a:rPr lang="en-GB" sz="1600" dirty="0">
                <a:solidFill>
                  <a:srgbClr val="FF0000"/>
                </a:solidFill>
              </a:rPr>
              <a:t> PSAK 74 yang </a:t>
            </a:r>
            <a:r>
              <a:rPr lang="en-GB" sz="1600" dirty="0" err="1">
                <a:solidFill>
                  <a:srgbClr val="FF0000"/>
                </a:solidFill>
              </a:rPr>
              <a:t>sesuai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dengan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standar</a:t>
            </a:r>
            <a:r>
              <a:rPr lang="en-GB" sz="1600" dirty="0">
                <a:solidFill>
                  <a:srgbClr val="FF0000"/>
                </a:solidFill>
              </a:rPr>
              <a:t>. Proses </a:t>
            </a:r>
            <a:r>
              <a:rPr lang="en-GB" sz="1600" dirty="0" err="1">
                <a:solidFill>
                  <a:srgbClr val="FF0000"/>
                </a:solidFill>
              </a:rPr>
              <a:t>pemilihan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konsultan</a:t>
            </a:r>
            <a:r>
              <a:rPr lang="en-GB" sz="1600" dirty="0">
                <a:solidFill>
                  <a:srgbClr val="FF0000"/>
                </a:solidFill>
              </a:rPr>
              <a:t> engine </a:t>
            </a:r>
            <a:r>
              <a:rPr lang="en-GB" sz="1600" dirty="0" err="1">
                <a:solidFill>
                  <a:srgbClr val="FF0000"/>
                </a:solidFill>
              </a:rPr>
              <a:t>perhitungan</a:t>
            </a:r>
            <a:r>
              <a:rPr lang="en-GB" sz="1600" dirty="0">
                <a:solidFill>
                  <a:srgbClr val="FF0000"/>
                </a:solidFill>
              </a:rPr>
              <a:t> Contractual Service Margin (“CSM”) juga </a:t>
            </a:r>
            <a:r>
              <a:rPr lang="en-GB" sz="1600" dirty="0" err="1">
                <a:solidFill>
                  <a:srgbClr val="FF0000"/>
                </a:solidFill>
              </a:rPr>
              <a:t>sudah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dilakukan</a:t>
            </a:r>
            <a:r>
              <a:rPr lang="en-GB" sz="1600" dirty="0">
                <a:solidFill>
                  <a:srgbClr val="FF0000"/>
                </a:solidFill>
              </a:rPr>
              <a:t>. Di 2024, BNI Life Insurance </a:t>
            </a:r>
            <a:r>
              <a:rPr lang="en-GB" sz="1600" dirty="0" err="1">
                <a:solidFill>
                  <a:srgbClr val="FF0000"/>
                </a:solidFill>
              </a:rPr>
              <a:t>berencana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untuk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melakukan</a:t>
            </a:r>
            <a:r>
              <a:rPr lang="en-GB" sz="1600" dirty="0">
                <a:solidFill>
                  <a:srgbClr val="FF0000"/>
                </a:solidFill>
              </a:rPr>
              <a:t> proses </a:t>
            </a:r>
            <a:r>
              <a:rPr lang="en-GB" sz="1600" dirty="0" err="1">
                <a:solidFill>
                  <a:srgbClr val="FF0000"/>
                </a:solidFill>
              </a:rPr>
              <a:t>paralel</a:t>
            </a:r>
            <a:r>
              <a:rPr lang="en-GB" sz="1600" dirty="0">
                <a:solidFill>
                  <a:srgbClr val="FF0000"/>
                </a:solidFill>
              </a:rPr>
              <a:t> run </a:t>
            </a:r>
            <a:r>
              <a:rPr lang="en-GB" sz="1600" dirty="0" err="1">
                <a:solidFill>
                  <a:srgbClr val="FF0000"/>
                </a:solidFill>
              </a:rPr>
              <a:t>untuk</a:t>
            </a:r>
            <a:r>
              <a:rPr lang="en-GB" sz="1600" dirty="0">
                <a:solidFill>
                  <a:srgbClr val="FF0000"/>
                </a:solidFill>
              </a:rPr>
              <a:t> output CSM </a:t>
            </a:r>
            <a:r>
              <a:rPr lang="en-GB" sz="1600" dirty="0" err="1">
                <a:solidFill>
                  <a:srgbClr val="FF0000"/>
                </a:solidFill>
              </a:rPr>
              <a:t>sesuai</a:t>
            </a:r>
            <a:r>
              <a:rPr lang="en-GB" sz="1600" dirty="0">
                <a:solidFill>
                  <a:srgbClr val="FF0000"/>
                </a:solidFill>
              </a:rPr>
              <a:t> standard PSAK 74". </a:t>
            </a:r>
          </a:p>
          <a:p>
            <a:pPr lvl="2">
              <a:spcBef>
                <a:spcPts val="600"/>
              </a:spcBef>
              <a:defRPr/>
            </a:pPr>
            <a:r>
              <a:rPr lang="en-GB" sz="1800" dirty="0" err="1"/>
              <a:t>Memberikan</a:t>
            </a:r>
            <a:r>
              <a:rPr lang="en-GB" sz="1800" dirty="0"/>
              <a:t> </a:t>
            </a:r>
            <a:r>
              <a:rPr lang="en-GB" sz="1800" dirty="0" err="1"/>
              <a:t>perhitungan</a:t>
            </a:r>
            <a:r>
              <a:rPr lang="en-GB" sz="1800" dirty="0"/>
              <a:t> </a:t>
            </a:r>
            <a:r>
              <a:rPr lang="en-GB" sz="1800" dirty="0" err="1"/>
              <a:t>dampak</a:t>
            </a:r>
            <a:r>
              <a:rPr lang="en-GB" sz="1800" dirty="0"/>
              <a:t> </a:t>
            </a:r>
            <a:r>
              <a:rPr lang="en-GB" sz="1800" dirty="0" err="1"/>
              <a:t>perubahan</a:t>
            </a:r>
            <a:r>
              <a:rPr lang="en-GB" sz="1800" dirty="0"/>
              <a:t> </a:t>
            </a:r>
            <a:r>
              <a:rPr lang="en-GB" sz="1800" dirty="0" err="1"/>
              <a:t>tersebut</a:t>
            </a:r>
            <a:r>
              <a:rPr lang="en-GB" sz="1800" dirty="0"/>
              <a:t> </a:t>
            </a:r>
            <a:r>
              <a:rPr lang="en-GB" sz="1800" dirty="0" err="1"/>
              <a:t>dalam</a:t>
            </a:r>
            <a:r>
              <a:rPr lang="en-GB" sz="1800" dirty="0"/>
              <a:t> </a:t>
            </a:r>
            <a:r>
              <a:rPr lang="en-GB" sz="1800" dirty="0" err="1"/>
              <a:t>laporan</a:t>
            </a:r>
            <a:r>
              <a:rPr lang="en-GB" sz="1800" dirty="0"/>
              <a:t> </a:t>
            </a:r>
            <a:r>
              <a:rPr lang="en-GB" sz="1800" dirty="0" err="1"/>
              <a:t>keuangan</a:t>
            </a:r>
            <a:r>
              <a:rPr lang="en-GB" sz="1800" dirty="0"/>
              <a:t> </a:t>
            </a:r>
            <a:r>
              <a:rPr lang="en-GB" sz="1800" dirty="0" err="1"/>
              <a:t>terkini</a:t>
            </a:r>
            <a:r>
              <a:rPr lang="en-GB" sz="1800" dirty="0"/>
              <a:t> </a:t>
            </a:r>
            <a:r>
              <a:rPr lang="en-GB" sz="1800" dirty="0" err="1"/>
              <a:t>jika</a:t>
            </a:r>
            <a:r>
              <a:rPr lang="en-GB" sz="1800" dirty="0"/>
              <a:t> </a:t>
            </a:r>
            <a:r>
              <a:rPr lang="en-GB" sz="1800" dirty="0" err="1"/>
              <a:t>memungkinkan</a:t>
            </a:r>
            <a:endParaRPr lang="en-GB" sz="1800" dirty="0"/>
          </a:p>
        </p:txBody>
      </p:sp>
    </p:spTree>
    <p:extLst>
      <p:ext uri="{BB962C8B-B14F-4D97-AF65-F5344CB8AC3E}">
        <p14:creationId xmlns:p14="http://schemas.microsoft.com/office/powerpoint/2010/main" val="43490377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44;p3">
            <a:extLst>
              <a:ext uri="{FF2B5EF4-FFF2-40B4-BE49-F238E27FC236}">
                <a16:creationId xmlns:a16="http://schemas.microsoft.com/office/drawing/2014/main" id="{45B46DE8-CE74-4E4D-8871-E00524C095FF}"/>
              </a:ext>
            </a:extLst>
          </p:cNvPr>
          <p:cNvGrpSpPr/>
          <p:nvPr/>
        </p:nvGrpSpPr>
        <p:grpSpPr>
          <a:xfrm>
            <a:off x="3200399" y="520175"/>
            <a:ext cx="6643689" cy="3037413"/>
            <a:chOff x="399425" y="238125"/>
            <a:chExt cx="6810025" cy="5187000"/>
          </a:xfrm>
          <a:solidFill>
            <a:schemeClr val="accent1">
              <a:lumMod val="75000"/>
            </a:schemeClr>
          </a:solidFill>
        </p:grpSpPr>
        <p:sp>
          <p:nvSpPr>
            <p:cNvPr id="5" name="Google Shape;45;p3">
              <a:extLst>
                <a:ext uri="{FF2B5EF4-FFF2-40B4-BE49-F238E27FC236}">
                  <a16:creationId xmlns:a16="http://schemas.microsoft.com/office/drawing/2014/main" id="{949D2BED-7399-45E2-9265-127476670C6F}"/>
                </a:ext>
              </a:extLst>
            </p:cNvPr>
            <p:cNvSpPr/>
            <p:nvPr/>
          </p:nvSpPr>
          <p:spPr>
            <a:xfrm>
              <a:off x="399425" y="238325"/>
              <a:ext cx="6810025" cy="5186100"/>
            </a:xfrm>
            <a:custGeom>
              <a:avLst/>
              <a:gdLst/>
              <a:ahLst/>
              <a:cxnLst/>
              <a:rect l="l" t="t" r="r" b="b"/>
              <a:pathLst>
                <a:path w="272401" h="207444" extrusionOk="0">
                  <a:moveTo>
                    <a:pt x="143525" y="0"/>
                  </a:moveTo>
                  <a:cubicBezTo>
                    <a:pt x="130816" y="0"/>
                    <a:pt x="118065" y="708"/>
                    <a:pt x="105367" y="1397"/>
                  </a:cubicBezTo>
                  <a:cubicBezTo>
                    <a:pt x="85699" y="2506"/>
                    <a:pt x="65661" y="3689"/>
                    <a:pt x="47175" y="10640"/>
                  </a:cubicBezTo>
                  <a:cubicBezTo>
                    <a:pt x="28764" y="17590"/>
                    <a:pt x="11832" y="31343"/>
                    <a:pt x="5990" y="50198"/>
                  </a:cubicBezTo>
                  <a:cubicBezTo>
                    <a:pt x="1" y="69867"/>
                    <a:pt x="6877" y="90940"/>
                    <a:pt x="13680" y="110387"/>
                  </a:cubicBezTo>
                  <a:cubicBezTo>
                    <a:pt x="22479" y="135305"/>
                    <a:pt x="31870" y="161332"/>
                    <a:pt x="51390" y="179152"/>
                  </a:cubicBezTo>
                  <a:cubicBezTo>
                    <a:pt x="67098" y="193557"/>
                    <a:pt x="97572" y="207444"/>
                    <a:pt x="121591" y="207444"/>
                  </a:cubicBezTo>
                  <a:cubicBezTo>
                    <a:pt x="124820" y="207444"/>
                    <a:pt x="127933" y="207193"/>
                    <a:pt x="130877" y="206658"/>
                  </a:cubicBezTo>
                  <a:cubicBezTo>
                    <a:pt x="145739" y="204070"/>
                    <a:pt x="159714" y="191205"/>
                    <a:pt x="171840" y="182923"/>
                  </a:cubicBezTo>
                  <a:cubicBezTo>
                    <a:pt x="188625" y="171314"/>
                    <a:pt x="205484" y="159705"/>
                    <a:pt x="222268" y="148097"/>
                  </a:cubicBezTo>
                  <a:cubicBezTo>
                    <a:pt x="236909" y="138041"/>
                    <a:pt x="252067" y="127319"/>
                    <a:pt x="260348" y="111644"/>
                  </a:cubicBezTo>
                  <a:cubicBezTo>
                    <a:pt x="272400" y="88722"/>
                    <a:pt x="266411" y="59071"/>
                    <a:pt x="249996" y="39033"/>
                  </a:cubicBezTo>
                  <a:cubicBezTo>
                    <a:pt x="233507" y="18995"/>
                    <a:pt x="208367" y="7756"/>
                    <a:pt x="182858" y="3098"/>
                  </a:cubicBezTo>
                  <a:cubicBezTo>
                    <a:pt x="169864" y="762"/>
                    <a:pt x="156717" y="0"/>
                    <a:pt x="143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>
                <a:solidFill>
                  <a:schemeClr val="bg1"/>
                </a:solidFill>
              </a:endParaRPr>
            </a:p>
          </p:txBody>
        </p:sp>
        <p:sp>
          <p:nvSpPr>
            <p:cNvPr id="6" name="Google Shape;46;p3">
              <a:extLst>
                <a:ext uri="{FF2B5EF4-FFF2-40B4-BE49-F238E27FC236}">
                  <a16:creationId xmlns:a16="http://schemas.microsoft.com/office/drawing/2014/main" id="{90EFA1D2-CE36-4325-B073-E008955C4AD3}"/>
                </a:ext>
              </a:extLst>
            </p:cNvPr>
            <p:cNvSpPr/>
            <p:nvPr/>
          </p:nvSpPr>
          <p:spPr>
            <a:xfrm>
              <a:off x="491875" y="238125"/>
              <a:ext cx="6575225" cy="5187000"/>
            </a:xfrm>
            <a:custGeom>
              <a:avLst/>
              <a:gdLst/>
              <a:ahLst/>
              <a:cxnLst/>
              <a:rect l="l" t="t" r="r" b="b"/>
              <a:pathLst>
                <a:path w="263009" h="207480" extrusionOk="0">
                  <a:moveTo>
                    <a:pt x="139601" y="0"/>
                  </a:moveTo>
                  <a:cubicBezTo>
                    <a:pt x="126957" y="0"/>
                    <a:pt x="114313" y="739"/>
                    <a:pt x="101669" y="1405"/>
                  </a:cubicBezTo>
                  <a:cubicBezTo>
                    <a:pt x="82001" y="2514"/>
                    <a:pt x="61963" y="3697"/>
                    <a:pt x="43477" y="10648"/>
                  </a:cubicBezTo>
                  <a:cubicBezTo>
                    <a:pt x="25066" y="17598"/>
                    <a:pt x="8134" y="31351"/>
                    <a:pt x="2292" y="50206"/>
                  </a:cubicBezTo>
                  <a:cubicBezTo>
                    <a:pt x="665" y="55530"/>
                    <a:pt x="0" y="60928"/>
                    <a:pt x="0" y="66399"/>
                  </a:cubicBezTo>
                  <a:cubicBezTo>
                    <a:pt x="0" y="81114"/>
                    <a:pt x="5028" y="96198"/>
                    <a:pt x="9982" y="110395"/>
                  </a:cubicBezTo>
                  <a:cubicBezTo>
                    <a:pt x="18781" y="135313"/>
                    <a:pt x="28172" y="161340"/>
                    <a:pt x="47692" y="179160"/>
                  </a:cubicBezTo>
                  <a:cubicBezTo>
                    <a:pt x="63442" y="193579"/>
                    <a:pt x="93979" y="207480"/>
                    <a:pt x="118010" y="207480"/>
                  </a:cubicBezTo>
                  <a:cubicBezTo>
                    <a:pt x="121190" y="207480"/>
                    <a:pt x="124221" y="207258"/>
                    <a:pt x="127179" y="206666"/>
                  </a:cubicBezTo>
                  <a:cubicBezTo>
                    <a:pt x="142041" y="204078"/>
                    <a:pt x="156016" y="191213"/>
                    <a:pt x="168142" y="182931"/>
                  </a:cubicBezTo>
                  <a:cubicBezTo>
                    <a:pt x="184927" y="171322"/>
                    <a:pt x="201786" y="159713"/>
                    <a:pt x="218570" y="148105"/>
                  </a:cubicBezTo>
                  <a:cubicBezTo>
                    <a:pt x="233211" y="138049"/>
                    <a:pt x="248369" y="127327"/>
                    <a:pt x="256650" y="111652"/>
                  </a:cubicBezTo>
                  <a:cubicBezTo>
                    <a:pt x="261013" y="103370"/>
                    <a:pt x="263009" y="94127"/>
                    <a:pt x="263009" y="84885"/>
                  </a:cubicBezTo>
                  <a:cubicBezTo>
                    <a:pt x="263009" y="68544"/>
                    <a:pt x="256798" y="51833"/>
                    <a:pt x="246298" y="39041"/>
                  </a:cubicBezTo>
                  <a:cubicBezTo>
                    <a:pt x="229809" y="19003"/>
                    <a:pt x="204669" y="7764"/>
                    <a:pt x="179160" y="3106"/>
                  </a:cubicBezTo>
                  <a:cubicBezTo>
                    <a:pt x="166146" y="813"/>
                    <a:pt x="152910" y="0"/>
                    <a:pt x="1396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>
                <a:solidFill>
                  <a:schemeClr val="bg1"/>
                </a:solidFill>
              </a:endParaRPr>
            </a:p>
          </p:txBody>
        </p:sp>
      </p:grpSp>
      <p:sp>
        <p:nvSpPr>
          <p:cNvPr id="7" name="Title 3">
            <a:extLst>
              <a:ext uri="{FF2B5EF4-FFF2-40B4-BE49-F238E27FC236}">
                <a16:creationId xmlns:a16="http://schemas.microsoft.com/office/drawing/2014/main" id="{3F825E1B-E812-40FC-9BD7-E765AD9AE402}"/>
              </a:ext>
            </a:extLst>
          </p:cNvPr>
          <p:cNvSpPr txBox="1">
            <a:spLocks/>
          </p:cNvSpPr>
          <p:nvPr/>
        </p:nvSpPr>
        <p:spPr>
          <a:xfrm>
            <a:off x="4005943" y="1219200"/>
            <a:ext cx="4983919" cy="220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algn="ctr" defTabSz="914400"/>
            <a:r>
              <a:rPr lang="en-US" sz="4800" kern="0" dirty="0">
                <a:solidFill>
                  <a:schemeClr val="bg1"/>
                </a:solidFill>
              </a:rPr>
              <a:t>UPDATE</a:t>
            </a:r>
          </a:p>
          <a:p>
            <a:pPr algn="ctr" defTabSz="914400"/>
            <a:r>
              <a:rPr lang="en-US" sz="4800" kern="0" dirty="0">
                <a:solidFill>
                  <a:schemeClr val="bg1"/>
                </a:solidFill>
              </a:rPr>
              <a:t>PSAK</a:t>
            </a:r>
            <a:endParaRPr lang="en-ID" sz="4800" kern="0" dirty="0">
              <a:solidFill>
                <a:schemeClr val="bg1"/>
              </a:solidFill>
            </a:endParaRPr>
          </a:p>
        </p:txBody>
      </p:sp>
      <p:graphicFrame>
        <p:nvGraphicFramePr>
          <p:cNvPr id="8" name="Table 5">
            <a:extLst>
              <a:ext uri="{FF2B5EF4-FFF2-40B4-BE49-F238E27FC236}">
                <a16:creationId xmlns:a16="http://schemas.microsoft.com/office/drawing/2014/main" id="{2350A9E4-735A-41C8-A80C-03DAF6CD23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6161290"/>
              </p:ext>
            </p:extLst>
          </p:nvPr>
        </p:nvGraphicFramePr>
        <p:xfrm>
          <a:off x="3000768" y="3738231"/>
          <a:ext cx="6843321" cy="259947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9873">
                  <a:extLst>
                    <a:ext uri="{9D8B030D-6E8A-4147-A177-3AD203B41FA5}">
                      <a16:colId xmlns:a16="http://schemas.microsoft.com/office/drawing/2014/main" val="2741658535"/>
                    </a:ext>
                  </a:extLst>
                </a:gridCol>
                <a:gridCol w="2996345">
                  <a:extLst>
                    <a:ext uri="{9D8B030D-6E8A-4147-A177-3AD203B41FA5}">
                      <a16:colId xmlns:a16="http://schemas.microsoft.com/office/drawing/2014/main" val="1513153111"/>
                    </a:ext>
                  </a:extLst>
                </a:gridCol>
                <a:gridCol w="2287103">
                  <a:extLst>
                    <a:ext uri="{9D8B030D-6E8A-4147-A177-3AD203B41FA5}">
                      <a16:colId xmlns:a16="http://schemas.microsoft.com/office/drawing/2014/main" val="3189529885"/>
                    </a:ext>
                  </a:extLst>
                </a:gridCol>
              </a:tblGrid>
              <a:tr h="450657">
                <a:tc>
                  <a:txBody>
                    <a:bodyPr/>
                    <a:lstStyle/>
                    <a:p>
                      <a:r>
                        <a:rPr lang="en-US" dirty="0"/>
                        <a:t>NOMOR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JUDUL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TANGGAL EFEKTIF</a:t>
                      </a:r>
                      <a:endParaRPr lang="en-ID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12871103"/>
                  </a:ext>
                </a:extLst>
              </a:tr>
              <a:tr h="377185">
                <a:tc>
                  <a:txBody>
                    <a:bodyPr/>
                    <a:lstStyle/>
                    <a:p>
                      <a:r>
                        <a:rPr lang="en-US" dirty="0"/>
                        <a:t>PSAK 141 (69)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err="1"/>
                        <a:t>Agrikultur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1/1/2018</a:t>
                      </a:r>
                      <a:endParaRPr lang="en-ID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34265596"/>
                  </a:ext>
                </a:extLst>
              </a:tr>
              <a:tr h="377185">
                <a:tc>
                  <a:txBody>
                    <a:bodyPr/>
                    <a:lstStyle/>
                    <a:p>
                      <a:r>
                        <a:rPr lang="en-US" dirty="0"/>
                        <a:t>PSAK 109 (71)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err="1"/>
                        <a:t>Instrumen</a:t>
                      </a:r>
                      <a:r>
                        <a:rPr lang="en-US" dirty="0"/>
                        <a:t> </a:t>
                      </a:r>
                      <a:r>
                        <a:rPr lang="en-US" dirty="0" err="1"/>
                        <a:t>Keuangan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1/1/2020</a:t>
                      </a:r>
                      <a:endParaRPr lang="en-ID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97238329"/>
                  </a:ext>
                </a:extLst>
              </a:tr>
              <a:tr h="377185">
                <a:tc>
                  <a:txBody>
                    <a:bodyPr/>
                    <a:lstStyle/>
                    <a:p>
                      <a:r>
                        <a:rPr lang="en-US" dirty="0"/>
                        <a:t>PSAK 115 (72)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err="1"/>
                        <a:t>Pendapatan</a:t>
                      </a:r>
                      <a:r>
                        <a:rPr lang="en-US" dirty="0"/>
                        <a:t> </a:t>
                      </a:r>
                      <a:r>
                        <a:rPr lang="en-US" dirty="0" err="1"/>
                        <a:t>dari</a:t>
                      </a:r>
                      <a:r>
                        <a:rPr lang="en-US" dirty="0"/>
                        <a:t> </a:t>
                      </a:r>
                      <a:r>
                        <a:rPr lang="en-US" dirty="0" err="1"/>
                        <a:t>Kontrak</a:t>
                      </a:r>
                      <a:r>
                        <a:rPr lang="en-US" dirty="0"/>
                        <a:t> </a:t>
                      </a:r>
                      <a:r>
                        <a:rPr lang="en-US" dirty="0" err="1"/>
                        <a:t>dengan</a:t>
                      </a:r>
                      <a:r>
                        <a:rPr lang="en-US" dirty="0"/>
                        <a:t> </a:t>
                      </a:r>
                      <a:r>
                        <a:rPr lang="en-US" dirty="0" err="1"/>
                        <a:t>Pelanggan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</a:rPr>
                        <a:t>1/1/2020</a:t>
                      </a:r>
                      <a:endParaRPr kumimoji="0" lang="en-ID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06608642"/>
                  </a:ext>
                </a:extLst>
              </a:tr>
              <a:tr h="377185">
                <a:tc>
                  <a:txBody>
                    <a:bodyPr/>
                    <a:lstStyle/>
                    <a:p>
                      <a:r>
                        <a:rPr lang="en-US" dirty="0"/>
                        <a:t>PSAK 116 (73) 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err="1"/>
                        <a:t>Sewa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</a:rPr>
                        <a:t>1/1/2020</a:t>
                      </a:r>
                      <a:endParaRPr kumimoji="0" lang="en-ID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3329822"/>
                  </a:ext>
                </a:extLst>
              </a:tr>
              <a:tr h="377185">
                <a:tc>
                  <a:txBody>
                    <a:bodyPr/>
                    <a:lstStyle/>
                    <a:p>
                      <a:r>
                        <a:rPr lang="en-US" dirty="0"/>
                        <a:t>PSAK 117 (74)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err="1"/>
                        <a:t>Kontrak</a:t>
                      </a:r>
                      <a:r>
                        <a:rPr lang="en-US" dirty="0"/>
                        <a:t> </a:t>
                      </a:r>
                      <a:r>
                        <a:rPr lang="en-US" dirty="0" err="1"/>
                        <a:t>Asuransi</a:t>
                      </a:r>
                      <a:endParaRPr lang="en-ID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1/1/2025</a:t>
                      </a:r>
                      <a:endParaRPr kumimoji="0" lang="en-ID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9550674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7894655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idx="4294967295"/>
          </p:nvPr>
        </p:nvSpPr>
        <p:spPr>
          <a:xfrm>
            <a:off x="1848087" y="131865"/>
            <a:ext cx="8229600" cy="822325"/>
          </a:xfrm>
        </p:spPr>
        <p:txBody>
          <a:bodyPr>
            <a:normAutofit fontScale="90000"/>
          </a:bodyPr>
          <a:lstStyle/>
          <a:p>
            <a:pPr algn="ctr"/>
            <a:r>
              <a:rPr lang="en-US" sz="4000" b="1" dirty="0"/>
              <a:t>PSAK 141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4294967295"/>
          </p:nvPr>
        </p:nvSpPr>
        <p:spPr>
          <a:xfrm>
            <a:off x="1273013" y="962218"/>
            <a:ext cx="9910290" cy="5772150"/>
          </a:xfrm>
        </p:spPr>
        <p:txBody>
          <a:bodyPr>
            <a:noAutofit/>
          </a:bodyPr>
          <a:lstStyle/>
          <a:p>
            <a:pPr marL="285750" indent="-285750">
              <a:spcBef>
                <a:spcPts val="400"/>
              </a:spcBef>
              <a:buFont typeface="Wingdings" panose="05000000000000000000" pitchFamily="2" charset="2"/>
              <a:buChar char="§"/>
            </a:pP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Aktivitas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agrikultur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(</a:t>
            </a:r>
            <a:r>
              <a:rPr lang="en-US" sz="2000" b="1" i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agricultural activity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)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adalah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manajemen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transformasi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biologis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panen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biologis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oleh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dijual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dikonversi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menjadi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produk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agrikultur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menjadi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biologis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tambahan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</a:t>
            </a:r>
          </a:p>
          <a:p>
            <a:pPr marL="285750" indent="-285750">
              <a:spcBef>
                <a:spcPts val="400"/>
              </a:spcBef>
              <a:buFont typeface="Wingdings" panose="05000000000000000000" pitchFamily="2" charset="2"/>
              <a:buChar char="§"/>
            </a:pP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Aset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biologi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(</a:t>
            </a:r>
            <a:r>
              <a:rPr lang="en-US" sz="2000" b="1" i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biological asset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)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adalah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hewan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tanaman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hidup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</a:t>
            </a:r>
          </a:p>
          <a:p>
            <a:pPr marL="285750" indent="-285750">
              <a:spcBef>
                <a:spcPts val="400"/>
              </a:spcBef>
              <a:buFont typeface="Wingdings" panose="05000000000000000000" pitchFamily="2" charset="2"/>
              <a:buChar char="§"/>
            </a:pP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Produk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agrikultur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(</a:t>
            </a:r>
            <a:r>
              <a:rPr lang="en-US" sz="2000" b="1" i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agricultural produce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)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adalah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produk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dipanen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dari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biologis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milik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</a:t>
            </a:r>
          </a:p>
          <a:p>
            <a:pPr marL="285750" indent="-285750">
              <a:spcBef>
                <a:spcPts val="400"/>
              </a:spcBef>
              <a:buFont typeface="Wingdings" panose="05000000000000000000" pitchFamily="2" charset="2"/>
              <a:buChar char="§"/>
            </a:pP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biologis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diukur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pada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saat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pengakuan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awal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pada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setiap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akhir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periode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pelaporan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pada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nilai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wajar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dikurangi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biaya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menjual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kecuali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kasus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dideskripsikan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paragraf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30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dimana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nilai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wajar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tidak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dapat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diukur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secara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andal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</a:t>
            </a:r>
          </a:p>
          <a:p>
            <a:pPr marL="285750" indent="-285750">
              <a:spcBef>
                <a:spcPts val="400"/>
              </a:spcBef>
              <a:buFont typeface="Wingdings" panose="05000000000000000000" pitchFamily="2" charset="2"/>
              <a:buChar char="§"/>
            </a:pP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Tanaman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produktif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bukan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merupakan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aset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biologi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Tanaman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produktif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menghasilan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produk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agrikultur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merupakan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aset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tetap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pembebanannya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melalui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proses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amortisasi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Wingdings" panose="05000000000000000000" pitchFamily="2" charset="2"/>
              </a:rPr>
              <a:t>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Wingdings" panose="05000000000000000000" pitchFamily="2" charset="2"/>
              </a:rPr>
              <a:t>Revisi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Wingdings" panose="05000000000000000000" pitchFamily="2" charset="2"/>
              </a:rPr>
              <a:t> PSAK 16 (2018)</a:t>
            </a:r>
            <a:endParaRPr lang="en-US" sz="2000" dirty="0"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285750" indent="-285750">
              <a:spcBef>
                <a:spcPts val="400"/>
              </a:spcBef>
              <a:buFont typeface="Wingdings" panose="05000000000000000000" pitchFamily="2" charset="2"/>
              <a:buChar char="§"/>
            </a:pP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Produk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agrikultur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menempel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pada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tanaman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produktif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(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belum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dipanen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)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merupakan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aset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biologi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285750" indent="-285750">
              <a:spcBef>
                <a:spcPts val="400"/>
              </a:spcBef>
              <a:buFont typeface="Wingdings" panose="05000000000000000000" pitchFamily="2" charset="2"/>
              <a:buChar char="§"/>
            </a:pP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Produk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agrikultur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dipanen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dari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biologis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atau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tanaman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produktif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milik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diukur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pada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nilai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wajar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dikurangi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biaya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menjual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pada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titik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panen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 Setelah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panen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Wingdings" panose="05000000000000000000" pitchFamily="2" charset="2"/>
              </a:rPr>
              <a:t>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biaya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perolehan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persediaan</a:t>
            </a:r>
            <a:r>
              <a:rPr lang="en-US" sz="20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638167" indent="-285750"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en-US" sz="2000" dirty="0"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AEABA635-C351-453F-9D7D-141691F9AB64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9525000" y="8205788"/>
            <a:ext cx="2667000" cy="639762"/>
          </a:xfrm>
          <a:prstGeom prst="rect">
            <a:avLst/>
          </a:prstGeom>
        </p:spPr>
        <p:txBody>
          <a:bodyPr vert="horz" wrap="square" lIns="121920" tIns="60960" rIns="121920" bIns="6096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r" defTabSz="2437851" rtl="0" eaLnBrk="1" latinLnBrk="0" hangingPunct="1">
              <a:spcBef>
                <a:spcPct val="20000"/>
              </a:spcBef>
              <a:buFontTx/>
              <a:buNone/>
              <a:defRPr sz="1200" kern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ea typeface="+mn-ea"/>
                <a:cs typeface="+mn-cs"/>
              </a:defRPr>
            </a:lvl1pPr>
            <a:lvl2pPr marL="1218926" algn="l" defTabSz="2437851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437851" algn="l" defTabSz="2437851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3656777" algn="l" defTabSz="2437851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4875702" algn="l" defTabSz="2437851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6094629" algn="l" defTabSz="2437851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7313554" algn="l" defTabSz="2437851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8532480" algn="l" defTabSz="2437851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9751406" algn="l" defTabSz="2437851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000000"/>
              </a:buClr>
              <a:defRPr/>
            </a:pPr>
            <a:fld id="{77F2261C-A3A6-49AD-9868-D49A006EF5B8}" type="slidenum">
              <a:rPr lang="en-US" altLang="en-US">
                <a:solidFill>
                  <a:prstClr val="black">
                    <a:tint val="75000"/>
                  </a:prstClr>
                </a:solidFill>
                <a:sym typeface="Arial"/>
              </a:rPr>
              <a:pPr>
                <a:buClr>
                  <a:srgbClr val="000000"/>
                </a:buClr>
                <a:defRPr/>
              </a:pPr>
              <a:t>24</a:t>
            </a:fld>
            <a:endParaRPr lang="en-US" sz="1400" dirty="0">
              <a:solidFill>
                <a:prstClr val="white"/>
              </a:solidFill>
              <a:sym typeface="Arial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591800" y="204"/>
            <a:ext cx="1547812" cy="11203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704624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7443AF55-8AC1-4EA0-8A31-2A93FE8784E6}"/>
              </a:ext>
            </a:extLst>
          </p:cNvPr>
          <p:cNvSpPr txBox="1">
            <a:spLocks noChangeArrowheads="1"/>
          </p:cNvSpPr>
          <p:nvPr/>
        </p:nvSpPr>
        <p:spPr>
          <a:xfrm>
            <a:off x="2309786" y="76200"/>
            <a:ext cx="7313612" cy="714380"/>
          </a:xfrm>
          <a:prstGeom prst="rect">
            <a:avLst/>
          </a:prstGeom>
          <a:ln/>
        </p:spPr>
        <p:txBody>
          <a:bodyPr vert="horz" lIns="91440" tIns="45720" rIns="91440" bIns="45720" rtlCol="0" anchor="ctr">
            <a:normAutofit/>
          </a:bodyPr>
          <a:lstStyle>
            <a:lvl1pPr algn="l" defTabSz="6858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1pPr>
          </a:lstStyle>
          <a:p>
            <a:pPr marL="0" marR="0" lvl="0" indent="0" algn="l" defTabSz="685823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32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</a:srgbClr>
              </a:solidFill>
              <a:effectLst/>
              <a:uLnTx/>
              <a:uFillTx/>
              <a:latin typeface="Arial"/>
            </a:endParaRPr>
          </a:p>
        </p:txBody>
      </p:sp>
      <p:sp>
        <p:nvSpPr>
          <p:cNvPr id="5" name="AutoShape 6">
            <a:extLst>
              <a:ext uri="{FF2B5EF4-FFF2-40B4-BE49-F238E27FC236}">
                <a16:creationId xmlns:a16="http://schemas.microsoft.com/office/drawing/2014/main" id="{CCDF06A3-AA9F-40B7-9A22-096A15E581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834" y="2350587"/>
            <a:ext cx="533400" cy="354399"/>
          </a:xfrm>
          <a:prstGeom prst="downArrow">
            <a:avLst>
              <a:gd name="adj1" fmla="val 50000"/>
              <a:gd name="adj2" fmla="val 28348"/>
            </a:avLst>
          </a:prstGeom>
          <a:ln>
            <a:headEnd/>
            <a:tailEnd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wrap="none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36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6" name="AutoShape 7">
            <a:extLst>
              <a:ext uri="{FF2B5EF4-FFF2-40B4-BE49-F238E27FC236}">
                <a16:creationId xmlns:a16="http://schemas.microsoft.com/office/drawing/2014/main" id="{A67229C0-E1DC-40CB-9830-54EE14BBF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3282" y="2363428"/>
            <a:ext cx="533400" cy="357190"/>
          </a:xfrm>
          <a:prstGeom prst="downArrow">
            <a:avLst>
              <a:gd name="adj1" fmla="val 50000"/>
              <a:gd name="adj2" fmla="val 28571"/>
            </a:avLst>
          </a:prstGeom>
          <a:ln>
            <a:headEnd/>
            <a:tailEnd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wrap="none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3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7" name="Text Box 8">
            <a:extLst>
              <a:ext uri="{FF2B5EF4-FFF2-40B4-BE49-F238E27FC236}">
                <a16:creationId xmlns:a16="http://schemas.microsoft.com/office/drawing/2014/main" id="{9BD79DC6-0932-4B5A-8517-378A17625A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634" y="3379591"/>
            <a:ext cx="3699418" cy="2862322"/>
          </a:xfrm>
          <a:prstGeom prst="rect">
            <a:avLst/>
          </a:prstGeom>
          <a:ln w="38100">
            <a:prstDash val="sysDash"/>
            <a:headEnd/>
            <a:tailEnd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Definisi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instrumen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keuangan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(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penyajian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)</a:t>
            </a:r>
            <a:endParaRPr kumimoji="0" lang="id-ID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Pemisahan liabilitas dan ekuitas</a:t>
            </a: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Instrumen keuangan majemuk.</a:t>
            </a: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Saham treasuri, bunga, dividen, kerugian/keuntungan</a:t>
            </a: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Saling hapus atas aset dan liabilitas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endParaRPr kumimoji="0" lang="id-ID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8" name="Text Box 9">
            <a:extLst>
              <a:ext uri="{FF2B5EF4-FFF2-40B4-BE49-F238E27FC236}">
                <a16:creationId xmlns:a16="http://schemas.microsoft.com/office/drawing/2014/main" id="{0098034E-F13D-4206-B7C9-85D3672195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9234" y="3379591"/>
            <a:ext cx="3699418" cy="2862322"/>
          </a:xfrm>
          <a:prstGeom prst="rect">
            <a:avLst/>
          </a:prstGeom>
          <a:ln w="38100">
            <a:prstDash val="sysDash"/>
            <a:headEnd/>
            <a:tailEnd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efinisi dan </a:t>
            </a: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klasifikasi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(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pengukuran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)</a:t>
            </a:r>
            <a:endParaRPr kumimoji="0" lang="id-ID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Derivatif melekat</a:t>
            </a: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Pengakuan dan penghentian pengakuan</a:t>
            </a: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Pengukuran awal, pengukuran selanjutnya, reklasifikasi, </a:t>
            </a: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penurunan nilai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</a:t>
            </a: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Lindung Nilai</a:t>
            </a:r>
            <a:endParaRPr kumimoji="0" lang="en-GB" sz="20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95DA5F3-4CFD-4114-BB1C-D4884A25F34B}"/>
              </a:ext>
            </a:extLst>
          </p:cNvPr>
          <p:cNvSpPr/>
          <p:nvPr/>
        </p:nvSpPr>
        <p:spPr>
          <a:xfrm>
            <a:off x="4267200" y="1103098"/>
            <a:ext cx="3933852" cy="428628"/>
          </a:xfrm>
          <a:prstGeom prst="rect">
            <a:avLst/>
          </a:prstGeom>
          <a:ln/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Instrumen Keuangan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BE36BC37-9398-41FD-B08E-5B7BCA218D3F}"/>
              </a:ext>
            </a:extLst>
          </p:cNvPr>
          <p:cNvSpPr/>
          <p:nvPr/>
        </p:nvSpPr>
        <p:spPr>
          <a:xfrm>
            <a:off x="1264445" y="1888358"/>
            <a:ext cx="2000264" cy="428628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IAS 32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787D46C-9172-41A2-B867-873E9A642D4B}"/>
              </a:ext>
            </a:extLst>
          </p:cNvPr>
          <p:cNvSpPr/>
          <p:nvPr/>
        </p:nvSpPr>
        <p:spPr>
          <a:xfrm>
            <a:off x="5248304" y="1901903"/>
            <a:ext cx="2000264" cy="415083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FR</a:t>
            </a: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 9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402A897-1E75-483C-A10A-F3843E9565FE}"/>
              </a:ext>
            </a:extLst>
          </p:cNvPr>
          <p:cNvSpPr/>
          <p:nvPr/>
        </p:nvSpPr>
        <p:spPr>
          <a:xfrm>
            <a:off x="9088655" y="1901902"/>
            <a:ext cx="2000264" cy="415083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IFRS 7</a:t>
            </a:r>
          </a:p>
        </p:txBody>
      </p:sp>
      <p:sp>
        <p:nvSpPr>
          <p:cNvPr id="13" name="AutoShape 6">
            <a:extLst>
              <a:ext uri="{FF2B5EF4-FFF2-40B4-BE49-F238E27FC236}">
                <a16:creationId xmlns:a16="http://schemas.microsoft.com/office/drawing/2014/main" id="{2E9FE119-EB79-43D8-BA0F-A91FC70EC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22087" y="2377611"/>
            <a:ext cx="533400" cy="354399"/>
          </a:xfrm>
          <a:prstGeom prst="downArrow">
            <a:avLst>
              <a:gd name="adj1" fmla="val 50000"/>
              <a:gd name="adj2" fmla="val 28348"/>
            </a:avLst>
          </a:prstGeom>
          <a:ln>
            <a:headEnd/>
            <a:tailEnd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wrap="none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36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F19B2C2D-33C8-4459-A611-16EDC40FC54B}"/>
              </a:ext>
            </a:extLst>
          </p:cNvPr>
          <p:cNvSpPr/>
          <p:nvPr/>
        </p:nvSpPr>
        <p:spPr>
          <a:xfrm>
            <a:off x="1266840" y="2736649"/>
            <a:ext cx="1857388" cy="428628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/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PSAK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132</a:t>
            </a:r>
            <a:endParaRPr kumimoji="0" lang="id-ID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CC7A4A8C-5416-4672-93E7-52CD022EC539}"/>
              </a:ext>
            </a:extLst>
          </p:cNvPr>
          <p:cNvSpPr/>
          <p:nvPr/>
        </p:nvSpPr>
        <p:spPr>
          <a:xfrm>
            <a:off x="5361288" y="2738315"/>
            <a:ext cx="1857388" cy="428628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/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PSAK </a:t>
            </a:r>
            <a:r>
              <a:rPr lang="en-US" sz="2400" b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109</a:t>
            </a:r>
            <a:endParaRPr kumimoji="0" lang="id-ID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A43DC6D-0856-4A3E-B1B9-CF94F935224E}"/>
              </a:ext>
            </a:extLst>
          </p:cNvPr>
          <p:cNvSpPr/>
          <p:nvPr/>
        </p:nvSpPr>
        <p:spPr>
          <a:xfrm>
            <a:off x="9231531" y="2750193"/>
            <a:ext cx="1857388" cy="428628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/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PSAK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107</a:t>
            </a:r>
            <a:endParaRPr kumimoji="0" lang="id-ID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7" name="Text Box 9">
            <a:extLst>
              <a:ext uri="{FF2B5EF4-FFF2-40B4-BE49-F238E27FC236}">
                <a16:creationId xmlns:a16="http://schemas.microsoft.com/office/drawing/2014/main" id="{46A59A78-D0C7-4CC4-9476-CC1B8205DF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53452" y="3379591"/>
            <a:ext cx="3501086" cy="2862322"/>
          </a:xfrm>
          <a:prstGeom prst="rect">
            <a:avLst/>
          </a:prstGeom>
          <a:ln w="38100">
            <a:prstDash val="sysDash"/>
            <a:headEnd/>
            <a:tailEnd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ingkat pengungkapan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berdasarkan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kelas</a:t>
            </a:r>
            <a:endParaRPr kumimoji="0" lang="id-ID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Signifikansi instumen terhadap kinerja</a:t>
            </a: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Sifat dan cakupan risiko –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kualitatif &amp; kuantitatif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Analisis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sensitivitas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274638" marR="0" lvl="0" indent="-274638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7FA1DCFF-0C37-47EA-8CB6-9DBA7FFB5F0F}"/>
              </a:ext>
            </a:extLst>
          </p:cNvPr>
          <p:cNvCxnSpPr>
            <a:cxnSpLocks/>
            <a:stCxn id="9" idx="2"/>
            <a:endCxn id="10" idx="0"/>
          </p:cNvCxnSpPr>
          <p:nvPr/>
        </p:nvCxnSpPr>
        <p:spPr>
          <a:xfrm flipH="1">
            <a:off x="2264577" y="1531726"/>
            <a:ext cx="3969549" cy="356632"/>
          </a:xfrm>
          <a:prstGeom prst="straightConnector1">
            <a:avLst/>
          </a:prstGeom>
          <a:ln>
            <a:tailEnd type="arrow"/>
          </a:ln>
        </p:spPr>
        <p:style>
          <a:lnRef idx="3">
            <a:schemeClr val="accent6"/>
          </a:lnRef>
          <a:fillRef idx="0">
            <a:schemeClr val="accent6"/>
          </a:fillRef>
          <a:effectRef idx="2">
            <a:schemeClr val="accent6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98AC1EFC-18B3-4A26-9543-9AD54F44FDBD}"/>
              </a:ext>
            </a:extLst>
          </p:cNvPr>
          <p:cNvCxnSpPr>
            <a:cxnSpLocks/>
            <a:stCxn id="9" idx="2"/>
            <a:endCxn id="12" idx="0"/>
          </p:cNvCxnSpPr>
          <p:nvPr/>
        </p:nvCxnSpPr>
        <p:spPr>
          <a:xfrm>
            <a:off x="6234126" y="1531726"/>
            <a:ext cx="3854661" cy="370176"/>
          </a:xfrm>
          <a:prstGeom prst="straightConnector1">
            <a:avLst/>
          </a:prstGeom>
          <a:ln>
            <a:noFill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5DAB81EB-6709-4CA4-A011-8C0ABA29AA21}"/>
              </a:ext>
            </a:extLst>
          </p:cNvPr>
          <p:cNvCxnSpPr>
            <a:cxnSpLocks/>
            <a:stCxn id="9" idx="2"/>
            <a:endCxn id="11" idx="0"/>
          </p:cNvCxnSpPr>
          <p:nvPr/>
        </p:nvCxnSpPr>
        <p:spPr>
          <a:xfrm>
            <a:off x="6234126" y="1531726"/>
            <a:ext cx="14310" cy="370177"/>
          </a:xfrm>
          <a:prstGeom prst="straightConnector1">
            <a:avLst/>
          </a:prstGeom>
          <a:ln>
            <a:noFill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3BAE4D0F-D6C8-49B1-84D7-0317D85A277F}"/>
              </a:ext>
            </a:extLst>
          </p:cNvPr>
          <p:cNvCxnSpPr>
            <a:cxnSpLocks/>
            <a:stCxn id="9" idx="2"/>
            <a:endCxn id="12" idx="0"/>
          </p:cNvCxnSpPr>
          <p:nvPr/>
        </p:nvCxnSpPr>
        <p:spPr>
          <a:xfrm>
            <a:off x="6234126" y="1531726"/>
            <a:ext cx="3854661" cy="370176"/>
          </a:xfrm>
          <a:prstGeom prst="straightConnector1">
            <a:avLst/>
          </a:prstGeom>
          <a:ln>
            <a:tailEnd type="arrow"/>
          </a:ln>
        </p:spPr>
        <p:style>
          <a:lnRef idx="3">
            <a:schemeClr val="accent6"/>
          </a:lnRef>
          <a:fillRef idx="0">
            <a:schemeClr val="accent6"/>
          </a:fillRef>
          <a:effectRef idx="2">
            <a:schemeClr val="accent6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D2075BB4-1CAF-458B-913B-E22C9B4CAF34}"/>
              </a:ext>
            </a:extLst>
          </p:cNvPr>
          <p:cNvCxnSpPr>
            <a:cxnSpLocks/>
            <a:stCxn id="9" idx="2"/>
            <a:endCxn id="11" idx="0"/>
          </p:cNvCxnSpPr>
          <p:nvPr/>
        </p:nvCxnSpPr>
        <p:spPr>
          <a:xfrm>
            <a:off x="6234126" y="1531726"/>
            <a:ext cx="14310" cy="370177"/>
          </a:xfrm>
          <a:prstGeom prst="straightConnector1">
            <a:avLst/>
          </a:prstGeom>
          <a:ln>
            <a:tailEnd type="arrow"/>
          </a:ln>
        </p:spPr>
        <p:style>
          <a:lnRef idx="3">
            <a:schemeClr val="accent6"/>
          </a:lnRef>
          <a:fillRef idx="0">
            <a:schemeClr val="accent6"/>
          </a:fillRef>
          <a:effectRef idx="2">
            <a:schemeClr val="accent6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21CA5371-EB2E-1041-AC86-F8D5F856CB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347087" y="169988"/>
            <a:ext cx="8008400" cy="794400"/>
          </a:xfrm>
        </p:spPr>
        <p:txBody>
          <a:bodyPr/>
          <a:lstStyle/>
          <a:p>
            <a:r>
              <a:rPr lang="id-ID" sz="3600" dirty="0"/>
              <a:t>Instrumen Keuangan </a:t>
            </a:r>
            <a:r>
              <a:rPr lang="en-US" sz="3600" dirty="0"/>
              <a:t>PSAK 232</a:t>
            </a:r>
            <a:r>
              <a:rPr lang="id-ID" sz="3600" dirty="0"/>
              <a:t>,</a:t>
            </a:r>
            <a:r>
              <a:rPr lang="en-US" sz="3600" dirty="0"/>
              <a:t> 109</a:t>
            </a:r>
            <a:r>
              <a:rPr lang="id-ID" sz="3600" dirty="0"/>
              <a:t>,</a:t>
            </a:r>
            <a:r>
              <a:rPr lang="en-US" sz="3600" dirty="0"/>
              <a:t> 108</a:t>
            </a:r>
            <a:br>
              <a:rPr lang="de-DE" sz="3600" dirty="0"/>
            </a:br>
            <a:endParaRPr lang="en-US" sz="3600" dirty="0"/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C7F48D42-2CF8-B34E-AAC3-2399DB480464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433913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05EA797-D4E9-485F-9AA4-C3E8B606A530}"/>
              </a:ext>
            </a:extLst>
          </p:cNvPr>
          <p:cNvSpPr/>
          <p:nvPr/>
        </p:nvSpPr>
        <p:spPr>
          <a:xfrm>
            <a:off x="2209800" y="1300080"/>
            <a:ext cx="7924800" cy="895368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/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Definisi Instrumen Keuangan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</a:p>
          <a:p>
            <a:pPr marL="914217" marR="0" lvl="1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setiap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kontrak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yang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menambah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nilai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aset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keuangan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entitas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dan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liabilitas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keuangan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atau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instrumen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ekuitas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entitas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lain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D5830E5-C58B-4076-AEB7-31AEB48C1A58}"/>
              </a:ext>
            </a:extLst>
          </p:cNvPr>
          <p:cNvSpPr/>
          <p:nvPr/>
        </p:nvSpPr>
        <p:spPr>
          <a:xfrm>
            <a:off x="2209800" y="4195712"/>
            <a:ext cx="3886200" cy="719150"/>
          </a:xfrm>
          <a:prstGeom prst="rect">
            <a:avLst/>
          </a:prstGeom>
          <a:noFill/>
          <a:ln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Kewajiban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kontraktual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DFFA2BA-E872-42A3-81BB-223B028016CD}"/>
              </a:ext>
            </a:extLst>
          </p:cNvPr>
          <p:cNvSpPr/>
          <p:nvPr/>
        </p:nvSpPr>
        <p:spPr>
          <a:xfrm>
            <a:off x="2209800" y="2674085"/>
            <a:ext cx="1743060" cy="990600"/>
          </a:xfrm>
          <a:prstGeom prst="rect">
            <a:avLst/>
          </a:prstGeom>
          <a:noFill/>
          <a:ln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Kas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444D2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3A3D445-9A2E-4E0B-BFCD-8F774F67297E}"/>
              </a:ext>
            </a:extLst>
          </p:cNvPr>
          <p:cNvSpPr/>
          <p:nvPr/>
        </p:nvSpPr>
        <p:spPr>
          <a:xfrm>
            <a:off x="7739074" y="2674085"/>
            <a:ext cx="2395526" cy="990600"/>
          </a:xfrm>
          <a:prstGeom prst="rect">
            <a:avLst/>
          </a:prstGeom>
          <a:noFill/>
          <a:ln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Kontrak diselesaikan dengan instrumen ekuitas entitas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444D2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E307B90-6F5D-456C-BC9C-1A9FB0055A52}"/>
              </a:ext>
            </a:extLst>
          </p:cNvPr>
          <p:cNvSpPr/>
          <p:nvPr/>
        </p:nvSpPr>
        <p:spPr>
          <a:xfrm>
            <a:off x="6024562" y="2674085"/>
            <a:ext cx="1643074" cy="990600"/>
          </a:xfrm>
          <a:prstGeom prst="rect">
            <a:avLst/>
          </a:prstGeom>
          <a:noFill/>
          <a:ln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Hak kontraktual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444D2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0E65AF1E-9902-42C0-8CBB-D975217E1D07}"/>
              </a:ext>
            </a:extLst>
          </p:cNvPr>
          <p:cNvSpPr/>
          <p:nvPr/>
        </p:nvSpPr>
        <p:spPr>
          <a:xfrm>
            <a:off x="4024298" y="2674085"/>
            <a:ext cx="1928826" cy="990600"/>
          </a:xfrm>
          <a:prstGeom prst="rect">
            <a:avLst/>
          </a:prstGeom>
          <a:noFill/>
          <a:ln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Instrumen ekuitas entitas lain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444D2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1B5DD61-8648-45F4-AC18-8B059789DCBB}"/>
              </a:ext>
            </a:extLst>
          </p:cNvPr>
          <p:cNvSpPr/>
          <p:nvPr/>
        </p:nvSpPr>
        <p:spPr>
          <a:xfrm>
            <a:off x="2209800" y="2266886"/>
            <a:ext cx="7924800" cy="3048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rgbClr val="298D1F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Aset Keuangan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5CD7DC8-9CB9-498F-B9B3-B68CCCC1AA9E}"/>
              </a:ext>
            </a:extLst>
          </p:cNvPr>
          <p:cNvSpPr/>
          <p:nvPr/>
        </p:nvSpPr>
        <p:spPr>
          <a:xfrm>
            <a:off x="2209800" y="3767084"/>
            <a:ext cx="7924800" cy="304800"/>
          </a:xfrm>
          <a:prstGeom prst="rect">
            <a:avLst/>
          </a:prstGeom>
          <a:solidFill>
            <a:srgbClr val="E0D3FF"/>
          </a:solidFill>
          <a:ln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Liabilitas keuangan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444D2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193E565-C3C3-48BE-9ADE-8E66E9FB146D}"/>
              </a:ext>
            </a:extLst>
          </p:cNvPr>
          <p:cNvSpPr/>
          <p:nvPr/>
        </p:nvSpPr>
        <p:spPr>
          <a:xfrm>
            <a:off x="6172200" y="4195712"/>
            <a:ext cx="3962400" cy="719150"/>
          </a:xfrm>
          <a:prstGeom prst="rect">
            <a:avLst/>
          </a:prstGeom>
          <a:noFill/>
          <a:ln/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kontrak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yang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diselesaikan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dengan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instrumen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sv-SE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ekuitas entitas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3587289-CC7D-44F3-8BEA-BC0A926A66E7}"/>
              </a:ext>
            </a:extLst>
          </p:cNvPr>
          <p:cNvSpPr/>
          <p:nvPr/>
        </p:nvSpPr>
        <p:spPr>
          <a:xfrm>
            <a:off x="2209800" y="5038690"/>
            <a:ext cx="7924800" cy="304800"/>
          </a:xfrm>
          <a:prstGeom prst="rect">
            <a:avLst/>
          </a:prstGeom>
          <a:ln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Ekuitas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444D2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33A2EBD-C2E5-473E-865C-FFEEC7B343E9}"/>
              </a:ext>
            </a:extLst>
          </p:cNvPr>
          <p:cNvSpPr/>
          <p:nvPr/>
        </p:nvSpPr>
        <p:spPr>
          <a:xfrm>
            <a:off x="2209800" y="5467318"/>
            <a:ext cx="7924800" cy="642942"/>
          </a:xfrm>
          <a:prstGeom prst="rect">
            <a:avLst/>
          </a:prstGeom>
          <a:noFill/>
          <a:ln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ontrak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yang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memberikan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hak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residual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atas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aset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suatu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entitas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setelah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ikurangi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dengan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seluruh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kewajibannya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9EE3953-80CB-4E2A-A835-ACF5A29814BF}"/>
              </a:ext>
            </a:extLst>
          </p:cNvPr>
          <p:cNvSpPr txBox="1"/>
          <p:nvPr/>
        </p:nvSpPr>
        <p:spPr>
          <a:xfrm>
            <a:off x="76315" y="6416228"/>
            <a:ext cx="612865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 err="1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Referensi</a:t>
            </a: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PSAK 50 </a:t>
            </a:r>
            <a:r>
              <a:rPr kumimoji="0" lang="en-US" sz="1600" b="0" i="1" u="none" strike="noStrike" kern="1200" cap="none" spc="0" normalizeH="0" baseline="0" noProof="0" dirty="0" err="1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Instrumen</a:t>
            </a: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1600" b="0" i="1" u="none" strike="noStrike" kern="1200" cap="none" spc="0" normalizeH="0" baseline="0" noProof="0" dirty="0" err="1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Keuangan</a:t>
            </a: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1600" b="0" i="1" u="none" strike="noStrike" kern="1200" cap="none" spc="0" normalizeH="0" baseline="0" noProof="0" dirty="0" err="1">
                <a:ln>
                  <a:noFill/>
                </a:ln>
                <a:solidFill>
                  <a:srgbClr val="444D2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Penyajian</a:t>
            </a:r>
            <a:endParaRPr kumimoji="0" lang="en-US" sz="1600" b="0" i="1" u="none" strike="noStrike" kern="1200" cap="none" spc="0" normalizeH="0" baseline="0" noProof="0" dirty="0">
              <a:ln>
                <a:noFill/>
              </a:ln>
              <a:solidFill>
                <a:srgbClr val="444D26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" name="Title 16">
            <a:extLst>
              <a:ext uri="{FF2B5EF4-FFF2-40B4-BE49-F238E27FC236}">
                <a16:creationId xmlns:a16="http://schemas.microsoft.com/office/drawing/2014/main" id="{10F146C5-16FF-334A-B012-8B9CF4847F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09800" y="226112"/>
            <a:ext cx="8899281" cy="768000"/>
          </a:xfrm>
        </p:spPr>
        <p:txBody>
          <a:bodyPr/>
          <a:lstStyle/>
          <a:p>
            <a:r>
              <a:rPr lang="id-ID" dirty="0">
                <a:solidFill>
                  <a:sysClr val="windowText" lastClr="000000"/>
                </a:solidFill>
              </a:rPr>
              <a:t>Klasifikasi Instrumen Keuangan</a:t>
            </a:r>
            <a:r>
              <a:rPr lang="en-US" dirty="0">
                <a:solidFill>
                  <a:sysClr val="windowText" lastClr="000000"/>
                </a:solidFill>
              </a:rPr>
              <a:t> </a:t>
            </a:r>
            <a:r>
              <a:rPr lang="en-US" sz="3600" dirty="0">
                <a:solidFill>
                  <a:sysClr val="windowText" lastClr="000000"/>
                </a:solidFill>
              </a:rPr>
              <a:t>– PSAK 50</a:t>
            </a:r>
            <a:br>
              <a:rPr lang="id-ID" dirty="0">
                <a:solidFill>
                  <a:sysClr val="windowText" lastClr="000000"/>
                </a:solidFill>
              </a:rPr>
            </a:br>
            <a:endParaRPr lang="en-US" dirty="0"/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B9991A72-F01D-A345-AE43-30C3E74FDAA1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8305115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/>
          <p:cNvSpPr>
            <a:spLocks noGrp="1" noChangeArrowheads="1"/>
          </p:cNvSpPr>
          <p:nvPr>
            <p:ph type="title"/>
          </p:nvPr>
        </p:nvSpPr>
        <p:spPr>
          <a:xfrm>
            <a:off x="2091700" y="197507"/>
            <a:ext cx="8008400" cy="794400"/>
          </a:xfrm>
        </p:spPr>
        <p:txBody>
          <a:bodyPr>
            <a:normAutofit/>
          </a:bodyPr>
          <a:lstStyle/>
          <a:p>
            <a:pPr eaLnBrk="1" hangingPunct="1"/>
            <a:r>
              <a:rPr lang="en-US" altLang="id-ID" b="1" dirty="0" err="1"/>
              <a:t>Klasifikasi</a:t>
            </a:r>
            <a:r>
              <a:rPr lang="en-US" altLang="id-ID" b="1" dirty="0"/>
              <a:t>: </a:t>
            </a:r>
            <a:r>
              <a:rPr lang="en-US" altLang="id-ID" b="1" dirty="0" err="1"/>
              <a:t>Aset</a:t>
            </a:r>
            <a:r>
              <a:rPr lang="en-US" altLang="id-ID" b="1" dirty="0"/>
              <a:t> </a:t>
            </a:r>
            <a:r>
              <a:rPr lang="en-US" altLang="id-ID" b="1" dirty="0" err="1"/>
              <a:t>Keuangan</a:t>
            </a:r>
            <a:endParaRPr lang="en-US" altLang="id-ID" dirty="0"/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7BF72786-BC5B-4C30-A0D4-ED26D46927EF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1660526"/>
          <a:ext cx="11049000" cy="3505199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11049000">
                  <a:extLst>
                    <a:ext uri="{9D8B030D-6E8A-4147-A177-3AD203B41FA5}">
                      <a16:colId xmlns:a16="http://schemas.microsoft.com/office/drawing/2014/main" val="57226943"/>
                    </a:ext>
                  </a:extLst>
                </a:gridCol>
              </a:tblGrid>
              <a:tr h="438857">
                <a:tc>
                  <a:txBody>
                    <a:bodyPr/>
                    <a:lstStyle/>
                    <a:p>
                      <a:pPr lvl="0"/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Kategori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Pengukuran</a:t>
                      </a:r>
                      <a:endParaRPr lang="en-US" sz="2000" b="1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8158"/>
                  </a:ext>
                </a:extLst>
              </a:tr>
              <a:tr h="2557662">
                <a:tc>
                  <a:txBody>
                    <a:bodyPr/>
                    <a:lstStyle/>
                    <a:p>
                      <a:pPr marL="285750" lvl="0" indent="-285750">
                        <a:buFont typeface="Wingdings" panose="05000000000000000000" pitchFamily="2" charset="2"/>
                        <a:buChar char="§"/>
                      </a:pP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Kategori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pengukuran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serupa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dengan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PSAK 55</a:t>
                      </a:r>
                    </a:p>
                    <a:p>
                      <a:pPr lvl="0"/>
                      <a:endParaRPr lang="en-US" sz="20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lvl="0"/>
                      <a:endParaRPr lang="en-US" sz="20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lvl="0"/>
                      <a:endParaRPr lang="en-US" sz="20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lvl="0"/>
                      <a:endParaRPr lang="en-US" sz="20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lvl="0"/>
                      <a:endParaRPr lang="en-US" sz="20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lvl="0"/>
                      <a:endParaRPr lang="en-US" sz="20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285750" lvl="0" indent="-285750">
                        <a:buFont typeface="Wingdings" panose="05000000000000000000" pitchFamily="2" charset="2"/>
                        <a:buChar char="§"/>
                      </a:pP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Perubahan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signifikan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mengklasifikasikan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endParaRPr lang="en-US" sz="20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97210355"/>
                  </a:ext>
                </a:extLst>
              </a:tr>
              <a:tr h="50868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Reklasifikasi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tunduk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pada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ketentuan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yang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sangat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rigit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dan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diperkirakan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sering</a:t>
                      </a:r>
                      <a:r>
                        <a:rPr lang="en-US" sz="20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terjadi</a:t>
                      </a:r>
                      <a:endParaRPr lang="en-US" sz="2000" b="1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4952045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EF380E0E-8502-4D04-BA9F-FA05A550E3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9050268"/>
              </p:ext>
            </p:extLst>
          </p:nvPr>
        </p:nvGraphicFramePr>
        <p:xfrm>
          <a:off x="2743100" y="2618478"/>
          <a:ext cx="6705600" cy="1589294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3643312">
                  <a:extLst>
                    <a:ext uri="{9D8B030D-6E8A-4147-A177-3AD203B41FA5}">
                      <a16:colId xmlns:a16="http://schemas.microsoft.com/office/drawing/2014/main" val="57226943"/>
                    </a:ext>
                  </a:extLst>
                </a:gridCol>
                <a:gridCol w="3062288">
                  <a:extLst>
                    <a:ext uri="{9D8B030D-6E8A-4147-A177-3AD203B41FA5}">
                      <a16:colId xmlns:a16="http://schemas.microsoft.com/office/drawing/2014/main" val="1209250426"/>
                    </a:ext>
                  </a:extLst>
                </a:gridCol>
              </a:tblGrid>
              <a:tr h="377910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solidFill>
                            <a:schemeClr val="tx1"/>
                          </a:solidFill>
                        </a:rPr>
                        <a:t>PSAK 109</a:t>
                      </a:r>
                    </a:p>
                  </a:txBody>
                  <a:tcP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solidFill>
                            <a:schemeClr val="tx1"/>
                          </a:solidFill>
                        </a:rPr>
                        <a:t>PSAK 55</a:t>
                      </a:r>
                    </a:p>
                  </a:txBody>
                  <a:tcP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8158"/>
                  </a:ext>
                </a:extLst>
              </a:tr>
              <a:tr h="1211384">
                <a:tc>
                  <a:txBody>
                    <a:bodyPr/>
                    <a:lstStyle/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/>
                        <a:t>FVTPL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 err="1"/>
                        <a:t>Biaya</a:t>
                      </a:r>
                      <a:r>
                        <a:rPr lang="en-US" sz="1800" dirty="0"/>
                        <a:t> </a:t>
                      </a:r>
                      <a:r>
                        <a:rPr lang="en-US" sz="1800" dirty="0" err="1"/>
                        <a:t>perolehan</a:t>
                      </a:r>
                      <a:r>
                        <a:rPr lang="en-US" sz="1800" dirty="0"/>
                        <a:t> </a:t>
                      </a:r>
                      <a:r>
                        <a:rPr lang="en-US" sz="1800" dirty="0" err="1"/>
                        <a:t>diamortisasi</a:t>
                      </a:r>
                      <a:endParaRPr lang="en-US" sz="1800" dirty="0"/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lang="en-US" sz="1800" dirty="0"/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/>
                        <a:t>FVOCI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/>
                        <a:t>FVTPL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/>
                        <a:t>Loan and Receivable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/>
                        <a:t>HTM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/>
                        <a:t>FVOCI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97210355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2632A789-51C4-4C64-9AA5-2AFEEB851576}"/>
              </a:ext>
            </a:extLst>
          </p:cNvPr>
          <p:cNvGraphicFramePr>
            <a:graphicFrameLocks noGrp="1"/>
          </p:cNvGraphicFramePr>
          <p:nvPr/>
        </p:nvGraphicFramePr>
        <p:xfrm>
          <a:off x="1023257" y="5410200"/>
          <a:ext cx="8750968" cy="914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2996">
                  <a:extLst>
                    <a:ext uri="{9D8B030D-6E8A-4147-A177-3AD203B41FA5}">
                      <a16:colId xmlns:a16="http://schemas.microsoft.com/office/drawing/2014/main" val="270995782"/>
                    </a:ext>
                  </a:extLst>
                </a:gridCol>
                <a:gridCol w="7417972">
                  <a:extLst>
                    <a:ext uri="{9D8B030D-6E8A-4147-A177-3AD203B41FA5}">
                      <a16:colId xmlns:a16="http://schemas.microsoft.com/office/drawing/2014/main" val="111357711"/>
                    </a:ext>
                  </a:extLst>
                </a:gridCol>
              </a:tblGrid>
              <a:tr h="830384">
                <a:tc>
                  <a:txBody>
                    <a:bodyPr/>
                    <a:lstStyle/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FVTPL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FVOCI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HTM</a:t>
                      </a:r>
                    </a:p>
                  </a:txBody>
                  <a:tcP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sz="1800" b="0" i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= Fair value to profit and loss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800" b="0" i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= Fair value to other comprehensive Income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800" b="0" i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= Held to </a:t>
                      </a:r>
                      <a:r>
                        <a:rPr lang="en-US" sz="1800" b="0" i="1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Maturiy</a:t>
                      </a:r>
                      <a:endParaRPr lang="en-US" sz="1800" b="0" i="1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5139977"/>
                  </a:ext>
                </a:extLst>
              </a:tr>
            </a:tbl>
          </a:graphicData>
        </a:graphic>
      </p:graphicFrame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A1D57ECD-A0E9-E347-BD3D-05307D9F8B94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34650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42C38D25-FFEE-4D57-971C-B66BD40F8AEF}"/>
              </a:ext>
            </a:extLst>
          </p:cNvPr>
          <p:cNvCxnSpPr>
            <a:cxnSpLocks/>
          </p:cNvCxnSpPr>
          <p:nvPr/>
        </p:nvCxnSpPr>
        <p:spPr bwMode="auto">
          <a:xfrm>
            <a:off x="7836877" y="1618061"/>
            <a:ext cx="0" cy="3892474"/>
          </a:xfrm>
          <a:prstGeom prst="straightConnector1">
            <a:avLst/>
          </a:prstGeom>
          <a:ln w="57150">
            <a:solidFill>
              <a:srgbClr val="C00000"/>
            </a:solidFill>
            <a:headEnd type="none" w="med" len="med"/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667053E8-027F-49F8-B5C5-F76CA885B8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91700" y="220121"/>
            <a:ext cx="8008400" cy="794400"/>
          </a:xfrm>
        </p:spPr>
        <p:txBody>
          <a:bodyPr>
            <a:normAutofit/>
          </a:bodyPr>
          <a:lstStyle/>
          <a:p>
            <a:r>
              <a:rPr lang="en-US" dirty="0" err="1"/>
              <a:t>Instrumen</a:t>
            </a:r>
            <a:r>
              <a:rPr lang="en-US" dirty="0"/>
              <a:t> </a:t>
            </a:r>
            <a:r>
              <a:rPr lang="en-US" dirty="0" err="1"/>
              <a:t>Keuangan</a:t>
            </a:r>
            <a:r>
              <a:rPr lang="en-US" dirty="0"/>
              <a:t> – </a:t>
            </a:r>
            <a:r>
              <a:rPr lang="en-US" dirty="0" err="1"/>
              <a:t>Klasifikasi</a:t>
            </a:r>
            <a:endParaRPr lang="en-US" dirty="0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CABA42A0-B2B0-453A-B649-A2B9DF965C26}"/>
              </a:ext>
            </a:extLst>
          </p:cNvPr>
          <p:cNvSpPr/>
          <p:nvPr/>
        </p:nvSpPr>
        <p:spPr bwMode="auto">
          <a:xfrm>
            <a:off x="903980" y="1098749"/>
            <a:ext cx="5786239" cy="576064"/>
          </a:xfrm>
          <a:prstGeom prst="round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Instrumen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utang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(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termasuk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kontrak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hybrid)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7BBDA989-FDDC-42CB-9E01-33F8084E4D8C}"/>
              </a:ext>
            </a:extLst>
          </p:cNvPr>
          <p:cNvSpPr/>
          <p:nvPr/>
        </p:nvSpPr>
        <p:spPr bwMode="auto">
          <a:xfrm>
            <a:off x="9896250" y="1086692"/>
            <a:ext cx="1457547" cy="576064"/>
          </a:xfrm>
          <a:prstGeom prst="round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Ekuitas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980C17DC-A22D-4898-8791-9F05CB76C347}"/>
              </a:ext>
            </a:extLst>
          </p:cNvPr>
          <p:cNvSpPr/>
          <p:nvPr/>
        </p:nvSpPr>
        <p:spPr bwMode="auto">
          <a:xfrm>
            <a:off x="7053321" y="1095854"/>
            <a:ext cx="1709680" cy="576064"/>
          </a:xfrm>
          <a:prstGeom prst="round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Derivatives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35D514C3-7838-4184-A2AC-1BD56D9FAECB}"/>
              </a:ext>
            </a:extLst>
          </p:cNvPr>
          <p:cNvSpPr/>
          <p:nvPr/>
        </p:nvSpPr>
        <p:spPr bwMode="auto">
          <a:xfrm>
            <a:off x="903979" y="2048073"/>
            <a:ext cx="5786239" cy="500707"/>
          </a:xfrm>
          <a:prstGeom prst="roundRect">
            <a:avLst/>
          </a:prstGeom>
          <a:solidFill>
            <a:srgbClr val="FFC2A3"/>
          </a:solidFill>
          <a:ln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Tes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SPPI /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Arus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Kas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–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pokok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bunga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2003F5B0-1561-4D9F-98B2-5DD0941B0FDA}"/>
              </a:ext>
            </a:extLst>
          </p:cNvPr>
          <p:cNvSpPr/>
          <p:nvPr/>
        </p:nvSpPr>
        <p:spPr bwMode="auto">
          <a:xfrm>
            <a:off x="914400" y="2973440"/>
            <a:ext cx="5700416" cy="575488"/>
          </a:xfrm>
          <a:prstGeom prst="roundRect">
            <a:avLst/>
          </a:prstGeom>
          <a:solidFill>
            <a:srgbClr val="FFC2A3"/>
          </a:solidFill>
          <a:ln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Tes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Model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Bisnis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(BM) –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arus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kas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kontraktual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D43200EF-17EF-4DC9-8F31-ACA2A7730C71}"/>
              </a:ext>
            </a:extLst>
          </p:cNvPr>
          <p:cNvSpPr/>
          <p:nvPr/>
        </p:nvSpPr>
        <p:spPr bwMode="auto">
          <a:xfrm>
            <a:off x="8398673" y="2771014"/>
            <a:ext cx="3108268" cy="576064"/>
          </a:xfrm>
          <a:prstGeom prst="roundRect">
            <a:avLst/>
          </a:prstGeom>
          <a:solidFill>
            <a:srgbClr val="FFC2A3"/>
          </a:solidFill>
          <a:ln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Diperdagangkan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C616EAF7-23F8-4CD1-9F8A-508846AA0F11}"/>
              </a:ext>
            </a:extLst>
          </p:cNvPr>
          <p:cNvSpPr/>
          <p:nvPr/>
        </p:nvSpPr>
        <p:spPr bwMode="auto">
          <a:xfrm>
            <a:off x="8510142" y="4226003"/>
            <a:ext cx="3027992" cy="601014"/>
          </a:xfrm>
          <a:prstGeom prst="round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Opsi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FVOCI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dipilih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ED568238-D61D-4A24-832B-DCA6AE0B650C}"/>
              </a:ext>
            </a:extLst>
          </p:cNvPr>
          <p:cNvSpPr/>
          <p:nvPr/>
        </p:nvSpPr>
        <p:spPr bwMode="auto">
          <a:xfrm>
            <a:off x="923578" y="5547895"/>
            <a:ext cx="2517813" cy="601015"/>
          </a:xfrm>
          <a:prstGeom prst="round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Biaya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perolehan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Diamortisasi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EFA36070-C5BA-42D6-B316-39A9DB00C127}"/>
              </a:ext>
            </a:extLst>
          </p:cNvPr>
          <p:cNvSpPr/>
          <p:nvPr/>
        </p:nvSpPr>
        <p:spPr bwMode="auto">
          <a:xfrm>
            <a:off x="6690218" y="5586381"/>
            <a:ext cx="1648642" cy="601015"/>
          </a:xfrm>
          <a:prstGeom prst="round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FVTPL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9D0AA621-89ED-44BE-BB69-5635373C6E88}"/>
              </a:ext>
            </a:extLst>
          </p:cNvPr>
          <p:cNvSpPr/>
          <p:nvPr/>
        </p:nvSpPr>
        <p:spPr bwMode="auto">
          <a:xfrm>
            <a:off x="3764608" y="5554060"/>
            <a:ext cx="2180244" cy="601015"/>
          </a:xfrm>
          <a:prstGeom prst="round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FVOCI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(with recycling)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5F660803-0C9F-495C-B40F-CE2C4EAB7C14}"/>
              </a:ext>
            </a:extLst>
          </p:cNvPr>
          <p:cNvSpPr/>
          <p:nvPr/>
        </p:nvSpPr>
        <p:spPr bwMode="auto">
          <a:xfrm>
            <a:off x="8763000" y="5581713"/>
            <a:ext cx="2805468" cy="642638"/>
          </a:xfrm>
          <a:prstGeom prst="round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FVOCI*</a:t>
            </a:r>
          </a:p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(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tanpa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recycling)</a:t>
            </a:r>
          </a:p>
        </p:txBody>
      </p: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06C7681E-CC67-4C74-8E94-3279A0655644}"/>
              </a:ext>
            </a:extLst>
          </p:cNvPr>
          <p:cNvCxnSpPr>
            <a:cxnSpLocks/>
          </p:cNvCxnSpPr>
          <p:nvPr/>
        </p:nvCxnSpPr>
        <p:spPr bwMode="auto">
          <a:xfrm>
            <a:off x="2095772" y="5105400"/>
            <a:ext cx="0" cy="457000"/>
          </a:xfrm>
          <a:prstGeom prst="straightConnector1">
            <a:avLst/>
          </a:prstGeom>
          <a:ln w="57150">
            <a:solidFill>
              <a:srgbClr val="C00000"/>
            </a:solidFill>
            <a:headEnd type="none" w="med" len="med"/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92F05CEF-63C0-4E39-9242-0AEBE660097C}"/>
              </a:ext>
            </a:extLst>
          </p:cNvPr>
          <p:cNvCxnSpPr>
            <a:cxnSpLocks/>
          </p:cNvCxnSpPr>
          <p:nvPr/>
        </p:nvCxnSpPr>
        <p:spPr bwMode="auto">
          <a:xfrm>
            <a:off x="10852311" y="4864218"/>
            <a:ext cx="0" cy="706601"/>
          </a:xfrm>
          <a:prstGeom prst="straightConnector1">
            <a:avLst/>
          </a:prstGeom>
          <a:ln w="57150">
            <a:solidFill>
              <a:srgbClr val="C00000"/>
            </a:solidFill>
            <a:headEnd type="none" w="med" len="med"/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D0BE3B7-B168-41B7-BE8E-EC9E2BE31E53}"/>
              </a:ext>
            </a:extLst>
          </p:cNvPr>
          <p:cNvCxnSpPr>
            <a:cxnSpLocks/>
          </p:cNvCxnSpPr>
          <p:nvPr/>
        </p:nvCxnSpPr>
        <p:spPr bwMode="auto">
          <a:xfrm flipH="1">
            <a:off x="8229600" y="4884020"/>
            <a:ext cx="838200" cy="648599"/>
          </a:xfrm>
          <a:prstGeom prst="straightConnector1">
            <a:avLst/>
          </a:prstGeom>
          <a:ln w="57150">
            <a:solidFill>
              <a:srgbClr val="C00000"/>
            </a:solidFill>
            <a:headEnd type="none" w="med" len="med"/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1" name="Rectangle 20">
            <a:extLst>
              <a:ext uri="{FF2B5EF4-FFF2-40B4-BE49-F238E27FC236}">
                <a16:creationId xmlns:a16="http://schemas.microsoft.com/office/drawing/2014/main" id="{E4CAA180-BD3C-45A1-AD93-E4E16CCA0089}"/>
              </a:ext>
            </a:extLst>
          </p:cNvPr>
          <p:cNvSpPr/>
          <p:nvPr/>
        </p:nvSpPr>
        <p:spPr>
          <a:xfrm>
            <a:off x="2171510" y="5105400"/>
            <a:ext cx="76174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Tidak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A2D8EDA4-2109-4CB1-8BEF-51948E214BBD}"/>
              </a:ext>
            </a:extLst>
          </p:cNvPr>
          <p:cNvSpPr/>
          <p:nvPr/>
        </p:nvSpPr>
        <p:spPr>
          <a:xfrm>
            <a:off x="4724667" y="5170709"/>
            <a:ext cx="76174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Tidak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4EA74FD4-DD95-4F7C-94F6-497DE4368265}"/>
              </a:ext>
            </a:extLst>
          </p:cNvPr>
          <p:cNvSpPr/>
          <p:nvPr/>
        </p:nvSpPr>
        <p:spPr>
          <a:xfrm>
            <a:off x="8866276" y="5040111"/>
            <a:ext cx="759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Tidak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25598065-7DDF-40B6-910F-93A6F132D1B0}"/>
              </a:ext>
            </a:extLst>
          </p:cNvPr>
          <p:cNvSpPr/>
          <p:nvPr/>
        </p:nvSpPr>
        <p:spPr>
          <a:xfrm>
            <a:off x="10852311" y="4893068"/>
            <a:ext cx="68735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Ya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B810573F-926C-435E-B10D-E43621D2D380}"/>
              </a:ext>
            </a:extLst>
          </p:cNvPr>
          <p:cNvCxnSpPr>
            <a:cxnSpLocks/>
          </p:cNvCxnSpPr>
          <p:nvPr/>
        </p:nvCxnSpPr>
        <p:spPr bwMode="auto">
          <a:xfrm>
            <a:off x="4706062" y="5156184"/>
            <a:ext cx="0" cy="410881"/>
          </a:xfrm>
          <a:prstGeom prst="straightConnector1">
            <a:avLst/>
          </a:prstGeom>
          <a:ln w="57150">
            <a:solidFill>
              <a:srgbClr val="C00000"/>
            </a:solidFill>
            <a:headEnd type="none" w="med" len="med"/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27" name="Connector: Elbow 26">
            <a:extLst>
              <a:ext uri="{FF2B5EF4-FFF2-40B4-BE49-F238E27FC236}">
                <a16:creationId xmlns:a16="http://schemas.microsoft.com/office/drawing/2014/main" id="{A949275E-8932-4CFB-A719-01EEDCEFEF0F}"/>
              </a:ext>
            </a:extLst>
          </p:cNvPr>
          <p:cNvCxnSpPr>
            <a:cxnSpLocks/>
          </p:cNvCxnSpPr>
          <p:nvPr/>
        </p:nvCxnSpPr>
        <p:spPr bwMode="auto">
          <a:xfrm>
            <a:off x="5727939" y="4882536"/>
            <a:ext cx="1182815" cy="620466"/>
          </a:xfrm>
          <a:prstGeom prst="bentConnector3">
            <a:avLst>
              <a:gd name="adj1" fmla="val 100707"/>
            </a:avLst>
          </a:prstGeom>
          <a:gradFill rotWithShape="0">
            <a:gsLst>
              <a:gs pos="0">
                <a:srgbClr val="CCFFFF"/>
              </a:gs>
              <a:gs pos="50000">
                <a:schemeClr val="bg1"/>
              </a:gs>
              <a:gs pos="100000">
                <a:srgbClr val="CCFFFF"/>
              </a:gs>
            </a:gsLst>
            <a:lin ang="2700000" scaled="1"/>
          </a:gradFill>
          <a:ln w="5715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FF433548-378C-4B67-8DF9-70E32AC645FE}"/>
              </a:ext>
            </a:extLst>
          </p:cNvPr>
          <p:cNvSpPr/>
          <p:nvPr/>
        </p:nvSpPr>
        <p:spPr>
          <a:xfrm>
            <a:off x="6058680" y="5147923"/>
            <a:ext cx="42684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Ya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cxnSp>
        <p:nvCxnSpPr>
          <p:cNvPr id="31" name="Connector: Elbow 30">
            <a:extLst>
              <a:ext uri="{FF2B5EF4-FFF2-40B4-BE49-F238E27FC236}">
                <a16:creationId xmlns:a16="http://schemas.microsoft.com/office/drawing/2014/main" id="{18D7388C-90B9-453E-A59A-6755C835E326}"/>
              </a:ext>
            </a:extLst>
          </p:cNvPr>
          <p:cNvCxnSpPr>
            <a:cxnSpLocks/>
            <a:stCxn id="4" idx="2"/>
            <a:endCxn id="7" idx="0"/>
          </p:cNvCxnSpPr>
          <p:nvPr/>
        </p:nvCxnSpPr>
        <p:spPr bwMode="auto">
          <a:xfrm rot="5400000">
            <a:off x="3610470" y="1861443"/>
            <a:ext cx="373260" cy="1"/>
          </a:xfrm>
          <a:prstGeom prst="bentConnector3">
            <a:avLst>
              <a:gd name="adj1" fmla="val 50000"/>
            </a:avLst>
          </a:prstGeom>
          <a:gradFill rotWithShape="0">
            <a:gsLst>
              <a:gs pos="0">
                <a:srgbClr val="CCFFFF"/>
              </a:gs>
              <a:gs pos="50000">
                <a:schemeClr val="bg1"/>
              </a:gs>
              <a:gs pos="100000">
                <a:srgbClr val="CCFFFF"/>
              </a:gs>
            </a:gsLst>
            <a:lin ang="2700000" scaled="1"/>
          </a:gradFill>
          <a:ln w="5715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61" name="Rectangle 60">
            <a:extLst>
              <a:ext uri="{FF2B5EF4-FFF2-40B4-BE49-F238E27FC236}">
                <a16:creationId xmlns:a16="http://schemas.microsoft.com/office/drawing/2014/main" id="{A87406F9-B06C-4E5B-9983-86CE779EF2D4}"/>
              </a:ext>
            </a:extLst>
          </p:cNvPr>
          <p:cNvSpPr/>
          <p:nvPr/>
        </p:nvSpPr>
        <p:spPr>
          <a:xfrm>
            <a:off x="9880563" y="3575284"/>
            <a:ext cx="78869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Tidak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4544D2C1-8E2A-4FB4-BD01-364FD4C2846E}"/>
              </a:ext>
            </a:extLst>
          </p:cNvPr>
          <p:cNvCxnSpPr>
            <a:cxnSpLocks/>
          </p:cNvCxnSpPr>
          <p:nvPr/>
        </p:nvCxnSpPr>
        <p:spPr bwMode="auto">
          <a:xfrm>
            <a:off x="2095772" y="3575284"/>
            <a:ext cx="0" cy="1068506"/>
          </a:xfrm>
          <a:prstGeom prst="straightConnector1">
            <a:avLst/>
          </a:prstGeom>
          <a:ln w="57150">
            <a:solidFill>
              <a:srgbClr val="C00000"/>
            </a:solidFill>
            <a:headEnd type="none" w="med" len="med"/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EC7B03A9-DA02-42D2-B5AA-959DC86E8A73}"/>
              </a:ext>
            </a:extLst>
          </p:cNvPr>
          <p:cNvCxnSpPr>
            <a:cxnSpLocks/>
          </p:cNvCxnSpPr>
          <p:nvPr/>
        </p:nvCxnSpPr>
        <p:spPr bwMode="auto">
          <a:xfrm>
            <a:off x="4935860" y="3575284"/>
            <a:ext cx="0" cy="1068506"/>
          </a:xfrm>
          <a:prstGeom prst="straightConnector1">
            <a:avLst/>
          </a:prstGeom>
          <a:ln w="57150">
            <a:solidFill>
              <a:srgbClr val="C00000"/>
            </a:solidFill>
            <a:headEnd type="none" w="med" len="med"/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65" name="Rectangle 64">
            <a:extLst>
              <a:ext uri="{FF2B5EF4-FFF2-40B4-BE49-F238E27FC236}">
                <a16:creationId xmlns:a16="http://schemas.microsoft.com/office/drawing/2014/main" id="{CFF9E1AD-1626-4003-9BA6-602A141E055D}"/>
              </a:ext>
            </a:extLst>
          </p:cNvPr>
          <p:cNvSpPr/>
          <p:nvPr/>
        </p:nvSpPr>
        <p:spPr>
          <a:xfrm>
            <a:off x="503906" y="3723068"/>
            <a:ext cx="1493654" cy="8371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BM 1: </a:t>
            </a:r>
          </a:p>
          <a:p>
            <a:pPr marL="0" marR="0" lvl="0" indent="0" algn="r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arus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kas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</a:p>
          <a:p>
            <a:pPr marL="0" marR="0" lvl="0" indent="0" algn="r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kontraktual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E8BBED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CF8EC286-B970-41F8-91F7-35A04D7913EB}"/>
              </a:ext>
            </a:extLst>
          </p:cNvPr>
          <p:cNvSpPr/>
          <p:nvPr/>
        </p:nvSpPr>
        <p:spPr>
          <a:xfrm>
            <a:off x="2017026" y="3562001"/>
            <a:ext cx="2645700" cy="10833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BM 2: </a:t>
            </a:r>
          </a:p>
          <a:p>
            <a:pPr marL="0" marR="0" lvl="0" indent="0" algn="r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arus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kas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</a:p>
          <a:p>
            <a:pPr marL="0" marR="0" lvl="0" indent="0" algn="r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Kontraktual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dan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E8BBED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r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menjual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E8BBED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32C929D5-A777-4301-8B06-8F63AFE92B2A}"/>
              </a:ext>
            </a:extLst>
          </p:cNvPr>
          <p:cNvSpPr/>
          <p:nvPr/>
        </p:nvSpPr>
        <p:spPr>
          <a:xfrm>
            <a:off x="5006613" y="3771817"/>
            <a:ext cx="1869043" cy="10833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Tidak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</a:p>
          <a:p>
            <a:pPr marL="0" marR="0" lvl="0" indent="0" algn="r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memenuhi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E8BBED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r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BM 1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dan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E8BBED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r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E8BBE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BM 2</a:t>
            </a:r>
          </a:p>
        </p:txBody>
      </p:sp>
      <p:cxnSp>
        <p:nvCxnSpPr>
          <p:cNvPr id="68" name="Connector: Elbow 67">
            <a:extLst>
              <a:ext uri="{FF2B5EF4-FFF2-40B4-BE49-F238E27FC236}">
                <a16:creationId xmlns:a16="http://schemas.microsoft.com/office/drawing/2014/main" id="{3D34262F-EE8F-45B7-9E5C-FABD6CEB0A10}"/>
              </a:ext>
            </a:extLst>
          </p:cNvPr>
          <p:cNvCxnSpPr>
            <a:cxnSpLocks/>
            <a:stCxn id="8" idx="3"/>
          </p:cNvCxnSpPr>
          <p:nvPr/>
        </p:nvCxnSpPr>
        <p:spPr bwMode="auto">
          <a:xfrm>
            <a:off x="6614816" y="3261184"/>
            <a:ext cx="566982" cy="2249351"/>
          </a:xfrm>
          <a:prstGeom prst="bentConnector2">
            <a:avLst/>
          </a:prstGeom>
          <a:gradFill rotWithShape="0">
            <a:gsLst>
              <a:gs pos="0">
                <a:srgbClr val="CCFFFF"/>
              </a:gs>
              <a:gs pos="50000">
                <a:schemeClr val="bg1"/>
              </a:gs>
              <a:gs pos="100000">
                <a:srgbClr val="CCFFFF"/>
              </a:gs>
            </a:gsLst>
            <a:lin ang="2700000" scaled="1"/>
          </a:gradFill>
          <a:ln w="5715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73" name="Connector: Elbow 72">
            <a:extLst>
              <a:ext uri="{FF2B5EF4-FFF2-40B4-BE49-F238E27FC236}">
                <a16:creationId xmlns:a16="http://schemas.microsoft.com/office/drawing/2014/main" id="{668FDE7C-99B0-42F1-B6F1-4982EC53E8F1}"/>
              </a:ext>
            </a:extLst>
          </p:cNvPr>
          <p:cNvCxnSpPr>
            <a:cxnSpLocks/>
            <a:stCxn id="7" idx="2"/>
            <a:endCxn id="8" idx="0"/>
          </p:cNvCxnSpPr>
          <p:nvPr/>
        </p:nvCxnSpPr>
        <p:spPr bwMode="auto">
          <a:xfrm rot="5400000">
            <a:off x="3568524" y="2744865"/>
            <a:ext cx="424660" cy="32491"/>
          </a:xfrm>
          <a:prstGeom prst="bentConnector3">
            <a:avLst/>
          </a:prstGeom>
          <a:gradFill rotWithShape="0">
            <a:gsLst>
              <a:gs pos="0">
                <a:srgbClr val="CCFFFF"/>
              </a:gs>
              <a:gs pos="50000">
                <a:schemeClr val="bg1"/>
              </a:gs>
              <a:gs pos="100000">
                <a:srgbClr val="CCFFFF"/>
              </a:gs>
            </a:gsLst>
            <a:lin ang="2700000" scaled="1"/>
          </a:gradFill>
          <a:ln w="5715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78" name="Rectangle 77">
            <a:extLst>
              <a:ext uri="{FF2B5EF4-FFF2-40B4-BE49-F238E27FC236}">
                <a16:creationId xmlns:a16="http://schemas.microsoft.com/office/drawing/2014/main" id="{9618D76F-AD17-4CD0-9383-2BCF28A14373}"/>
              </a:ext>
            </a:extLst>
          </p:cNvPr>
          <p:cNvSpPr/>
          <p:nvPr/>
        </p:nvSpPr>
        <p:spPr>
          <a:xfrm>
            <a:off x="2201326" y="2533257"/>
            <a:ext cx="144943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MEMENUHI</a:t>
            </a:r>
          </a:p>
        </p:txBody>
      </p: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591DEBBE-F23A-4834-B6C2-736809AA2E5B}"/>
              </a:ext>
            </a:extLst>
          </p:cNvPr>
          <p:cNvCxnSpPr>
            <a:cxnSpLocks/>
          </p:cNvCxnSpPr>
          <p:nvPr/>
        </p:nvCxnSpPr>
        <p:spPr bwMode="auto">
          <a:xfrm>
            <a:off x="9805163" y="3355711"/>
            <a:ext cx="0" cy="878175"/>
          </a:xfrm>
          <a:prstGeom prst="straightConnector1">
            <a:avLst/>
          </a:prstGeom>
          <a:ln w="57150">
            <a:solidFill>
              <a:srgbClr val="C00000"/>
            </a:solidFill>
            <a:headEnd type="none" w="med" len="med"/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108" name="Straight Arrow Connector 107">
            <a:extLst>
              <a:ext uri="{FF2B5EF4-FFF2-40B4-BE49-F238E27FC236}">
                <a16:creationId xmlns:a16="http://schemas.microsoft.com/office/drawing/2014/main" id="{E60FE7C5-A38B-45E7-90E2-64AB227FFD50}"/>
              </a:ext>
            </a:extLst>
          </p:cNvPr>
          <p:cNvCxnSpPr>
            <a:cxnSpLocks/>
          </p:cNvCxnSpPr>
          <p:nvPr/>
        </p:nvCxnSpPr>
        <p:spPr bwMode="auto">
          <a:xfrm>
            <a:off x="10744200" y="1674813"/>
            <a:ext cx="0" cy="1073849"/>
          </a:xfrm>
          <a:prstGeom prst="straightConnector1">
            <a:avLst/>
          </a:prstGeom>
          <a:ln w="57150">
            <a:solidFill>
              <a:srgbClr val="C00000"/>
            </a:solidFill>
            <a:headEnd type="none" w="med" len="med"/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111" name="Connector: Elbow 110">
            <a:extLst>
              <a:ext uri="{FF2B5EF4-FFF2-40B4-BE49-F238E27FC236}">
                <a16:creationId xmlns:a16="http://schemas.microsoft.com/office/drawing/2014/main" id="{0FD2A893-9C5E-451F-8AAD-4FB212DE237A}"/>
              </a:ext>
            </a:extLst>
          </p:cNvPr>
          <p:cNvCxnSpPr>
            <a:cxnSpLocks/>
            <a:stCxn id="7" idx="3"/>
          </p:cNvCxnSpPr>
          <p:nvPr/>
        </p:nvCxnSpPr>
        <p:spPr bwMode="auto">
          <a:xfrm>
            <a:off x="6690218" y="2298427"/>
            <a:ext cx="810525" cy="3204575"/>
          </a:xfrm>
          <a:prstGeom prst="bentConnector2">
            <a:avLst/>
          </a:prstGeom>
          <a:gradFill rotWithShape="0">
            <a:gsLst>
              <a:gs pos="0">
                <a:srgbClr val="CCFFFF"/>
              </a:gs>
              <a:gs pos="50000">
                <a:schemeClr val="bg1"/>
              </a:gs>
              <a:gs pos="100000">
                <a:srgbClr val="CCFFFF"/>
              </a:gs>
            </a:gsLst>
            <a:lin ang="2700000" scaled="1"/>
          </a:gradFill>
          <a:ln w="5715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14" name="Rectangle 113">
            <a:extLst>
              <a:ext uri="{FF2B5EF4-FFF2-40B4-BE49-F238E27FC236}">
                <a16:creationId xmlns:a16="http://schemas.microsoft.com/office/drawing/2014/main" id="{9B2882A4-9960-4554-97D4-CF86307975ED}"/>
              </a:ext>
            </a:extLst>
          </p:cNvPr>
          <p:cNvSpPr/>
          <p:nvPr/>
        </p:nvSpPr>
        <p:spPr>
          <a:xfrm>
            <a:off x="6567593" y="2686674"/>
            <a:ext cx="92852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GAGAL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9A1DE412-515A-47CB-8016-C54134BF8427}"/>
              </a:ext>
            </a:extLst>
          </p:cNvPr>
          <p:cNvSpPr/>
          <p:nvPr/>
        </p:nvSpPr>
        <p:spPr>
          <a:xfrm>
            <a:off x="76200" y="6437445"/>
            <a:ext cx="1082040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*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Tanpa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recycling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laba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rugi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Pemilihan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tidak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dapat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dibatalkan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dan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dapat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dilakukan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tiap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instrument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pada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saat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pengakuan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F9ECF8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awal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highlight>
                <a:srgbClr val="F9ECF8"/>
              </a:highlight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cxnSp>
        <p:nvCxnSpPr>
          <p:cNvPr id="72" name="Connector: Elbow 71">
            <a:extLst>
              <a:ext uri="{FF2B5EF4-FFF2-40B4-BE49-F238E27FC236}">
                <a16:creationId xmlns:a16="http://schemas.microsoft.com/office/drawing/2014/main" id="{D217198C-4DE6-4962-BB0C-C8163E247359}"/>
              </a:ext>
            </a:extLst>
          </p:cNvPr>
          <p:cNvCxnSpPr>
            <a:cxnSpLocks/>
            <a:stCxn id="9" idx="1"/>
          </p:cNvCxnSpPr>
          <p:nvPr/>
        </p:nvCxnSpPr>
        <p:spPr bwMode="auto">
          <a:xfrm rot="10800000" flipV="1">
            <a:off x="8100359" y="3059046"/>
            <a:ext cx="298314" cy="2473572"/>
          </a:xfrm>
          <a:prstGeom prst="bentConnector2">
            <a:avLst/>
          </a:prstGeom>
          <a:gradFill rotWithShape="0">
            <a:gsLst>
              <a:gs pos="0">
                <a:srgbClr val="CCFFFF"/>
              </a:gs>
              <a:gs pos="50000">
                <a:schemeClr val="bg1"/>
              </a:gs>
              <a:gs pos="100000">
                <a:srgbClr val="CCFFFF"/>
              </a:gs>
            </a:gsLst>
            <a:lin ang="2700000" scaled="1"/>
          </a:gradFill>
          <a:ln w="57150" cap="flat" cmpd="sng" algn="ctr">
            <a:solidFill>
              <a:srgbClr val="C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52B0879F-60BD-439D-A90E-F34A3EE3B858}"/>
              </a:ext>
            </a:extLst>
          </p:cNvPr>
          <p:cNvSpPr/>
          <p:nvPr/>
        </p:nvSpPr>
        <p:spPr bwMode="auto">
          <a:xfrm>
            <a:off x="914400" y="4662443"/>
            <a:ext cx="4813538" cy="493741"/>
          </a:xfrm>
          <a:prstGeom prst="round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Memilih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opsi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nilai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wajar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42" name="Slide Number Placeholder 3">
            <a:extLst>
              <a:ext uri="{FF2B5EF4-FFF2-40B4-BE49-F238E27FC236}">
                <a16:creationId xmlns:a16="http://schemas.microsoft.com/office/drawing/2014/main" id="{76B3DB98-E435-8F42-BA06-BB8AD5EE9922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641301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6"/>
          <p:cNvSpPr>
            <a:spLocks noGrp="1"/>
          </p:cNvSpPr>
          <p:nvPr>
            <p:ph type="title"/>
          </p:nvPr>
        </p:nvSpPr>
        <p:spPr>
          <a:xfrm>
            <a:off x="2225919" y="194499"/>
            <a:ext cx="8225396" cy="768000"/>
          </a:xfrm>
        </p:spPr>
        <p:txBody>
          <a:bodyPr>
            <a:noAutofit/>
          </a:bodyPr>
          <a:lstStyle/>
          <a:p>
            <a:r>
              <a:rPr lang="en-US" altLang="zh-TW" sz="3600" dirty="0" err="1">
                <a:cs typeface="Arial" pitchFamily="34" charset="0"/>
              </a:rPr>
              <a:t>Ringkasan</a:t>
            </a:r>
            <a:r>
              <a:rPr lang="en-US" altLang="zh-TW" sz="3600" dirty="0">
                <a:cs typeface="Arial" pitchFamily="34" charset="0"/>
              </a:rPr>
              <a:t> </a:t>
            </a:r>
            <a:r>
              <a:rPr lang="en-US" altLang="zh-TW" sz="3600" dirty="0" err="1">
                <a:cs typeface="Arial" pitchFamily="34" charset="0"/>
              </a:rPr>
              <a:t>Perubahan</a:t>
            </a:r>
            <a:r>
              <a:rPr lang="en-US" altLang="zh-TW" sz="3600" dirty="0">
                <a:cs typeface="Arial" pitchFamily="34" charset="0"/>
              </a:rPr>
              <a:t> </a:t>
            </a:r>
            <a:r>
              <a:rPr lang="en-US" altLang="zh-TW" sz="3600" dirty="0" err="1">
                <a:cs typeface="Arial" pitchFamily="34" charset="0"/>
              </a:rPr>
              <a:t>Pokok</a:t>
            </a:r>
            <a:br>
              <a:rPr lang="en-US" altLang="zh-TW" sz="3600" dirty="0">
                <a:cs typeface="Arial" pitchFamily="34" charset="0"/>
              </a:rPr>
            </a:br>
            <a:r>
              <a:rPr lang="en-US" altLang="zh-TW" sz="3600" dirty="0">
                <a:cs typeface="Arial" pitchFamily="34" charset="0"/>
              </a:rPr>
              <a:t>PSAK 109 </a:t>
            </a:r>
            <a:r>
              <a:rPr lang="en-US" altLang="zh-TW" sz="3600" dirty="0" err="1">
                <a:cs typeface="Arial" pitchFamily="34" charset="0"/>
              </a:rPr>
              <a:t>Instrumen</a:t>
            </a:r>
            <a:r>
              <a:rPr lang="en-US" altLang="zh-TW" sz="3600" dirty="0">
                <a:cs typeface="Arial" pitchFamily="34" charset="0"/>
              </a:rPr>
              <a:t> </a:t>
            </a:r>
            <a:r>
              <a:rPr lang="en-US" altLang="zh-TW" sz="3600" dirty="0" err="1">
                <a:cs typeface="Arial" pitchFamily="34" charset="0"/>
              </a:rPr>
              <a:t>Keuangan</a:t>
            </a:r>
            <a:endParaRPr lang="en-GB" sz="3600" dirty="0">
              <a:cs typeface="Arial" pitchFamily="34" charset="0"/>
            </a:endParaRP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37A30BB2-94CD-4B59-A8C9-46E557F14233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0191750" y="6154738"/>
            <a:ext cx="2000250" cy="479425"/>
          </a:xfrm>
          <a:prstGeom prst="rect">
            <a:avLst/>
          </a:prstGeom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r" defTabSz="1828434" rtl="0" eaLnBrk="1" latinLnBrk="0" hangingPunct="1">
              <a:spcBef>
                <a:spcPct val="20000"/>
              </a:spcBef>
              <a:buFontTx/>
              <a:buNone/>
              <a:defRPr sz="900" kern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7F2261C-A3A6-49AD-9868-D49A006EF5B8}" type="slidenum">
              <a:rPr kumimoji="0" lang="en-US" alt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aphicFrame>
        <p:nvGraphicFramePr>
          <p:cNvPr id="2" name="Diagram 1"/>
          <p:cNvGraphicFramePr/>
          <p:nvPr/>
        </p:nvGraphicFramePr>
        <p:xfrm>
          <a:off x="1295400" y="1981200"/>
          <a:ext cx="9601200" cy="39560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7" name="Slide Number Placeholder 3">
            <a:extLst>
              <a:ext uri="{FF2B5EF4-FFF2-40B4-BE49-F238E27FC236}">
                <a16:creationId xmlns:a16="http://schemas.microsoft.com/office/drawing/2014/main" id="{2551A088-B6E3-5B45-9535-A7EAE35B7B4A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04643716"/>
      </p:ext>
    </p:extLst>
  </p:cSld>
  <p:clrMapOvr>
    <a:masterClrMapping/>
  </p:clrMapOvr>
  <p:transition spd="slow">
    <p:strips dir="rd"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81000" y="136525"/>
            <a:ext cx="9677400" cy="1078657"/>
          </a:xfrm>
          <a:prstGeom prst="rect">
            <a:avLst/>
          </a:prstGeom>
        </p:spPr>
        <p:txBody>
          <a:bodyPr vert="horz" wrap="square" lIns="0" tIns="10001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9525" algn="ctr">
              <a:spcBef>
                <a:spcPts val="79"/>
              </a:spcBef>
            </a:pPr>
            <a:r>
              <a:rPr sz="3200" dirty="0"/>
              <a:t>Perubahan </a:t>
            </a:r>
            <a:r>
              <a:rPr sz="3200" dirty="0" err="1"/>
              <a:t>utama</a:t>
            </a:r>
            <a:r>
              <a:rPr sz="3200" dirty="0"/>
              <a:t> </a:t>
            </a:r>
            <a:r>
              <a:rPr lang="en-US" sz="3200" dirty="0" err="1"/>
              <a:t>Penurunan</a:t>
            </a:r>
            <a:r>
              <a:rPr lang="en-US" sz="3200" dirty="0"/>
              <a:t> Nilai </a:t>
            </a:r>
            <a:r>
              <a:rPr sz="3200" dirty="0" err="1"/>
              <a:t>dari</a:t>
            </a:r>
            <a:r>
              <a:rPr sz="3200" dirty="0"/>
              <a:t> PSAK</a:t>
            </a:r>
            <a:r>
              <a:rPr lang="en-US" sz="3200" dirty="0"/>
              <a:t> </a:t>
            </a:r>
            <a:r>
              <a:rPr sz="3200" dirty="0"/>
              <a:t>55</a:t>
            </a:r>
          </a:p>
        </p:txBody>
      </p:sp>
      <p:sp>
        <p:nvSpPr>
          <p:cNvPr id="3" name="object 3"/>
          <p:cNvSpPr/>
          <p:nvPr/>
        </p:nvSpPr>
        <p:spPr>
          <a:xfrm>
            <a:off x="4275201" y="4808495"/>
            <a:ext cx="5480685" cy="410528"/>
          </a:xfrm>
          <a:custGeom>
            <a:avLst/>
            <a:gdLst/>
            <a:ahLst/>
            <a:cxnLst/>
            <a:rect l="l" t="t" r="r" b="b"/>
            <a:pathLst>
              <a:path w="7307580" h="547370">
                <a:moveTo>
                  <a:pt x="7034022" y="0"/>
                </a:moveTo>
                <a:lnTo>
                  <a:pt x="7034022" y="136779"/>
                </a:lnTo>
                <a:lnTo>
                  <a:pt x="0" y="136779"/>
                </a:lnTo>
                <a:lnTo>
                  <a:pt x="0" y="410337"/>
                </a:lnTo>
                <a:lnTo>
                  <a:pt x="7034022" y="410337"/>
                </a:lnTo>
                <a:lnTo>
                  <a:pt x="7034022" y="547116"/>
                </a:lnTo>
                <a:lnTo>
                  <a:pt x="7307580" y="273557"/>
                </a:lnTo>
                <a:lnTo>
                  <a:pt x="7034022" y="0"/>
                </a:lnTo>
                <a:close/>
              </a:path>
            </a:pathLst>
          </a:custGeom>
          <a:solidFill>
            <a:srgbClr val="8E248D"/>
          </a:solidFill>
        </p:spPr>
        <p:txBody>
          <a:bodyPr wrap="square" lIns="0" tIns="0" rIns="0" bIns="0" rtlCol="0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4275201" y="4808495"/>
            <a:ext cx="5480685" cy="410528"/>
          </a:xfrm>
          <a:custGeom>
            <a:avLst/>
            <a:gdLst/>
            <a:ahLst/>
            <a:cxnLst/>
            <a:rect l="l" t="t" r="r" b="b"/>
            <a:pathLst>
              <a:path w="7307580" h="547370">
                <a:moveTo>
                  <a:pt x="0" y="136779"/>
                </a:moveTo>
                <a:lnTo>
                  <a:pt x="7034022" y="136779"/>
                </a:lnTo>
                <a:lnTo>
                  <a:pt x="7034022" y="0"/>
                </a:lnTo>
                <a:lnTo>
                  <a:pt x="7307580" y="273557"/>
                </a:lnTo>
                <a:lnTo>
                  <a:pt x="7034022" y="547116"/>
                </a:lnTo>
                <a:lnTo>
                  <a:pt x="7034022" y="410337"/>
                </a:lnTo>
                <a:lnTo>
                  <a:pt x="0" y="410337"/>
                </a:lnTo>
                <a:lnTo>
                  <a:pt x="0" y="136779"/>
                </a:lnTo>
                <a:close/>
              </a:path>
            </a:pathLst>
          </a:custGeom>
          <a:ln w="12192">
            <a:solidFill>
              <a:srgbClr val="41709C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93896" y="5878633"/>
            <a:ext cx="2582704" cy="255839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marR="0" lvl="0" indent="0" algn="l" defTabSz="1828434" rtl="0" eaLnBrk="1" fontAlgn="auto" latinLnBrk="0" hangingPunct="1">
              <a:lnSpc>
                <a:spcPct val="100000"/>
              </a:lnSpc>
              <a:spcBef>
                <a:spcPts val="7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600" b="0" i="0" u="none" strike="noStrike" kern="1200" cap="none" spc="146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*</a:t>
            </a:r>
            <a:r>
              <a:rPr kumimoji="0" sz="1600" b="0" i="0" u="none" strike="noStrike" kern="1200" cap="none" spc="-139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1600" b="0" i="1" u="none" strike="noStrike" kern="1200" cap="none" spc="-64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AFS </a:t>
            </a:r>
            <a:r>
              <a:rPr kumimoji="0" sz="1600" b="0" i="0" u="none" strike="noStrike" kern="1200" cap="none" spc="-79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– </a:t>
            </a:r>
            <a:r>
              <a:rPr kumimoji="0" sz="1600" b="0" i="1" u="none" strike="noStrike" kern="1200" cap="none" spc="-79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Available </a:t>
            </a:r>
            <a:r>
              <a:rPr kumimoji="0" sz="1600" b="0" i="1" u="none" strike="noStrike" kern="1200" cap="none" spc="-98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for </a:t>
            </a:r>
            <a:r>
              <a:rPr kumimoji="0" sz="1600" b="0" i="1" u="none" strike="noStrike" kern="1200" cap="none" spc="-68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sale</a:t>
            </a:r>
            <a:endParaRPr kumimoji="0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8E098310-F9B9-4882-80F4-85D12097D5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8566899"/>
              </p:ext>
            </p:extLst>
          </p:nvPr>
        </p:nvGraphicFramePr>
        <p:xfrm>
          <a:off x="457199" y="1341396"/>
          <a:ext cx="10972801" cy="44334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22643">
                  <a:extLst>
                    <a:ext uri="{9D8B030D-6E8A-4147-A177-3AD203B41FA5}">
                      <a16:colId xmlns:a16="http://schemas.microsoft.com/office/drawing/2014/main" val="3376459931"/>
                    </a:ext>
                  </a:extLst>
                </a:gridCol>
                <a:gridCol w="4207476">
                  <a:extLst>
                    <a:ext uri="{9D8B030D-6E8A-4147-A177-3AD203B41FA5}">
                      <a16:colId xmlns:a16="http://schemas.microsoft.com/office/drawing/2014/main" val="3161680036"/>
                    </a:ext>
                  </a:extLst>
                </a:gridCol>
                <a:gridCol w="3842682">
                  <a:extLst>
                    <a:ext uri="{9D8B030D-6E8A-4147-A177-3AD203B41FA5}">
                      <a16:colId xmlns:a16="http://schemas.microsoft.com/office/drawing/2014/main" val="3219537457"/>
                    </a:ext>
                  </a:extLst>
                </a:gridCol>
              </a:tblGrid>
              <a:tr h="44414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</a:t>
                      </a:r>
                      <a:endParaRPr sz="2000" b="0" cap="none" spc="0" dirty="0">
                        <a:ln w="0"/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2000" b="1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PSAK 55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2000" b="1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PSAK </a:t>
                      </a:r>
                      <a:r>
                        <a:rPr lang="en-ID" sz="2000" b="1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109</a:t>
                      </a:r>
                      <a:endParaRPr sz="2000" b="1" cap="none" spc="0" dirty="0">
                        <a:ln w="0"/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5230774"/>
                  </a:ext>
                </a:extLst>
              </a:tr>
              <a:tr h="933646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b="1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Tipe model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98425" marR="942340" defTabSz="2798763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b="0" cap="none" spc="0" dirty="0" err="1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Kerugian</a:t>
                      </a:r>
                      <a:r>
                        <a:rPr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yang</a:t>
                      </a:r>
                      <a:r>
                        <a:rPr lang="en-US"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sz="2000" b="0" cap="none" spc="0" dirty="0" err="1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telah</a:t>
                      </a:r>
                      <a:r>
                        <a:rPr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terjadi  (incurred loss)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98425" marR="1255395" defTabSz="992188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US" sz="2000" b="0" cap="none" spc="0" dirty="0" err="1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Kerugian</a:t>
                      </a:r>
                      <a:r>
                        <a:rPr lang="en-US"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b="0" cap="none" spc="0" dirty="0" err="1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ekspektasian</a:t>
                      </a:r>
                      <a:r>
                        <a:rPr lang="en-US"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(</a:t>
                      </a:r>
                      <a:r>
                        <a:rPr lang="en-US" sz="2000" b="0" cap="none" spc="0" dirty="0" err="1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expcedted</a:t>
                      </a:r>
                      <a:r>
                        <a:rPr lang="en-US"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loss)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37725044"/>
                  </a:ext>
                </a:extLst>
              </a:tr>
              <a:tr h="407237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b="1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Jumlah model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Beberapa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Satu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13789745"/>
                  </a:ext>
                </a:extLst>
              </a:tr>
              <a:tr h="627066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b="1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Ruang lingkup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endParaRPr sz="2000" b="0" cap="none" spc="0" dirty="0">
                        <a:ln w="0"/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endParaRPr sz="2000" b="0" cap="none" spc="0" dirty="0">
                        <a:ln w="0"/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47138491"/>
                  </a:ext>
                </a:extLst>
              </a:tr>
              <a:tr h="1196962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b="1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Investasi dalam instrumen</a:t>
                      </a:r>
                    </a:p>
                    <a:p>
                      <a:pPr marL="971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2000" b="1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98425" marR="22288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Penurunan nilai diakui untuk  investasi pada instrumen ekuitas  yang diklasifikasikan sebagai AFS*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Tidak ada penurunan </a:t>
                      </a:r>
                      <a:r>
                        <a:rPr sz="2000" b="0" cap="none" spc="0" dirty="0" err="1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yang</a:t>
                      </a:r>
                      <a:r>
                        <a:rPr lang="en-US"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</a:t>
                      </a:r>
                      <a:r>
                        <a:rPr sz="2000" b="0" cap="none" spc="0" dirty="0" err="1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diakui</a:t>
                      </a:r>
                      <a:r>
                        <a:rPr sz="2000" b="0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untuk instrumen ekuitas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82873634"/>
                  </a:ext>
                </a:extLst>
              </a:tr>
              <a:tr h="752176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lang="en-US" sz="2000" b="1" cap="none" spc="0" dirty="0" err="1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Pertimbangan</a:t>
                      </a:r>
                      <a:r>
                        <a:rPr lang="en-US" sz="2000" b="1" cap="none" spc="0" dirty="0">
                          <a:ln w="0"/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(judgement)</a:t>
                      </a:r>
                      <a:endParaRPr sz="2000" b="1" cap="none" spc="0" dirty="0">
                        <a:ln w="0"/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98425" marR="22288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endParaRPr sz="2000" b="0" cap="none" spc="0" dirty="0">
                        <a:ln w="0"/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2000" b="0" cap="none" spc="0" dirty="0">
                        <a:ln w="0"/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56552176"/>
                  </a:ext>
                </a:extLst>
              </a:tr>
            </a:tbl>
          </a:graphicData>
        </a:graphic>
      </p:graphicFrame>
      <p:sp>
        <p:nvSpPr>
          <p:cNvPr id="13" name="Arrow: Right 12">
            <a:extLst>
              <a:ext uri="{FF2B5EF4-FFF2-40B4-BE49-F238E27FC236}">
                <a16:creationId xmlns:a16="http://schemas.microsoft.com/office/drawing/2014/main" id="{381C6DDF-2B48-426E-BB3F-70904ED0727D}"/>
              </a:ext>
            </a:extLst>
          </p:cNvPr>
          <p:cNvSpPr/>
          <p:nvPr/>
        </p:nvSpPr>
        <p:spPr bwMode="auto">
          <a:xfrm>
            <a:off x="4001386" y="3124200"/>
            <a:ext cx="6096000" cy="838200"/>
          </a:xfrm>
          <a:prstGeom prst="rightArrow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Diperluas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4" name="Arrow: Right 13">
            <a:extLst>
              <a:ext uri="{FF2B5EF4-FFF2-40B4-BE49-F238E27FC236}">
                <a16:creationId xmlns:a16="http://schemas.microsoft.com/office/drawing/2014/main" id="{E0042B5F-1FE7-4FF0-88D4-3D79455E25EF}"/>
              </a:ext>
            </a:extLst>
          </p:cNvPr>
          <p:cNvSpPr/>
          <p:nvPr/>
        </p:nvSpPr>
        <p:spPr bwMode="auto">
          <a:xfrm>
            <a:off x="3995943" y="4953000"/>
            <a:ext cx="6096000" cy="838200"/>
          </a:xfrm>
          <a:prstGeom prst="rightArrow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Meningkat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9" name="Slide Number Placeholder 3">
            <a:extLst>
              <a:ext uri="{FF2B5EF4-FFF2-40B4-BE49-F238E27FC236}">
                <a16:creationId xmlns:a16="http://schemas.microsoft.com/office/drawing/2014/main" id="{2C82113F-3E17-AD4D-ACB9-0AA1250D1E6A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856948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9097AC-70AD-478D-8361-A1F605603B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Ruang</a:t>
            </a:r>
            <a:r>
              <a:rPr lang="en-US" dirty="0"/>
              <a:t> </a:t>
            </a:r>
            <a:r>
              <a:rPr lang="en-US" dirty="0" err="1"/>
              <a:t>Lingkup</a:t>
            </a:r>
            <a:r>
              <a:rPr lang="en-US" dirty="0"/>
              <a:t> </a:t>
            </a:r>
            <a:r>
              <a:rPr lang="en-US" dirty="0" err="1"/>
              <a:t>Penurunan</a:t>
            </a:r>
            <a:r>
              <a:rPr lang="en-US" dirty="0"/>
              <a:t> Nilai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1E28787A-0933-4A2D-8CEC-FA29C0EE07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5688086"/>
              </p:ext>
            </p:extLst>
          </p:nvPr>
        </p:nvGraphicFramePr>
        <p:xfrm>
          <a:off x="1219200" y="1600200"/>
          <a:ext cx="10058400" cy="4284133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6690220">
                  <a:extLst>
                    <a:ext uri="{9D8B030D-6E8A-4147-A177-3AD203B41FA5}">
                      <a16:colId xmlns:a16="http://schemas.microsoft.com/office/drawing/2014/main" val="3204838545"/>
                    </a:ext>
                  </a:extLst>
                </a:gridCol>
                <a:gridCol w="3368180">
                  <a:extLst>
                    <a:ext uri="{9D8B030D-6E8A-4147-A177-3AD203B41FA5}">
                      <a16:colId xmlns:a16="http://schemas.microsoft.com/office/drawing/2014/main" val="3392385680"/>
                    </a:ext>
                  </a:extLst>
                </a:gridCol>
              </a:tblGrid>
              <a:tr h="4402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2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ruang</a:t>
                      </a:r>
                      <a:r>
                        <a:rPr lang="en-US" sz="2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lingkup</a:t>
                      </a:r>
                      <a:endParaRPr lang="en-US" sz="2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 </a:t>
                      </a:r>
                      <a:r>
                        <a:rPr lang="en-US" sz="2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luar</a:t>
                      </a:r>
                      <a:r>
                        <a:rPr lang="en-US" sz="2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ruang</a:t>
                      </a:r>
                      <a:r>
                        <a:rPr lang="en-US" sz="2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lingkup</a:t>
                      </a:r>
                      <a:endParaRPr lang="en-US" sz="2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11439360"/>
                  </a:ext>
                </a:extLst>
              </a:tr>
              <a:tr h="3826933">
                <a:tc>
                  <a:txBody>
                    <a:bodyPr/>
                    <a:lstStyle/>
                    <a:p>
                      <a:pPr marL="285750" lvl="0" indent="-285750">
                        <a:spcBef>
                          <a:spcPts val="1200"/>
                        </a:spcBef>
                        <a:buFont typeface="Arial" panose="020B0604020202020204" pitchFamily="34" charset="0"/>
                        <a:buChar char="•"/>
                      </a:pP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yang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merupakan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instrumen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utang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yang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diukur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pada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perolehan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diamortisasi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FVOCI (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misalnya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: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piutang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dagang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instrumen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utang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).</a:t>
                      </a:r>
                    </a:p>
                    <a:p>
                      <a:pPr marL="285750" lvl="0" indent="-285750">
                        <a:spcBef>
                          <a:spcPts val="1200"/>
                        </a:spcBef>
                        <a:buFont typeface="Arial" panose="020B0604020202020204" pitchFamily="34" charset="0"/>
                        <a:buChar char="•"/>
                      </a:pP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Komitmen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pinjaman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yang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diterbitkan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yang 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diukur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pada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FVTPL.</a:t>
                      </a:r>
                    </a:p>
                    <a:p>
                      <a:pPr marL="285750" lvl="0" indent="-285750">
                        <a:spcBef>
                          <a:spcPts val="1200"/>
                        </a:spcBef>
                        <a:buFont typeface="Arial" panose="020B0604020202020204" pitchFamily="34" charset="0"/>
                        <a:buChar char="•"/>
                      </a:pP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Kontrak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jaminan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* yang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diterbitkan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yang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masuk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ruang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lingkup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PSAK 109 (yang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diukur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pada FVTPL).</a:t>
                      </a:r>
                    </a:p>
                    <a:p>
                      <a:pPr marL="285750" lvl="0" indent="-285750">
                        <a:spcBef>
                          <a:spcPts val="1200"/>
                        </a:spcBef>
                        <a:buFont typeface="Arial" panose="020B0604020202020204" pitchFamily="34" charset="0"/>
                        <a:buChar char="•"/>
                      </a:pP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Piutang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sewa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ruang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lingkup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PSAK 30.</a:t>
                      </a:r>
                    </a:p>
                    <a:p>
                      <a:pPr marL="285750" lvl="0" indent="-285750">
                        <a:spcBef>
                          <a:spcPts val="1200"/>
                        </a:spcBef>
                        <a:buFont typeface="Arial" panose="020B0604020202020204" pitchFamily="34" charset="0"/>
                        <a:buChar char="•"/>
                      </a:pP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kontrak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ruang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lingkup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PSAK 115.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lvl="0" indent="-285750">
                        <a:spcBef>
                          <a:spcPts val="1200"/>
                        </a:spcBef>
                        <a:buFont typeface="Arial" panose="020B0604020202020204" pitchFamily="34" charset="0"/>
                        <a:buChar char="•"/>
                      </a:pP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Investasi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instrumen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  <a:p>
                      <a:pPr marL="285750" lvl="0" indent="-285750">
                        <a:spcBef>
                          <a:spcPts val="1200"/>
                        </a:spcBef>
                        <a:buFont typeface="Arial" panose="020B0604020202020204" pitchFamily="34" charset="0"/>
                        <a:buChar char="•"/>
                      </a:pPr>
                      <a:r>
                        <a:rPr lang="sv-SE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Komitmen pinjaman dan jaminan yang  diterbitkan yang diukur pada FVTPL.</a:t>
                      </a:r>
                      <a:endParaRPr lang="en-US" sz="20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285750" lvl="0" indent="-285750">
                        <a:spcBef>
                          <a:spcPts val="1200"/>
                        </a:spcBef>
                        <a:buFont typeface="Arial" panose="020B0604020202020204" pitchFamily="34" charset="0"/>
                        <a:buChar char="•"/>
                      </a:pP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Instrumen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lainnya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yang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diukur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0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pada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FVTPL.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94376278"/>
                  </a:ext>
                </a:extLst>
              </a:tr>
            </a:tbl>
          </a:graphicData>
        </a:graphic>
      </p:graphicFrame>
      <p:sp>
        <p:nvSpPr>
          <p:cNvPr id="5" name="Slide Number Placeholder 3">
            <a:extLst>
              <a:ext uri="{FF2B5EF4-FFF2-40B4-BE49-F238E27FC236}">
                <a16:creationId xmlns:a16="http://schemas.microsoft.com/office/drawing/2014/main" id="{AF1070F4-3232-5D41-9834-6FED2AA93695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015288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798000" y="142320"/>
            <a:ext cx="6596000" cy="780400"/>
          </a:xfrm>
          <a:prstGeom prst="rect">
            <a:avLst/>
          </a:prstGeom>
        </p:spPr>
        <p:txBody>
          <a:bodyPr vert="horz" wrap="square" lIns="0" tIns="10001" rIns="0" bIns="0" numCol="1" rtlCol="0" anchor="ctr" anchorCtr="0" compatLnSpc="1">
            <a:prstTxWarp prst="textNoShape">
              <a:avLst/>
            </a:prstTxWarp>
            <a:spAutoFit/>
          </a:bodyPr>
          <a:lstStyle/>
          <a:p>
            <a:pPr marL="9525">
              <a:spcBef>
                <a:spcPts val="79"/>
              </a:spcBef>
            </a:pPr>
            <a:r>
              <a:rPr kern="100" spc="10" dirty="0" err="1"/>
              <a:t>Pendekatan</a:t>
            </a:r>
            <a:r>
              <a:rPr kern="100" spc="10" dirty="0"/>
              <a:t> </a:t>
            </a:r>
            <a:r>
              <a:rPr kern="100" spc="10" dirty="0" err="1"/>
              <a:t>umum</a:t>
            </a:r>
            <a:endParaRPr kern="100" spc="10" dirty="0"/>
          </a:p>
        </p:txBody>
      </p:sp>
      <p:sp>
        <p:nvSpPr>
          <p:cNvPr id="3" name="object 3"/>
          <p:cNvSpPr txBox="1"/>
          <p:nvPr/>
        </p:nvSpPr>
        <p:spPr>
          <a:xfrm>
            <a:off x="1143000" y="3889913"/>
            <a:ext cx="10439400" cy="1963519"/>
          </a:xfrm>
          <a:prstGeom prst="rect">
            <a:avLst/>
          </a:prstGeom>
        </p:spPr>
        <p:txBody>
          <a:bodyPr vert="horz" wrap="square" lIns="0" tIns="39529" rIns="0" bIns="0" rtlCol="0">
            <a:spAutoFit/>
          </a:bodyPr>
          <a:lstStyle/>
          <a:p>
            <a:pPr marL="358775" marR="0" lvl="0" indent="-349250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Char char="•"/>
              <a:tabLst>
                <a:tab pos="358775" algn="l"/>
              </a:tabLst>
              <a:defRPr/>
            </a:pP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Prinsip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umum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</a:t>
            </a:r>
            <a:r>
              <a:rPr kumimoji="0" lang="en-US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menerapkan</a:t>
            </a:r>
            <a:r>
              <a:rPr kumimoji="0" lang="en-US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salah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satu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dari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dua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basis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pengukuran</a:t>
            </a:r>
            <a:r>
              <a:rPr kumimoji="0" lang="en-US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berikut</a:t>
            </a:r>
            <a:r>
              <a:rPr kumimoji="0" lang="en-US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: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endParaRPr kumimoji="0" lang="en-US" sz="2200" b="0" i="0" u="none" strike="noStrike" kern="1200" cap="none" spc="1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801688" marR="0" lvl="1" indent="-449263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Char char="•"/>
              <a:tabLst>
                <a:tab pos="180975" algn="l"/>
              </a:tabLst>
              <a:defRPr/>
            </a:pP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Kerugian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kredit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ekspektasian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12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bulan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;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atau</a:t>
            </a:r>
            <a:endParaRPr kumimoji="0" lang="en-US" sz="2200" b="0" i="0" u="none" strike="noStrike" kern="1200" cap="none" spc="1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801688" marR="0" lvl="1" indent="-449263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Char char="•"/>
              <a:tabLst>
                <a:tab pos="180975" algn="l"/>
              </a:tabLst>
              <a:defRPr/>
            </a:pP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Kerugian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kredit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sepanjang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umurnya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</a:t>
            </a:r>
          </a:p>
          <a:p>
            <a:pPr marL="358775" marR="551498" lvl="0" indent="-349250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Char char="•"/>
              <a:tabLst>
                <a:tab pos="180975" algn="l"/>
              </a:tabLst>
              <a:defRPr/>
            </a:pP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Basis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pengukuran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bergantung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pada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apakah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telah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0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terjadi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1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peningkatan</a:t>
            </a:r>
            <a:r>
              <a:rPr kumimoji="0" sz="2200" b="1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1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risiko</a:t>
            </a:r>
            <a:r>
              <a:rPr kumimoji="0" sz="2200" b="1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1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kredit</a:t>
            </a:r>
            <a:r>
              <a:rPr kumimoji="0" sz="2200" b="1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1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secara</a:t>
            </a:r>
            <a:r>
              <a:rPr kumimoji="0" sz="2200" b="1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1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signifikan</a:t>
            </a:r>
            <a:r>
              <a:rPr kumimoji="0" sz="2200" b="1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1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sejak</a:t>
            </a:r>
            <a:r>
              <a:rPr kumimoji="0" sz="2200" b="1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1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pengakuan</a:t>
            </a:r>
            <a:r>
              <a:rPr kumimoji="0" sz="2200" b="1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200" b="1" i="0" u="none" strike="noStrike" kern="1200" cap="none" spc="1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awal</a:t>
            </a:r>
            <a:r>
              <a:rPr kumimoji="0" sz="2200" b="0" i="0" u="none" strike="noStrike" kern="1200" cap="none" spc="1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</a:t>
            </a:r>
          </a:p>
        </p:txBody>
      </p:sp>
      <p:sp>
        <p:nvSpPr>
          <p:cNvPr id="5" name="object 5"/>
          <p:cNvSpPr/>
          <p:nvPr/>
        </p:nvSpPr>
        <p:spPr>
          <a:xfrm>
            <a:off x="942763" y="1218065"/>
            <a:ext cx="2328467" cy="2334248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Kerugian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kredit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ekspektasian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12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bulan</a:t>
            </a: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791290" y="1171835"/>
            <a:ext cx="2328467" cy="2416772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Kerugian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kredit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ekspektasian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sepanjang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umurnya</a:t>
            </a:r>
            <a:endParaRPr kumimoji="0" sz="2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362611" y="1352610"/>
            <a:ext cx="5398459" cy="1205475"/>
          </a:xfrm>
          <a:custGeom>
            <a:avLst/>
            <a:gdLst>
              <a:gd name="connsiteX0" fmla="*/ 2909113 w 3233928"/>
              <a:gd name="connsiteY0" fmla="*/ 0 h 1070283"/>
              <a:gd name="connsiteX1" fmla="*/ 0 w 3233928"/>
              <a:gd name="connsiteY1" fmla="*/ 29393 h 1070283"/>
              <a:gd name="connsiteX2" fmla="*/ 0 w 3233928"/>
              <a:gd name="connsiteY2" fmla="*/ 1070284 h 1070283"/>
              <a:gd name="connsiteX3" fmla="*/ 2713481 w 3233928"/>
              <a:gd name="connsiteY3" fmla="*/ 1070284 h 1070283"/>
              <a:gd name="connsiteX4" fmla="*/ 3233928 w 3233928"/>
              <a:gd name="connsiteY4" fmla="*/ 549839 h 1070283"/>
              <a:gd name="connsiteX5" fmla="*/ 2909113 w 3233928"/>
              <a:gd name="connsiteY5" fmla="*/ 0 h 1070283"/>
              <a:gd name="connsiteX0" fmla="*/ 2909113 w 3233928"/>
              <a:gd name="connsiteY0" fmla="*/ 0 h 1084980"/>
              <a:gd name="connsiteX1" fmla="*/ 0 w 3233928"/>
              <a:gd name="connsiteY1" fmla="*/ 29393 h 1084980"/>
              <a:gd name="connsiteX2" fmla="*/ 0 w 3233928"/>
              <a:gd name="connsiteY2" fmla="*/ 1070284 h 1084980"/>
              <a:gd name="connsiteX3" fmla="*/ 2948239 w 3233928"/>
              <a:gd name="connsiteY3" fmla="*/ 1084980 h 1084980"/>
              <a:gd name="connsiteX4" fmla="*/ 3233928 w 3233928"/>
              <a:gd name="connsiteY4" fmla="*/ 549839 h 1084980"/>
              <a:gd name="connsiteX5" fmla="*/ 2909113 w 3233928"/>
              <a:gd name="connsiteY5" fmla="*/ 0 h 1084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33928" h="1084980">
                <a:moveTo>
                  <a:pt x="2909113" y="0"/>
                </a:moveTo>
                <a:lnTo>
                  <a:pt x="0" y="29393"/>
                </a:lnTo>
                <a:lnTo>
                  <a:pt x="0" y="1070284"/>
                </a:lnTo>
                <a:lnTo>
                  <a:pt x="2948239" y="1084980"/>
                </a:lnTo>
                <a:lnTo>
                  <a:pt x="3233928" y="549839"/>
                </a:lnTo>
                <a:lnTo>
                  <a:pt x="2909113" y="0"/>
                </a:lnTo>
                <a:close/>
              </a:path>
            </a:pathLst>
          </a:custGeom>
          <a:solidFill>
            <a:srgbClr val="A5AEFF">
              <a:alpha val="33333"/>
            </a:srgbClr>
          </a:solidFill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marL="192088" marR="0" lvl="0" indent="0" algn="l" defTabSz="1828434" rtl="0" eaLnBrk="1" fontAlgn="auto" latinLnBrk="0" hangingPunct="1">
              <a:lnSpc>
                <a:spcPct val="100000"/>
              </a:lnSpc>
              <a:spcBef>
                <a:spcPts val="71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v-SE" sz="2000" b="1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Berpindah kategori</a:t>
            </a:r>
            <a:endParaRPr kumimoji="0" lang="sv-SE" sz="20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192088" marR="3810" lvl="0" indent="0" algn="l" defTabSz="1828434" rtl="0" eaLnBrk="1" fontAlgn="auto" latinLnBrk="0" hangingPunct="1">
              <a:lnSpc>
                <a:spcPct val="100000"/>
              </a:lnSpc>
              <a:spcBef>
                <a:spcPts val="4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v-SE" sz="20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Jika risiko kredit dari aset  keuangan telah meningkat  signifikan sejak </a:t>
            </a:r>
            <a:r>
              <a:rPr kumimoji="0" lang="sv-SE" sz="2000" b="0" i="0" u="none" strike="noStrike" kern="1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pengakuan</a:t>
            </a:r>
            <a:r>
              <a:rPr kumimoji="0" lang="sv-SE" sz="20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sv-SE" sz="2000" b="0" i="0" u="none" strike="noStrike" kern="1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awal</a:t>
            </a:r>
            <a:endParaRPr kumimoji="0" lang="sv-SE" sz="20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1" name="object 13">
            <a:extLst>
              <a:ext uri="{FF2B5EF4-FFF2-40B4-BE49-F238E27FC236}">
                <a16:creationId xmlns:a16="http://schemas.microsoft.com/office/drawing/2014/main" id="{CE586EE5-9594-7141-8536-CEF106BAB4BF}"/>
              </a:ext>
            </a:extLst>
          </p:cNvPr>
          <p:cNvSpPr/>
          <p:nvPr/>
        </p:nvSpPr>
        <p:spPr>
          <a:xfrm flipH="1">
            <a:off x="3400710" y="2698249"/>
            <a:ext cx="5319114" cy="921606"/>
          </a:xfrm>
          <a:custGeom>
            <a:avLst/>
            <a:gdLst>
              <a:gd name="connsiteX0" fmla="*/ 2909113 w 3233928"/>
              <a:gd name="connsiteY0" fmla="*/ 0 h 1070283"/>
              <a:gd name="connsiteX1" fmla="*/ 0 w 3233928"/>
              <a:gd name="connsiteY1" fmla="*/ 29393 h 1070283"/>
              <a:gd name="connsiteX2" fmla="*/ 0 w 3233928"/>
              <a:gd name="connsiteY2" fmla="*/ 1070284 h 1070283"/>
              <a:gd name="connsiteX3" fmla="*/ 2713481 w 3233928"/>
              <a:gd name="connsiteY3" fmla="*/ 1070284 h 1070283"/>
              <a:gd name="connsiteX4" fmla="*/ 3233928 w 3233928"/>
              <a:gd name="connsiteY4" fmla="*/ 549839 h 1070283"/>
              <a:gd name="connsiteX5" fmla="*/ 2909113 w 3233928"/>
              <a:gd name="connsiteY5" fmla="*/ 0 h 1070283"/>
              <a:gd name="connsiteX0" fmla="*/ 2909113 w 3233928"/>
              <a:gd name="connsiteY0" fmla="*/ 0 h 1084980"/>
              <a:gd name="connsiteX1" fmla="*/ 0 w 3233928"/>
              <a:gd name="connsiteY1" fmla="*/ 29393 h 1084980"/>
              <a:gd name="connsiteX2" fmla="*/ 0 w 3233928"/>
              <a:gd name="connsiteY2" fmla="*/ 1070284 h 1084980"/>
              <a:gd name="connsiteX3" fmla="*/ 2948239 w 3233928"/>
              <a:gd name="connsiteY3" fmla="*/ 1084980 h 1084980"/>
              <a:gd name="connsiteX4" fmla="*/ 3233928 w 3233928"/>
              <a:gd name="connsiteY4" fmla="*/ 549839 h 1084980"/>
              <a:gd name="connsiteX5" fmla="*/ 2909113 w 3233928"/>
              <a:gd name="connsiteY5" fmla="*/ 0 h 1084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33928" h="1084980">
                <a:moveTo>
                  <a:pt x="2909113" y="0"/>
                </a:moveTo>
                <a:lnTo>
                  <a:pt x="0" y="29393"/>
                </a:lnTo>
                <a:lnTo>
                  <a:pt x="0" y="1070284"/>
                </a:lnTo>
                <a:lnTo>
                  <a:pt x="2948239" y="1084980"/>
                </a:lnTo>
                <a:lnTo>
                  <a:pt x="3233928" y="549839"/>
                </a:lnTo>
                <a:lnTo>
                  <a:pt x="2909113" y="0"/>
                </a:lnTo>
                <a:close/>
              </a:path>
            </a:pathLst>
          </a:custGeom>
          <a:solidFill>
            <a:srgbClr val="E7F4FE"/>
          </a:solidFill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marL="179388" marR="3810" lvl="0" indent="0" algn="r" defTabSz="1828434" rtl="0" eaLnBrk="1" fontAlgn="auto" latinLnBrk="0" hangingPunct="1">
              <a:lnSpc>
                <a:spcPct val="100000"/>
              </a:lnSpc>
              <a:spcBef>
                <a:spcPts val="71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3670746-6B64-5B40-9013-E7EB76CAFE31}"/>
              </a:ext>
            </a:extLst>
          </p:cNvPr>
          <p:cNvSpPr/>
          <p:nvPr/>
        </p:nvSpPr>
        <p:spPr>
          <a:xfrm>
            <a:off x="3274236" y="2786055"/>
            <a:ext cx="5319114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9388" marR="3810" lvl="0" indent="0" algn="r" defTabSz="1828434" rtl="0" eaLnBrk="1" fontAlgn="auto" latinLnBrk="0" hangingPunct="1">
              <a:lnSpc>
                <a:spcPct val="100000"/>
              </a:lnSpc>
              <a:spcBef>
                <a:spcPts val="71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Kembali</a:t>
            </a:r>
            <a:endParaRPr kumimoji="0" lang="en-US" sz="20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320675" marR="3810" lvl="0" indent="-141288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Jika </a:t>
            </a:r>
            <a:r>
              <a:rPr kumimoji="0" lang="en-US" sz="2000" b="0" i="0" u="none" strike="noStrike" kern="1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kondisi</a:t>
            </a:r>
            <a:r>
              <a:rPr kumimoji="0" lang="en-US" sz="20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di </a:t>
            </a:r>
            <a:r>
              <a:rPr kumimoji="0" lang="en-US" sz="2000" b="0" i="0" u="none" strike="noStrike" kern="1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atas</a:t>
            </a:r>
            <a:r>
              <a:rPr kumimoji="0" lang="en-US" sz="20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tidak</a:t>
            </a:r>
            <a:r>
              <a:rPr kumimoji="0" lang="en-US" sz="20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lagi</a:t>
            </a:r>
            <a:r>
              <a:rPr kumimoji="0" lang="en-US" sz="2000" b="0" i="0" u="none" strike="noStrike" kern="1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terpenuhi</a:t>
            </a:r>
            <a:endParaRPr kumimoji="0" lang="en-US" sz="1800" b="0" i="0" u="none" strike="noStrike" kern="1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72C5884B-C991-0F45-B6BB-394A54F7D7B9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8022925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1219201" y="4495815"/>
            <a:ext cx="9372600" cy="1547539"/>
          </a:xfrm>
          <a:prstGeom prst="rect">
            <a:avLst/>
          </a:prstGeom>
        </p:spPr>
        <p:txBody>
          <a:bodyPr vert="horz" wrap="square" lIns="0" tIns="39052" rIns="0" bIns="0" rtlCol="0">
            <a:spAutoFit/>
          </a:bodyPr>
          <a:lstStyle/>
          <a:p>
            <a:pPr marL="344488" marR="0" lvl="0" indent="-334963" algn="l" defTabSz="1828434" rtl="0" eaLnBrk="1" fontAlgn="auto" latinLnBrk="0" hangingPunct="1">
              <a:lnSpc>
                <a:spcPct val="100000"/>
              </a:lnSpc>
              <a:spcBef>
                <a:spcPts val="307"/>
              </a:spcBef>
              <a:spcAft>
                <a:spcPts val="0"/>
              </a:spcAft>
              <a:buClrTx/>
              <a:buSzTx/>
              <a:buFontTx/>
              <a:buChar char="•"/>
              <a:tabLst>
                <a:tab pos="344488" algn="l"/>
              </a:tabLst>
              <a:defRPr/>
            </a:pPr>
            <a:r>
              <a:rPr kumimoji="0" sz="2200" b="0" i="0" u="none" strike="noStrike" kern="1200" cap="none" spc="0" normalizeH="0" baseline="0" noProof="0" dirty="0">
                <a:ln w="0"/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Pada umumnya, seluruh aset keuangan “membawa” penyisihan kerugian.</a:t>
            </a:r>
          </a:p>
          <a:p>
            <a:pPr marL="801688" marR="0" lvl="2" indent="-334963" algn="l" defTabSz="1828434" rtl="0" eaLnBrk="1" fontAlgn="auto" latinLnBrk="0" hangingPunct="1">
              <a:lnSpc>
                <a:spcPct val="100000"/>
              </a:lnSpc>
              <a:spcBef>
                <a:spcPts val="191"/>
              </a:spcBef>
              <a:spcAft>
                <a:spcPts val="0"/>
              </a:spcAft>
              <a:buClrTx/>
              <a:buSzTx/>
              <a:buFontTx/>
              <a:buChar char="•"/>
              <a:tabLst>
                <a:tab pos="625475" algn="l"/>
              </a:tabLst>
              <a:defRPr/>
            </a:pPr>
            <a:r>
              <a:rPr kumimoji="0" sz="2200" b="0" i="0" u="none" strike="noStrike" kern="1200" cap="none" spc="0" normalizeH="0" baseline="0" noProof="0" dirty="0">
                <a:ln w="0"/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Tidak diperlukan pemicu (</a:t>
            </a:r>
            <a:r>
              <a:rPr kumimoji="0" sz="2200" b="0" i="1" u="none" strike="noStrike" kern="1200" cap="none" spc="0" normalizeH="0" baseline="0" noProof="0" dirty="0">
                <a:ln w="0"/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trigger</a:t>
            </a:r>
            <a:r>
              <a:rPr kumimoji="0" sz="2200" b="0" i="0" u="none" strike="noStrike" kern="1200" cap="none" spc="0" normalizeH="0" baseline="0" noProof="0" dirty="0">
                <a:ln w="0"/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) untuk mengakui penurunan nilai</a:t>
            </a:r>
          </a:p>
          <a:p>
            <a:pPr marL="801688" marR="0" lvl="1" indent="-334963" algn="l" defTabSz="1828434" rtl="0" eaLnBrk="1" fontAlgn="auto" latinLnBrk="0" hangingPunct="1">
              <a:lnSpc>
                <a:spcPct val="100000"/>
              </a:lnSpc>
              <a:spcBef>
                <a:spcPts val="503"/>
              </a:spcBef>
              <a:spcAft>
                <a:spcPts val="0"/>
              </a:spcAft>
              <a:buClrTx/>
              <a:buSzTx/>
              <a:buFontTx/>
              <a:buChar char="•"/>
              <a:tabLst>
                <a:tab pos="625475" algn="l"/>
              </a:tabLst>
              <a:defRPr/>
            </a:pPr>
            <a:r>
              <a:rPr kumimoji="0" sz="2200" b="0" i="0" u="none" strike="noStrike" kern="1200" cap="none" spc="0" normalizeH="0" baseline="0" noProof="0" dirty="0">
                <a:ln w="0"/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Lebih banyak pertimbangan.</a:t>
            </a:r>
          </a:p>
          <a:p>
            <a:pPr marL="344488" marR="0" lvl="0" indent="-334963" algn="l" defTabSz="1828434" rtl="0" eaLnBrk="1" fontAlgn="auto" latinLnBrk="0" hangingPunct="1">
              <a:lnSpc>
                <a:spcPct val="100000"/>
              </a:lnSpc>
              <a:spcBef>
                <a:spcPts val="514"/>
              </a:spcBef>
              <a:spcAft>
                <a:spcPts val="0"/>
              </a:spcAft>
              <a:buClrTx/>
              <a:buSzTx/>
              <a:buFontTx/>
              <a:buChar char="•"/>
              <a:tabLst>
                <a:tab pos="625475" algn="l"/>
              </a:tabLst>
              <a:defRPr/>
            </a:pPr>
            <a:r>
              <a:rPr kumimoji="0" sz="2200" b="0" i="0" u="none" strike="noStrike" kern="1200" cap="none" spc="0" normalizeH="0" baseline="0" noProof="0" dirty="0">
                <a:ln w="0"/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Satu model untuk seluruh instrumen keuangan dalam ruang lingkup PSAK </a:t>
            </a:r>
            <a:r>
              <a:rPr kumimoji="0" lang="en-ID" sz="2200" b="0" i="0" u="none" strike="noStrike" kern="1200" cap="none" spc="0" normalizeH="0" baseline="0" noProof="0" dirty="0">
                <a:ln w="0"/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109</a:t>
            </a:r>
            <a:r>
              <a:rPr kumimoji="0" sz="2200" b="0" i="0" u="none" strike="noStrike" kern="1200" cap="none" spc="0" normalizeH="0" baseline="0" noProof="0" dirty="0">
                <a:ln w="0"/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</a:t>
            </a:r>
          </a:p>
        </p:txBody>
      </p:sp>
      <p:sp>
        <p:nvSpPr>
          <p:cNvPr id="18" name="Rectangle 2">
            <a:extLst>
              <a:ext uri="{FF2B5EF4-FFF2-40B4-BE49-F238E27FC236}">
                <a16:creationId xmlns:a16="http://schemas.microsoft.com/office/drawing/2014/main" id="{F331EAB6-29F6-4321-9311-27BEEE4AB7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-282599"/>
            <a:ext cx="8229600" cy="981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>
            <a:lvl1pPr marL="225425" indent="9525" algn="l" rtl="0" eaLnBrk="0" fontAlgn="base" hangingPunct="0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90099"/>
                </a:solidFill>
                <a:latin typeface="+mj-lt"/>
                <a:ea typeface="+mj-ea"/>
                <a:cs typeface="+mj-cs"/>
              </a:defRPr>
            </a:lvl1pPr>
            <a:lvl2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2pPr>
            <a:lvl3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3pPr>
            <a:lvl4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4pPr>
            <a:lvl5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5pPr>
            <a:lvl6pPr marL="6826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6pPr>
            <a:lvl7pPr marL="11398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7pPr>
            <a:lvl8pPr marL="15970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8pPr>
            <a:lvl9pPr marL="20542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9pPr>
          </a:lstStyle>
          <a:p>
            <a:pPr marL="225425" marR="0" lvl="0" indent="9525" algn="ctr" defTabSz="1828434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id-ID" sz="2800" b="1" i="0" u="none" strike="noStrike" kern="0" cap="none" spc="0" normalizeH="0" baseline="0" noProof="0" dirty="0">
              <a:ln>
                <a:noFill/>
              </a:ln>
              <a:solidFill>
                <a:srgbClr val="990099"/>
              </a:solidFill>
              <a:effectLst/>
              <a:uLnTx/>
              <a:uFillTx/>
              <a:latin typeface="Arial"/>
              <a:ea typeface="+mj-ea"/>
              <a:cs typeface="+mj-cs"/>
            </a:endParaRP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B044BF69-B9C5-41C4-B3A0-00471F66CF1A}"/>
              </a:ext>
            </a:extLst>
          </p:cNvPr>
          <p:cNvSpPr/>
          <p:nvPr/>
        </p:nvSpPr>
        <p:spPr bwMode="auto">
          <a:xfrm>
            <a:off x="5670041" y="1671368"/>
            <a:ext cx="3626359" cy="430839"/>
          </a:xfrm>
          <a:prstGeom prst="roundRect">
            <a:avLst/>
          </a:prstGeom>
          <a:solidFill>
            <a:srgbClr val="FACDFF"/>
          </a:solidFill>
          <a:ln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Kejadian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masa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lalu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0DF1B13D-FE59-4C65-B001-00922DCDCDAB}"/>
              </a:ext>
            </a:extLst>
          </p:cNvPr>
          <p:cNvSpPr/>
          <p:nvPr/>
        </p:nvSpPr>
        <p:spPr bwMode="auto">
          <a:xfrm>
            <a:off x="2743200" y="1671367"/>
            <a:ext cx="1993126" cy="2443433"/>
          </a:xfrm>
          <a:prstGeom prst="roundRect">
            <a:avLst/>
          </a:prstGeom>
          <a:solidFill>
            <a:schemeClr val="bg2">
              <a:lumMod val="20000"/>
              <a:lumOff val="80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Informasi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yang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dicakup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23" name="Plus Sign 22">
            <a:extLst>
              <a:ext uri="{FF2B5EF4-FFF2-40B4-BE49-F238E27FC236}">
                <a16:creationId xmlns:a16="http://schemas.microsoft.com/office/drawing/2014/main" id="{E4A5B4A7-90BE-4B84-A5FE-5E35A941C8A1}"/>
              </a:ext>
            </a:extLst>
          </p:cNvPr>
          <p:cNvSpPr/>
          <p:nvPr/>
        </p:nvSpPr>
        <p:spPr bwMode="auto">
          <a:xfrm>
            <a:off x="7238999" y="2142497"/>
            <a:ext cx="330518" cy="335867"/>
          </a:xfrm>
          <a:prstGeom prst="mathPlus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4" name="Plus Sign 23">
            <a:extLst>
              <a:ext uri="{FF2B5EF4-FFF2-40B4-BE49-F238E27FC236}">
                <a16:creationId xmlns:a16="http://schemas.microsoft.com/office/drawing/2014/main" id="{A6D55E74-3DFB-417F-80B4-7E699F3A038E}"/>
              </a:ext>
            </a:extLst>
          </p:cNvPr>
          <p:cNvSpPr/>
          <p:nvPr/>
        </p:nvSpPr>
        <p:spPr bwMode="auto">
          <a:xfrm>
            <a:off x="7238999" y="3011901"/>
            <a:ext cx="330518" cy="335867"/>
          </a:xfrm>
          <a:prstGeom prst="mathPlus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AB3F25DF-B88F-4BD5-917E-DD047B26F66B}"/>
              </a:ext>
            </a:extLst>
          </p:cNvPr>
          <p:cNvSpPr/>
          <p:nvPr/>
        </p:nvSpPr>
        <p:spPr bwMode="auto">
          <a:xfrm>
            <a:off x="5670040" y="2496128"/>
            <a:ext cx="3626359" cy="430839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Kondisi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sekarang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5E9FA276-34B7-47B6-A844-F8F9CA0015EA}"/>
              </a:ext>
            </a:extLst>
          </p:cNvPr>
          <p:cNvSpPr/>
          <p:nvPr/>
        </p:nvSpPr>
        <p:spPr bwMode="auto">
          <a:xfrm>
            <a:off x="5642496" y="3445161"/>
            <a:ext cx="3626359" cy="669639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Perkiraan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kondisi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ekonomi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masa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depan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7" name="object 2">
            <a:extLst>
              <a:ext uri="{FF2B5EF4-FFF2-40B4-BE49-F238E27FC236}">
                <a16:creationId xmlns:a16="http://schemas.microsoft.com/office/drawing/2014/main" id="{DEAB3076-01EE-40CA-B10D-1E5CB148824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0001" rIns="0" bIns="0" numCol="1" rtlCol="0" anchor="ctr" anchorCtr="0" compatLnSpc="1">
            <a:prstTxWarp prst="textNoShape">
              <a:avLst/>
            </a:prstTxWarp>
            <a:spAutoFit/>
          </a:bodyPr>
          <a:lstStyle/>
          <a:p>
            <a:pPr marL="9525" algn="ctr">
              <a:spcBef>
                <a:spcPts val="79"/>
              </a:spcBef>
            </a:pPr>
            <a:r>
              <a:rPr lang="en-US" sz="4000" kern="100" spc="10" dirty="0" err="1"/>
              <a:t>Penurunan</a:t>
            </a:r>
            <a:r>
              <a:rPr lang="en-US" sz="4000" kern="100" spc="10" dirty="0"/>
              <a:t> </a:t>
            </a:r>
            <a:r>
              <a:rPr lang="en-US" sz="4000" kern="100" spc="10" dirty="0" err="1"/>
              <a:t>nilai</a:t>
            </a:r>
            <a:r>
              <a:rPr lang="en-US" sz="4000" kern="100" spc="10" dirty="0"/>
              <a:t> – model </a:t>
            </a:r>
            <a:r>
              <a:rPr lang="en-US" sz="4000" kern="100" spc="10" dirty="0" err="1"/>
              <a:t>baru</a:t>
            </a:r>
            <a:endParaRPr lang="en-US" sz="4000" kern="100" spc="10" dirty="0"/>
          </a:p>
        </p:txBody>
      </p:sp>
      <p:sp>
        <p:nvSpPr>
          <p:cNvPr id="2" name="Equal 1">
            <a:extLst>
              <a:ext uri="{FF2B5EF4-FFF2-40B4-BE49-F238E27FC236}">
                <a16:creationId xmlns:a16="http://schemas.microsoft.com/office/drawing/2014/main" id="{561984EC-0E45-C643-A5F6-6FCF7D177750}"/>
              </a:ext>
            </a:extLst>
          </p:cNvPr>
          <p:cNvSpPr/>
          <p:nvPr/>
        </p:nvSpPr>
        <p:spPr>
          <a:xfrm>
            <a:off x="4882763" y="2431550"/>
            <a:ext cx="640840" cy="683706"/>
          </a:xfrm>
          <a:prstGeom prst="mathEqual">
            <a:avLst/>
          </a:prstGeom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2FC7C4B9-059C-1545-B656-D0E3DA6EA53D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8952743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 descr="Graphical user interface, application&#10;&#10;Description automatically generated">
            <a:extLst>
              <a:ext uri="{FF2B5EF4-FFF2-40B4-BE49-F238E27FC236}">
                <a16:creationId xmlns:a16="http://schemas.microsoft.com/office/drawing/2014/main" id="{DB30DCA1-4532-974E-B6DA-B1EFEE0065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65661" y="1388941"/>
            <a:ext cx="5224696" cy="4959483"/>
          </a:xfrm>
          <a:prstGeom prst="rect">
            <a:avLst/>
          </a:prstGeom>
        </p:spPr>
      </p:pic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-198816" y="336552"/>
            <a:ext cx="10179300" cy="576921"/>
          </a:xfrm>
          <a:prstGeom prst="rect">
            <a:avLst/>
          </a:prstGeom>
        </p:spPr>
        <p:txBody>
          <a:bodyPr vert="horz" wrap="square" lIns="0" tIns="10001" rIns="0" bIns="0" rtlCol="0" anchor="ctr">
            <a:spAutoFit/>
          </a:bodyPr>
          <a:lstStyle/>
          <a:p>
            <a:pPr marL="9525">
              <a:lnSpc>
                <a:spcPct val="100000"/>
              </a:lnSpc>
              <a:spcBef>
                <a:spcPts val="79"/>
              </a:spcBef>
            </a:pPr>
            <a:r>
              <a:rPr sz="3600" dirty="0"/>
              <a:t>Sumber data dalam mengukur penurunan nilai</a:t>
            </a:r>
          </a:p>
        </p:txBody>
      </p:sp>
      <p:sp>
        <p:nvSpPr>
          <p:cNvPr id="3" name="object 3"/>
          <p:cNvSpPr/>
          <p:nvPr/>
        </p:nvSpPr>
        <p:spPr>
          <a:xfrm>
            <a:off x="2364784" y="1196523"/>
            <a:ext cx="2712560" cy="1309231"/>
          </a:xfrm>
          <a:custGeom>
            <a:avLst/>
            <a:gdLst>
              <a:gd name="connsiteX0" fmla="*/ 1366901 w 2740152"/>
              <a:gd name="connsiteY0" fmla="*/ 0 h 1715699"/>
              <a:gd name="connsiteX1" fmla="*/ 1302409 w 2740152"/>
              <a:gd name="connsiteY1" fmla="*/ 758 h 1715699"/>
              <a:gd name="connsiteX2" fmla="*/ 1238691 w 2740152"/>
              <a:gd name="connsiteY2" fmla="*/ 2882 h 1715699"/>
              <a:gd name="connsiteX3" fmla="*/ 1175813 w 2740152"/>
              <a:gd name="connsiteY3" fmla="*/ 6342 h 1715699"/>
              <a:gd name="connsiteX4" fmla="*/ 1113840 w 2740152"/>
              <a:gd name="connsiteY4" fmla="*/ 11105 h 1715699"/>
              <a:gd name="connsiteX5" fmla="*/ 1052839 w 2740152"/>
              <a:gd name="connsiteY5" fmla="*/ 17143 h 1715699"/>
              <a:gd name="connsiteX6" fmla="*/ 992875 w 2740152"/>
              <a:gd name="connsiteY6" fmla="*/ 24424 h 1715699"/>
              <a:gd name="connsiteX7" fmla="*/ 934012 w 2740152"/>
              <a:gd name="connsiteY7" fmla="*/ 32917 h 1715699"/>
              <a:gd name="connsiteX8" fmla="*/ 876318 w 2740152"/>
              <a:gd name="connsiteY8" fmla="*/ 42592 h 1715699"/>
              <a:gd name="connsiteX9" fmla="*/ 819858 w 2740152"/>
              <a:gd name="connsiteY9" fmla="*/ 53418 h 1715699"/>
              <a:gd name="connsiteX10" fmla="*/ 764697 w 2740152"/>
              <a:gd name="connsiteY10" fmla="*/ 65364 h 1715699"/>
              <a:gd name="connsiteX11" fmla="*/ 710901 w 2740152"/>
              <a:gd name="connsiteY11" fmla="*/ 78400 h 1715699"/>
              <a:gd name="connsiteX12" fmla="*/ 658536 w 2740152"/>
              <a:gd name="connsiteY12" fmla="*/ 92495 h 1715699"/>
              <a:gd name="connsiteX13" fmla="*/ 607667 w 2740152"/>
              <a:gd name="connsiteY13" fmla="*/ 107619 h 1715699"/>
              <a:gd name="connsiteX14" fmla="*/ 558360 w 2740152"/>
              <a:gd name="connsiteY14" fmla="*/ 123740 h 1715699"/>
              <a:gd name="connsiteX15" fmla="*/ 510680 w 2740152"/>
              <a:gd name="connsiteY15" fmla="*/ 140828 h 1715699"/>
              <a:gd name="connsiteX16" fmla="*/ 464694 w 2740152"/>
              <a:gd name="connsiteY16" fmla="*/ 158853 h 1715699"/>
              <a:gd name="connsiteX17" fmla="*/ 420467 w 2740152"/>
              <a:gd name="connsiteY17" fmla="*/ 177783 h 1715699"/>
              <a:gd name="connsiteX18" fmla="*/ 378064 w 2740152"/>
              <a:gd name="connsiteY18" fmla="*/ 197589 h 1715699"/>
              <a:gd name="connsiteX19" fmla="*/ 337552 w 2740152"/>
              <a:gd name="connsiteY19" fmla="*/ 218238 h 1715699"/>
              <a:gd name="connsiteX20" fmla="*/ 298996 w 2740152"/>
              <a:gd name="connsiteY20" fmla="*/ 239701 h 1715699"/>
              <a:gd name="connsiteX21" fmla="*/ 262461 w 2740152"/>
              <a:gd name="connsiteY21" fmla="*/ 261948 h 1715699"/>
              <a:gd name="connsiteX22" fmla="*/ 228013 w 2740152"/>
              <a:gd name="connsiteY22" fmla="*/ 284946 h 1715699"/>
              <a:gd name="connsiteX23" fmla="*/ 195718 w 2740152"/>
              <a:gd name="connsiteY23" fmla="*/ 308666 h 1715699"/>
              <a:gd name="connsiteX24" fmla="*/ 165642 w 2740152"/>
              <a:gd name="connsiteY24" fmla="*/ 333077 h 1715699"/>
              <a:gd name="connsiteX25" fmla="*/ 112407 w 2740152"/>
              <a:gd name="connsiteY25" fmla="*/ 383850 h 1715699"/>
              <a:gd name="connsiteX26" fmla="*/ 68835 w 2740152"/>
              <a:gd name="connsiteY26" fmla="*/ 437018 h 1715699"/>
              <a:gd name="connsiteX27" fmla="*/ 35449 w 2740152"/>
              <a:gd name="connsiteY27" fmla="*/ 492336 h 1715699"/>
              <a:gd name="connsiteX28" fmla="*/ 12775 w 2740152"/>
              <a:gd name="connsiteY28" fmla="*/ 549559 h 1715699"/>
              <a:gd name="connsiteX29" fmla="*/ 1339 w 2740152"/>
              <a:gd name="connsiteY29" fmla="*/ 608442 h 1715699"/>
              <a:gd name="connsiteX30" fmla="*/ 0 w 2740152"/>
              <a:gd name="connsiteY30" fmla="*/ 638429 h 1715699"/>
              <a:gd name="connsiteX31" fmla="*/ 1642 w 2740152"/>
              <a:gd name="connsiteY31" fmla="*/ 668423 h 1715699"/>
              <a:gd name="connsiteX32" fmla="*/ 13672 w 2740152"/>
              <a:gd name="connsiteY32" fmla="*/ 727298 h 1715699"/>
              <a:gd name="connsiteX33" fmla="*/ 36920 w 2740152"/>
              <a:gd name="connsiteY33" fmla="*/ 784486 h 1715699"/>
              <a:gd name="connsiteX34" fmla="*/ 70860 w 2740152"/>
              <a:gd name="connsiteY34" fmla="*/ 839744 h 1715699"/>
              <a:gd name="connsiteX35" fmla="*/ 114965 w 2740152"/>
              <a:gd name="connsiteY35" fmla="*/ 892827 h 1715699"/>
              <a:gd name="connsiteX36" fmla="*/ 168706 w 2740152"/>
              <a:gd name="connsiteY36" fmla="*/ 943491 h 1715699"/>
              <a:gd name="connsiteX37" fmla="*/ 199025 w 2740152"/>
              <a:gd name="connsiteY37" fmla="*/ 967840 h 1715699"/>
              <a:gd name="connsiteX38" fmla="*/ 231556 w 2740152"/>
              <a:gd name="connsiteY38" fmla="*/ 991493 h 1715699"/>
              <a:gd name="connsiteX39" fmla="*/ 266232 w 2740152"/>
              <a:gd name="connsiteY39" fmla="*/ 1014420 h 1715699"/>
              <a:gd name="connsiteX40" fmla="*/ 302988 w 2740152"/>
              <a:gd name="connsiteY40" fmla="*/ 1036589 h 1715699"/>
              <a:gd name="connsiteX41" fmla="*/ 341757 w 2740152"/>
              <a:gd name="connsiteY41" fmla="*/ 1057971 h 1715699"/>
              <a:gd name="connsiteX42" fmla="*/ 382474 w 2740152"/>
              <a:gd name="connsiteY42" fmla="*/ 1078535 h 1715699"/>
              <a:gd name="connsiteX43" fmla="*/ 425072 w 2740152"/>
              <a:gd name="connsiteY43" fmla="*/ 1098250 h 1715699"/>
              <a:gd name="connsiteX44" fmla="*/ 469487 w 2740152"/>
              <a:gd name="connsiteY44" fmla="*/ 1117087 h 1715699"/>
              <a:gd name="connsiteX45" fmla="*/ 515651 w 2740152"/>
              <a:gd name="connsiteY45" fmla="*/ 1135014 h 1715699"/>
              <a:gd name="connsiteX46" fmla="*/ 563499 w 2740152"/>
              <a:gd name="connsiteY46" fmla="*/ 1152001 h 1715699"/>
              <a:gd name="connsiteX47" fmla="*/ 612964 w 2740152"/>
              <a:gd name="connsiteY47" fmla="*/ 1168018 h 1715699"/>
              <a:gd name="connsiteX48" fmla="*/ 663982 w 2740152"/>
              <a:gd name="connsiteY48" fmla="*/ 1183034 h 1715699"/>
              <a:gd name="connsiteX49" fmla="*/ 716486 w 2740152"/>
              <a:gd name="connsiteY49" fmla="*/ 1197019 h 1715699"/>
              <a:gd name="connsiteX50" fmla="*/ 770410 w 2740152"/>
              <a:gd name="connsiteY50" fmla="*/ 1209941 h 1715699"/>
              <a:gd name="connsiteX51" fmla="*/ 825688 w 2740152"/>
              <a:gd name="connsiteY51" fmla="*/ 1221772 h 1715699"/>
              <a:gd name="connsiteX52" fmla="*/ 882255 w 2740152"/>
              <a:gd name="connsiteY52" fmla="*/ 1232480 h 1715699"/>
              <a:gd name="connsiteX53" fmla="*/ 940043 w 2740152"/>
              <a:gd name="connsiteY53" fmla="*/ 1242034 h 1715699"/>
              <a:gd name="connsiteX54" fmla="*/ 998988 w 2740152"/>
              <a:gd name="connsiteY54" fmla="*/ 1250405 h 1715699"/>
              <a:gd name="connsiteX55" fmla="*/ 1059024 w 2740152"/>
              <a:gd name="connsiteY55" fmla="*/ 1257561 h 1715699"/>
              <a:gd name="connsiteX56" fmla="*/ 1120084 w 2740152"/>
              <a:gd name="connsiteY56" fmla="*/ 1263473 h 1715699"/>
              <a:gd name="connsiteX57" fmla="*/ 1182103 w 2740152"/>
              <a:gd name="connsiteY57" fmla="*/ 1268110 h 1715699"/>
              <a:gd name="connsiteX58" fmla="*/ 1245014 w 2740152"/>
              <a:gd name="connsiteY58" fmla="*/ 1271441 h 1715699"/>
              <a:gd name="connsiteX59" fmla="*/ 1308752 w 2740152"/>
              <a:gd name="connsiteY59" fmla="*/ 1273435 h 1715699"/>
              <a:gd name="connsiteX60" fmla="*/ 1373251 w 2740152"/>
              <a:gd name="connsiteY60" fmla="*/ 1274064 h 1715699"/>
              <a:gd name="connsiteX61" fmla="*/ 2339295 w 2740152"/>
              <a:gd name="connsiteY61" fmla="*/ 1715699 h 1715699"/>
              <a:gd name="connsiteX62" fmla="*/ 1886203 w 2740152"/>
              <a:gd name="connsiteY62" fmla="*/ 1227074 h 1715699"/>
              <a:gd name="connsiteX63" fmla="*/ 1949931 w 2740152"/>
              <a:gd name="connsiteY63" fmla="*/ 1214148 h 1715699"/>
              <a:gd name="connsiteX64" fmla="*/ 2011719 w 2740152"/>
              <a:gd name="connsiteY64" fmla="*/ 1199851 h 1715699"/>
              <a:gd name="connsiteX65" fmla="*/ 2071498 w 2740152"/>
              <a:gd name="connsiteY65" fmla="*/ 1184231 h 1715699"/>
              <a:gd name="connsiteX66" fmla="*/ 2129199 w 2740152"/>
              <a:gd name="connsiteY66" fmla="*/ 1167335 h 1715699"/>
              <a:gd name="connsiteX67" fmla="*/ 2184752 w 2740152"/>
              <a:gd name="connsiteY67" fmla="*/ 1149213 h 1715699"/>
              <a:gd name="connsiteX68" fmla="*/ 2238089 w 2740152"/>
              <a:gd name="connsiteY68" fmla="*/ 1129911 h 1715699"/>
              <a:gd name="connsiteX69" fmla="*/ 2289139 w 2740152"/>
              <a:gd name="connsiteY69" fmla="*/ 1109478 h 1715699"/>
              <a:gd name="connsiteX70" fmla="*/ 2337834 w 2740152"/>
              <a:gd name="connsiteY70" fmla="*/ 1087961 h 1715699"/>
              <a:gd name="connsiteX71" fmla="*/ 2384105 w 2740152"/>
              <a:gd name="connsiteY71" fmla="*/ 1065410 h 1715699"/>
              <a:gd name="connsiteX72" fmla="*/ 2427882 w 2740152"/>
              <a:gd name="connsiteY72" fmla="*/ 1041873 h 1715699"/>
              <a:gd name="connsiteX73" fmla="*/ 2469096 w 2740152"/>
              <a:gd name="connsiteY73" fmla="*/ 1017396 h 1715699"/>
              <a:gd name="connsiteX74" fmla="*/ 2507678 w 2740152"/>
              <a:gd name="connsiteY74" fmla="*/ 992028 h 1715699"/>
              <a:gd name="connsiteX75" fmla="*/ 2543559 w 2740152"/>
              <a:gd name="connsiteY75" fmla="*/ 965818 h 1715699"/>
              <a:gd name="connsiteX76" fmla="*/ 2576668 w 2740152"/>
              <a:gd name="connsiteY76" fmla="*/ 938813 h 1715699"/>
              <a:gd name="connsiteX77" fmla="*/ 2606938 w 2740152"/>
              <a:gd name="connsiteY77" fmla="*/ 911062 h 1715699"/>
              <a:gd name="connsiteX78" fmla="*/ 2634299 w 2740152"/>
              <a:gd name="connsiteY78" fmla="*/ 882612 h 1715699"/>
              <a:gd name="connsiteX79" fmla="*/ 2680017 w 2740152"/>
              <a:gd name="connsiteY79" fmla="*/ 823809 h 1715699"/>
              <a:gd name="connsiteX80" fmla="*/ 2713267 w 2740152"/>
              <a:gd name="connsiteY80" fmla="*/ 762789 h 1715699"/>
              <a:gd name="connsiteX81" fmla="*/ 2733497 w 2740152"/>
              <a:gd name="connsiteY81" fmla="*/ 699936 h 1715699"/>
              <a:gd name="connsiteX82" fmla="*/ 2740152 w 2740152"/>
              <a:gd name="connsiteY82" fmla="*/ 635635 h 1715699"/>
              <a:gd name="connsiteX83" fmla="*/ 2738509 w 2740152"/>
              <a:gd name="connsiteY83" fmla="*/ 605640 h 1715699"/>
              <a:gd name="connsiteX84" fmla="*/ 2726479 w 2740152"/>
              <a:gd name="connsiteY84" fmla="*/ 546765 h 1715699"/>
              <a:gd name="connsiteX85" fmla="*/ 2703231 w 2740152"/>
              <a:gd name="connsiteY85" fmla="*/ 489577 h 1715699"/>
              <a:gd name="connsiteX86" fmla="*/ 2669291 w 2740152"/>
              <a:gd name="connsiteY86" fmla="*/ 434319 h 1715699"/>
              <a:gd name="connsiteX87" fmla="*/ 2625186 w 2740152"/>
              <a:gd name="connsiteY87" fmla="*/ 381236 h 1715699"/>
              <a:gd name="connsiteX88" fmla="*/ 2571445 w 2740152"/>
              <a:gd name="connsiteY88" fmla="*/ 330572 h 1715699"/>
              <a:gd name="connsiteX89" fmla="*/ 2541126 w 2740152"/>
              <a:gd name="connsiteY89" fmla="*/ 306223 h 1715699"/>
              <a:gd name="connsiteX90" fmla="*/ 2508595 w 2740152"/>
              <a:gd name="connsiteY90" fmla="*/ 282570 h 1715699"/>
              <a:gd name="connsiteX91" fmla="*/ 2473919 w 2740152"/>
              <a:gd name="connsiteY91" fmla="*/ 259643 h 1715699"/>
              <a:gd name="connsiteX92" fmla="*/ 2437163 w 2740152"/>
              <a:gd name="connsiteY92" fmla="*/ 237474 h 1715699"/>
              <a:gd name="connsiteX93" fmla="*/ 2398394 w 2740152"/>
              <a:gd name="connsiteY93" fmla="*/ 216092 h 1715699"/>
              <a:gd name="connsiteX94" fmla="*/ 2357677 w 2740152"/>
              <a:gd name="connsiteY94" fmla="*/ 195528 h 1715699"/>
              <a:gd name="connsiteX95" fmla="*/ 2315079 w 2740152"/>
              <a:gd name="connsiteY95" fmla="*/ 175813 h 1715699"/>
              <a:gd name="connsiteX96" fmla="*/ 2270664 w 2740152"/>
              <a:gd name="connsiteY96" fmla="*/ 156976 h 1715699"/>
              <a:gd name="connsiteX97" fmla="*/ 2224500 w 2740152"/>
              <a:gd name="connsiteY97" fmla="*/ 139049 h 1715699"/>
              <a:gd name="connsiteX98" fmla="*/ 2176652 w 2740152"/>
              <a:gd name="connsiteY98" fmla="*/ 122062 h 1715699"/>
              <a:gd name="connsiteX99" fmla="*/ 2127187 w 2740152"/>
              <a:gd name="connsiteY99" fmla="*/ 106045 h 1715699"/>
              <a:gd name="connsiteX100" fmla="*/ 2076169 w 2740152"/>
              <a:gd name="connsiteY100" fmla="*/ 91029 h 1715699"/>
              <a:gd name="connsiteX101" fmla="*/ 2023665 w 2740152"/>
              <a:gd name="connsiteY101" fmla="*/ 77044 h 1715699"/>
              <a:gd name="connsiteX102" fmla="*/ 1969741 w 2740152"/>
              <a:gd name="connsiteY102" fmla="*/ 64122 h 1715699"/>
              <a:gd name="connsiteX103" fmla="*/ 1914463 w 2740152"/>
              <a:gd name="connsiteY103" fmla="*/ 52291 h 1715699"/>
              <a:gd name="connsiteX104" fmla="*/ 1857896 w 2740152"/>
              <a:gd name="connsiteY104" fmla="*/ 41583 h 1715699"/>
              <a:gd name="connsiteX105" fmla="*/ 1800108 w 2740152"/>
              <a:gd name="connsiteY105" fmla="*/ 32029 h 1715699"/>
              <a:gd name="connsiteX106" fmla="*/ 1741163 w 2740152"/>
              <a:gd name="connsiteY106" fmla="*/ 23658 h 1715699"/>
              <a:gd name="connsiteX107" fmla="*/ 1681127 w 2740152"/>
              <a:gd name="connsiteY107" fmla="*/ 16502 h 1715699"/>
              <a:gd name="connsiteX108" fmla="*/ 1620067 w 2740152"/>
              <a:gd name="connsiteY108" fmla="*/ 10590 h 1715699"/>
              <a:gd name="connsiteX109" fmla="*/ 1558048 w 2740152"/>
              <a:gd name="connsiteY109" fmla="*/ 5953 h 1715699"/>
              <a:gd name="connsiteX110" fmla="*/ 1495137 w 2740152"/>
              <a:gd name="connsiteY110" fmla="*/ 2622 h 1715699"/>
              <a:gd name="connsiteX111" fmla="*/ 1431399 w 2740152"/>
              <a:gd name="connsiteY111" fmla="*/ 628 h 1715699"/>
              <a:gd name="connsiteX112" fmla="*/ 1366901 w 2740152"/>
              <a:gd name="connsiteY112" fmla="*/ 0 h 1715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2740152" h="1715699">
                <a:moveTo>
                  <a:pt x="1366901" y="0"/>
                </a:moveTo>
                <a:lnTo>
                  <a:pt x="1302409" y="758"/>
                </a:lnTo>
                <a:lnTo>
                  <a:pt x="1238691" y="2882"/>
                </a:lnTo>
                <a:lnTo>
                  <a:pt x="1175813" y="6342"/>
                </a:lnTo>
                <a:lnTo>
                  <a:pt x="1113840" y="11105"/>
                </a:lnTo>
                <a:lnTo>
                  <a:pt x="1052839" y="17143"/>
                </a:lnTo>
                <a:lnTo>
                  <a:pt x="992875" y="24424"/>
                </a:lnTo>
                <a:lnTo>
                  <a:pt x="934012" y="32917"/>
                </a:lnTo>
                <a:lnTo>
                  <a:pt x="876318" y="42592"/>
                </a:lnTo>
                <a:lnTo>
                  <a:pt x="819858" y="53418"/>
                </a:lnTo>
                <a:lnTo>
                  <a:pt x="764697" y="65364"/>
                </a:lnTo>
                <a:lnTo>
                  <a:pt x="710901" y="78400"/>
                </a:lnTo>
                <a:lnTo>
                  <a:pt x="658536" y="92495"/>
                </a:lnTo>
                <a:lnTo>
                  <a:pt x="607667" y="107619"/>
                </a:lnTo>
                <a:lnTo>
                  <a:pt x="558360" y="123740"/>
                </a:lnTo>
                <a:lnTo>
                  <a:pt x="510680" y="140828"/>
                </a:lnTo>
                <a:lnTo>
                  <a:pt x="464694" y="158853"/>
                </a:lnTo>
                <a:lnTo>
                  <a:pt x="420467" y="177783"/>
                </a:lnTo>
                <a:lnTo>
                  <a:pt x="378064" y="197589"/>
                </a:lnTo>
                <a:lnTo>
                  <a:pt x="337552" y="218238"/>
                </a:lnTo>
                <a:lnTo>
                  <a:pt x="298996" y="239701"/>
                </a:lnTo>
                <a:lnTo>
                  <a:pt x="262461" y="261948"/>
                </a:lnTo>
                <a:lnTo>
                  <a:pt x="228013" y="284946"/>
                </a:lnTo>
                <a:lnTo>
                  <a:pt x="195718" y="308666"/>
                </a:lnTo>
                <a:lnTo>
                  <a:pt x="165642" y="333077"/>
                </a:lnTo>
                <a:lnTo>
                  <a:pt x="112407" y="383850"/>
                </a:lnTo>
                <a:lnTo>
                  <a:pt x="68835" y="437018"/>
                </a:lnTo>
                <a:lnTo>
                  <a:pt x="35449" y="492336"/>
                </a:lnTo>
                <a:lnTo>
                  <a:pt x="12775" y="549559"/>
                </a:lnTo>
                <a:lnTo>
                  <a:pt x="1339" y="608442"/>
                </a:lnTo>
                <a:cubicBezTo>
                  <a:pt x="893" y="618438"/>
                  <a:pt x="446" y="628433"/>
                  <a:pt x="0" y="638429"/>
                </a:cubicBezTo>
                <a:cubicBezTo>
                  <a:pt x="547" y="648427"/>
                  <a:pt x="1095" y="658425"/>
                  <a:pt x="1642" y="668423"/>
                </a:cubicBezTo>
                <a:lnTo>
                  <a:pt x="13672" y="727298"/>
                </a:lnTo>
                <a:lnTo>
                  <a:pt x="36920" y="784486"/>
                </a:lnTo>
                <a:lnTo>
                  <a:pt x="70860" y="839744"/>
                </a:lnTo>
                <a:lnTo>
                  <a:pt x="114965" y="892827"/>
                </a:lnTo>
                <a:lnTo>
                  <a:pt x="168706" y="943491"/>
                </a:lnTo>
                <a:lnTo>
                  <a:pt x="199025" y="967840"/>
                </a:lnTo>
                <a:lnTo>
                  <a:pt x="231556" y="991493"/>
                </a:lnTo>
                <a:lnTo>
                  <a:pt x="266232" y="1014420"/>
                </a:lnTo>
                <a:lnTo>
                  <a:pt x="302988" y="1036589"/>
                </a:lnTo>
                <a:lnTo>
                  <a:pt x="341757" y="1057971"/>
                </a:lnTo>
                <a:lnTo>
                  <a:pt x="382474" y="1078535"/>
                </a:lnTo>
                <a:lnTo>
                  <a:pt x="425072" y="1098250"/>
                </a:lnTo>
                <a:lnTo>
                  <a:pt x="469487" y="1117087"/>
                </a:lnTo>
                <a:lnTo>
                  <a:pt x="515651" y="1135014"/>
                </a:lnTo>
                <a:lnTo>
                  <a:pt x="563499" y="1152001"/>
                </a:lnTo>
                <a:lnTo>
                  <a:pt x="612964" y="1168018"/>
                </a:lnTo>
                <a:lnTo>
                  <a:pt x="663982" y="1183034"/>
                </a:lnTo>
                <a:lnTo>
                  <a:pt x="716486" y="1197019"/>
                </a:lnTo>
                <a:lnTo>
                  <a:pt x="770410" y="1209941"/>
                </a:lnTo>
                <a:lnTo>
                  <a:pt x="825688" y="1221772"/>
                </a:lnTo>
                <a:lnTo>
                  <a:pt x="882255" y="1232480"/>
                </a:lnTo>
                <a:lnTo>
                  <a:pt x="940043" y="1242034"/>
                </a:lnTo>
                <a:lnTo>
                  <a:pt x="998988" y="1250405"/>
                </a:lnTo>
                <a:lnTo>
                  <a:pt x="1059024" y="1257561"/>
                </a:lnTo>
                <a:lnTo>
                  <a:pt x="1120084" y="1263473"/>
                </a:lnTo>
                <a:lnTo>
                  <a:pt x="1182103" y="1268110"/>
                </a:lnTo>
                <a:lnTo>
                  <a:pt x="1245014" y="1271441"/>
                </a:lnTo>
                <a:lnTo>
                  <a:pt x="1308752" y="1273435"/>
                </a:lnTo>
                <a:lnTo>
                  <a:pt x="1373251" y="1274064"/>
                </a:lnTo>
                <a:lnTo>
                  <a:pt x="2339295" y="1715699"/>
                </a:lnTo>
                <a:lnTo>
                  <a:pt x="1886203" y="1227074"/>
                </a:lnTo>
                <a:lnTo>
                  <a:pt x="1949931" y="1214148"/>
                </a:lnTo>
                <a:lnTo>
                  <a:pt x="2011719" y="1199851"/>
                </a:lnTo>
                <a:lnTo>
                  <a:pt x="2071498" y="1184231"/>
                </a:lnTo>
                <a:lnTo>
                  <a:pt x="2129199" y="1167335"/>
                </a:lnTo>
                <a:lnTo>
                  <a:pt x="2184752" y="1149213"/>
                </a:lnTo>
                <a:lnTo>
                  <a:pt x="2238089" y="1129911"/>
                </a:lnTo>
                <a:lnTo>
                  <a:pt x="2289139" y="1109478"/>
                </a:lnTo>
                <a:lnTo>
                  <a:pt x="2337834" y="1087961"/>
                </a:lnTo>
                <a:lnTo>
                  <a:pt x="2384105" y="1065410"/>
                </a:lnTo>
                <a:lnTo>
                  <a:pt x="2427882" y="1041873"/>
                </a:lnTo>
                <a:lnTo>
                  <a:pt x="2469096" y="1017396"/>
                </a:lnTo>
                <a:lnTo>
                  <a:pt x="2507678" y="992028"/>
                </a:lnTo>
                <a:lnTo>
                  <a:pt x="2543559" y="965818"/>
                </a:lnTo>
                <a:lnTo>
                  <a:pt x="2576668" y="938813"/>
                </a:lnTo>
                <a:lnTo>
                  <a:pt x="2606938" y="911062"/>
                </a:lnTo>
                <a:lnTo>
                  <a:pt x="2634299" y="882612"/>
                </a:lnTo>
                <a:lnTo>
                  <a:pt x="2680017" y="823809"/>
                </a:lnTo>
                <a:lnTo>
                  <a:pt x="2713267" y="762789"/>
                </a:lnTo>
                <a:lnTo>
                  <a:pt x="2733497" y="699936"/>
                </a:lnTo>
                <a:lnTo>
                  <a:pt x="2740152" y="635635"/>
                </a:lnTo>
                <a:cubicBezTo>
                  <a:pt x="2739604" y="625637"/>
                  <a:pt x="2739057" y="615638"/>
                  <a:pt x="2738509" y="605640"/>
                </a:cubicBezTo>
                <a:lnTo>
                  <a:pt x="2726479" y="546765"/>
                </a:lnTo>
                <a:lnTo>
                  <a:pt x="2703231" y="489577"/>
                </a:lnTo>
                <a:lnTo>
                  <a:pt x="2669291" y="434319"/>
                </a:lnTo>
                <a:lnTo>
                  <a:pt x="2625186" y="381236"/>
                </a:lnTo>
                <a:lnTo>
                  <a:pt x="2571445" y="330572"/>
                </a:lnTo>
                <a:lnTo>
                  <a:pt x="2541126" y="306223"/>
                </a:lnTo>
                <a:lnTo>
                  <a:pt x="2508595" y="282570"/>
                </a:lnTo>
                <a:lnTo>
                  <a:pt x="2473919" y="259643"/>
                </a:lnTo>
                <a:lnTo>
                  <a:pt x="2437163" y="237474"/>
                </a:lnTo>
                <a:lnTo>
                  <a:pt x="2398394" y="216092"/>
                </a:lnTo>
                <a:lnTo>
                  <a:pt x="2357677" y="195528"/>
                </a:lnTo>
                <a:lnTo>
                  <a:pt x="2315079" y="175813"/>
                </a:lnTo>
                <a:lnTo>
                  <a:pt x="2270664" y="156976"/>
                </a:lnTo>
                <a:lnTo>
                  <a:pt x="2224500" y="139049"/>
                </a:lnTo>
                <a:lnTo>
                  <a:pt x="2176652" y="122062"/>
                </a:lnTo>
                <a:lnTo>
                  <a:pt x="2127187" y="106045"/>
                </a:lnTo>
                <a:lnTo>
                  <a:pt x="2076169" y="91029"/>
                </a:lnTo>
                <a:lnTo>
                  <a:pt x="2023665" y="77044"/>
                </a:lnTo>
                <a:lnTo>
                  <a:pt x="1969741" y="64122"/>
                </a:lnTo>
                <a:lnTo>
                  <a:pt x="1914463" y="52291"/>
                </a:lnTo>
                <a:lnTo>
                  <a:pt x="1857896" y="41583"/>
                </a:lnTo>
                <a:lnTo>
                  <a:pt x="1800108" y="32029"/>
                </a:lnTo>
                <a:lnTo>
                  <a:pt x="1741163" y="23658"/>
                </a:lnTo>
                <a:lnTo>
                  <a:pt x="1681127" y="16502"/>
                </a:lnTo>
                <a:lnTo>
                  <a:pt x="1620067" y="10590"/>
                </a:lnTo>
                <a:lnTo>
                  <a:pt x="1558048" y="5953"/>
                </a:lnTo>
                <a:lnTo>
                  <a:pt x="1495137" y="2622"/>
                </a:lnTo>
                <a:lnTo>
                  <a:pt x="1431399" y="628"/>
                </a:lnTo>
                <a:lnTo>
                  <a:pt x="1366901" y="0"/>
                </a:lnTo>
                <a:close/>
              </a:path>
            </a:pathLst>
          </a:custGeom>
          <a:solidFill>
            <a:srgbClr val="D6D2EE"/>
          </a:solidFill>
        </p:spPr>
        <p:txBody>
          <a:bodyPr wrap="square" lIns="0" tIns="0" rIns="0" bIns="0" rtlCol="0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819400" y="1326960"/>
            <a:ext cx="2071434" cy="641041"/>
          </a:xfrm>
          <a:prstGeom prst="rect">
            <a:avLst/>
          </a:prstGeom>
        </p:spPr>
        <p:txBody>
          <a:bodyPr vert="horz" wrap="square" lIns="0" tIns="10001" rIns="0" bIns="0" rtlCol="0">
            <a:spAutoFit/>
          </a:bodyPr>
          <a:lstStyle/>
          <a:p>
            <a:pPr marL="9525" marR="3810" lvl="0" indent="326707" algn="l" defTabSz="1828434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0" b="1" i="0" u="none" strike="noStrike" kern="1200" cap="none" spc="0" normalizeH="0" baseline="0" noProof="0" dirty="0">
                <a:ln>
                  <a:noFill/>
                </a:ln>
                <a:solidFill>
                  <a:srgbClr val="473697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Peringkat  </a:t>
            </a:r>
            <a:r>
              <a:rPr kumimoji="0" sz="2100" b="1" i="0" u="none" strike="noStrike" kern="1200" cap="none" spc="0" normalizeH="0" baseline="0" noProof="0" dirty="0">
                <a:ln>
                  <a:noFill/>
                </a:ln>
                <a:solidFill>
                  <a:srgbClr val="473697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internal</a:t>
            </a:r>
            <a:r>
              <a:rPr kumimoji="0" sz="2000" b="1" i="0" u="none" strike="noStrike" kern="1200" cap="none" spc="0" normalizeH="0" baseline="0" noProof="0" dirty="0">
                <a:ln>
                  <a:noFill/>
                </a:ln>
                <a:solidFill>
                  <a:srgbClr val="473697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/eksternal</a:t>
            </a:r>
            <a:endParaRPr kumimoji="0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447801" y="4165456"/>
            <a:ext cx="2659044" cy="1264001"/>
          </a:xfrm>
          <a:custGeom>
            <a:avLst/>
            <a:gdLst/>
            <a:ahLst/>
            <a:cxnLst/>
            <a:rect l="l" t="t" r="r" b="b"/>
            <a:pathLst>
              <a:path w="2848610" h="1460500">
                <a:moveTo>
                  <a:pt x="1192188" y="0"/>
                </a:moveTo>
                <a:lnTo>
                  <a:pt x="1138343" y="309"/>
                </a:lnTo>
                <a:lnTo>
                  <a:pt x="1084328" y="2164"/>
                </a:lnTo>
                <a:lnTo>
                  <a:pt x="1030221" y="5584"/>
                </a:lnTo>
                <a:lnTo>
                  <a:pt x="976099" y="10588"/>
                </a:lnTo>
                <a:lnTo>
                  <a:pt x="922042" y="17195"/>
                </a:lnTo>
                <a:lnTo>
                  <a:pt x="863299" y="26229"/>
                </a:lnTo>
                <a:lnTo>
                  <a:pt x="805982" y="36981"/>
                </a:lnTo>
                <a:lnTo>
                  <a:pt x="750145" y="49396"/>
                </a:lnTo>
                <a:lnTo>
                  <a:pt x="695845" y="63422"/>
                </a:lnTo>
                <a:lnTo>
                  <a:pt x="643139" y="79001"/>
                </a:lnTo>
                <a:lnTo>
                  <a:pt x="592083" y="96081"/>
                </a:lnTo>
                <a:lnTo>
                  <a:pt x="542732" y="114606"/>
                </a:lnTo>
                <a:lnTo>
                  <a:pt x="495143" y="134521"/>
                </a:lnTo>
                <a:lnTo>
                  <a:pt x="449373" y="155773"/>
                </a:lnTo>
                <a:lnTo>
                  <a:pt x="405477" y="178306"/>
                </a:lnTo>
                <a:lnTo>
                  <a:pt x="363512" y="202065"/>
                </a:lnTo>
                <a:lnTo>
                  <a:pt x="323534" y="226996"/>
                </a:lnTo>
                <a:lnTo>
                  <a:pt x="285599" y="253044"/>
                </a:lnTo>
                <a:lnTo>
                  <a:pt x="249764" y="280155"/>
                </a:lnTo>
                <a:lnTo>
                  <a:pt x="216084" y="308274"/>
                </a:lnTo>
                <a:lnTo>
                  <a:pt x="184616" y="337346"/>
                </a:lnTo>
                <a:lnTo>
                  <a:pt x="155417" y="367317"/>
                </a:lnTo>
                <a:lnTo>
                  <a:pt x="128541" y="398132"/>
                </a:lnTo>
                <a:lnTo>
                  <a:pt x="104047" y="429735"/>
                </a:lnTo>
                <a:lnTo>
                  <a:pt x="81989" y="462074"/>
                </a:lnTo>
                <a:lnTo>
                  <a:pt x="62424" y="495092"/>
                </a:lnTo>
                <a:lnTo>
                  <a:pt x="30999" y="562949"/>
                </a:lnTo>
                <a:lnTo>
                  <a:pt x="10220" y="632869"/>
                </a:lnTo>
                <a:lnTo>
                  <a:pt x="538" y="704416"/>
                </a:lnTo>
                <a:lnTo>
                  <a:pt x="0" y="740662"/>
                </a:lnTo>
                <a:lnTo>
                  <a:pt x="2403" y="777151"/>
                </a:lnTo>
                <a:lnTo>
                  <a:pt x="16265" y="850638"/>
                </a:lnTo>
                <a:lnTo>
                  <a:pt x="27835" y="887526"/>
                </a:lnTo>
                <a:lnTo>
                  <a:pt x="57541" y="955457"/>
                </a:lnTo>
                <a:lnTo>
                  <a:pt x="96781" y="1020142"/>
                </a:lnTo>
                <a:lnTo>
                  <a:pt x="119792" y="1051194"/>
                </a:lnTo>
                <a:lnTo>
                  <a:pt x="144967" y="1081347"/>
                </a:lnTo>
                <a:lnTo>
                  <a:pt x="172232" y="1110572"/>
                </a:lnTo>
                <a:lnTo>
                  <a:pt x="201513" y="1138841"/>
                </a:lnTo>
                <a:lnTo>
                  <a:pt x="232736" y="1166123"/>
                </a:lnTo>
                <a:lnTo>
                  <a:pt x="265829" y="1192390"/>
                </a:lnTo>
                <a:lnTo>
                  <a:pt x="300718" y="1217613"/>
                </a:lnTo>
                <a:lnTo>
                  <a:pt x="337328" y="1241763"/>
                </a:lnTo>
                <a:lnTo>
                  <a:pt x="375588" y="1264810"/>
                </a:lnTo>
                <a:lnTo>
                  <a:pt x="415423" y="1286726"/>
                </a:lnTo>
                <a:lnTo>
                  <a:pt x="456760" y="1307481"/>
                </a:lnTo>
                <a:lnTo>
                  <a:pt x="499525" y="1327046"/>
                </a:lnTo>
                <a:lnTo>
                  <a:pt x="543645" y="1345393"/>
                </a:lnTo>
                <a:lnTo>
                  <a:pt x="589047" y="1362492"/>
                </a:lnTo>
                <a:lnTo>
                  <a:pt x="635656" y="1378314"/>
                </a:lnTo>
                <a:lnTo>
                  <a:pt x="683400" y="1392830"/>
                </a:lnTo>
                <a:lnTo>
                  <a:pt x="732205" y="1406011"/>
                </a:lnTo>
                <a:lnTo>
                  <a:pt x="781998" y="1417828"/>
                </a:lnTo>
                <a:lnTo>
                  <a:pt x="832704" y="1428252"/>
                </a:lnTo>
                <a:lnTo>
                  <a:pt x="884251" y="1437253"/>
                </a:lnTo>
                <a:lnTo>
                  <a:pt x="936566" y="1444803"/>
                </a:lnTo>
                <a:lnTo>
                  <a:pt x="989573" y="1450873"/>
                </a:lnTo>
                <a:lnTo>
                  <a:pt x="1043201" y="1455433"/>
                </a:lnTo>
                <a:lnTo>
                  <a:pt x="1097376" y="1458454"/>
                </a:lnTo>
                <a:lnTo>
                  <a:pt x="1152024" y="1459908"/>
                </a:lnTo>
                <a:lnTo>
                  <a:pt x="1207071" y="1459765"/>
                </a:lnTo>
                <a:lnTo>
                  <a:pt x="1262445" y="1457996"/>
                </a:lnTo>
                <a:lnTo>
                  <a:pt x="1318071" y="1454572"/>
                </a:lnTo>
                <a:lnTo>
                  <a:pt x="1373876" y="1449464"/>
                </a:lnTo>
                <a:lnTo>
                  <a:pt x="1429788" y="1442643"/>
                </a:lnTo>
                <a:lnTo>
                  <a:pt x="1488530" y="1433610"/>
                </a:lnTo>
                <a:lnTo>
                  <a:pt x="1545848" y="1422858"/>
                </a:lnTo>
                <a:lnTo>
                  <a:pt x="1601685" y="1410442"/>
                </a:lnTo>
                <a:lnTo>
                  <a:pt x="1655984" y="1396417"/>
                </a:lnTo>
                <a:lnTo>
                  <a:pt x="1708690" y="1380837"/>
                </a:lnTo>
                <a:lnTo>
                  <a:pt x="1759747" y="1363758"/>
                </a:lnTo>
                <a:lnTo>
                  <a:pt x="1809098" y="1345233"/>
                </a:lnTo>
                <a:lnTo>
                  <a:pt x="1856686" y="1325317"/>
                </a:lnTo>
                <a:lnTo>
                  <a:pt x="1902457" y="1304066"/>
                </a:lnTo>
                <a:lnTo>
                  <a:pt x="1946353" y="1281533"/>
                </a:lnTo>
                <a:lnTo>
                  <a:pt x="1988318" y="1257774"/>
                </a:lnTo>
                <a:lnTo>
                  <a:pt x="2028296" y="1232843"/>
                </a:lnTo>
                <a:lnTo>
                  <a:pt x="2066230" y="1206794"/>
                </a:lnTo>
                <a:lnTo>
                  <a:pt x="2102066" y="1179683"/>
                </a:lnTo>
                <a:lnTo>
                  <a:pt x="2135746" y="1151564"/>
                </a:lnTo>
                <a:lnTo>
                  <a:pt x="2167213" y="1122492"/>
                </a:lnTo>
                <a:lnTo>
                  <a:pt x="2196413" y="1092522"/>
                </a:lnTo>
                <a:lnTo>
                  <a:pt x="2223288" y="1061707"/>
                </a:lnTo>
                <a:lnTo>
                  <a:pt x="2247783" y="1030103"/>
                </a:lnTo>
                <a:lnTo>
                  <a:pt x="2269841" y="997765"/>
                </a:lnTo>
                <a:lnTo>
                  <a:pt x="2289406" y="964747"/>
                </a:lnTo>
                <a:lnTo>
                  <a:pt x="2320831" y="896890"/>
                </a:lnTo>
                <a:lnTo>
                  <a:pt x="2341609" y="826969"/>
                </a:lnTo>
                <a:lnTo>
                  <a:pt x="2351291" y="755423"/>
                </a:lnTo>
                <a:lnTo>
                  <a:pt x="2351830" y="719176"/>
                </a:lnTo>
                <a:lnTo>
                  <a:pt x="2349426" y="682687"/>
                </a:lnTo>
                <a:lnTo>
                  <a:pt x="2344023" y="646011"/>
                </a:lnTo>
                <a:lnTo>
                  <a:pt x="2335565" y="609201"/>
                </a:lnTo>
                <a:lnTo>
                  <a:pt x="2323995" y="572312"/>
                </a:lnTo>
                <a:lnTo>
                  <a:pt x="2781039" y="316788"/>
                </a:lnTo>
                <a:lnTo>
                  <a:pt x="2145306" y="316788"/>
                </a:lnTo>
                <a:lnTo>
                  <a:pt x="2113074" y="289043"/>
                </a:lnTo>
                <a:lnTo>
                  <a:pt x="2079033" y="262443"/>
                </a:lnTo>
                <a:lnTo>
                  <a:pt x="2043259" y="237008"/>
                </a:lnTo>
                <a:lnTo>
                  <a:pt x="2005831" y="212756"/>
                </a:lnTo>
                <a:lnTo>
                  <a:pt x="1966828" y="189706"/>
                </a:lnTo>
                <a:lnTo>
                  <a:pt x="1926327" y="167877"/>
                </a:lnTo>
                <a:lnTo>
                  <a:pt x="1884407" y="147289"/>
                </a:lnTo>
                <a:lnTo>
                  <a:pt x="1841145" y="127961"/>
                </a:lnTo>
                <a:lnTo>
                  <a:pt x="1796619" y="109912"/>
                </a:lnTo>
                <a:lnTo>
                  <a:pt x="1750909" y="93160"/>
                </a:lnTo>
                <a:lnTo>
                  <a:pt x="1704091" y="77725"/>
                </a:lnTo>
                <a:lnTo>
                  <a:pt x="1656243" y="63626"/>
                </a:lnTo>
                <a:lnTo>
                  <a:pt x="1607445" y="50882"/>
                </a:lnTo>
                <a:lnTo>
                  <a:pt x="1557774" y="39512"/>
                </a:lnTo>
                <a:lnTo>
                  <a:pt x="1507307" y="29535"/>
                </a:lnTo>
                <a:lnTo>
                  <a:pt x="1456124" y="20971"/>
                </a:lnTo>
                <a:lnTo>
                  <a:pt x="1404302" y="13838"/>
                </a:lnTo>
                <a:lnTo>
                  <a:pt x="1351919" y="8155"/>
                </a:lnTo>
                <a:lnTo>
                  <a:pt x="1299054" y="3942"/>
                </a:lnTo>
                <a:lnTo>
                  <a:pt x="1245784" y="1217"/>
                </a:lnTo>
                <a:lnTo>
                  <a:pt x="1192188" y="0"/>
                </a:lnTo>
                <a:close/>
              </a:path>
              <a:path w="2848610" h="1460500">
                <a:moveTo>
                  <a:pt x="2848505" y="279069"/>
                </a:moveTo>
                <a:lnTo>
                  <a:pt x="2145306" y="316788"/>
                </a:lnTo>
                <a:lnTo>
                  <a:pt x="2781039" y="316788"/>
                </a:lnTo>
                <a:lnTo>
                  <a:pt x="2848505" y="279069"/>
                </a:lnTo>
                <a:close/>
              </a:path>
            </a:pathLst>
          </a:custGeom>
          <a:solidFill>
            <a:srgbClr val="EBC5EF"/>
          </a:solidFill>
        </p:spPr>
        <p:txBody>
          <a:bodyPr wrap="square" lIns="0" tIns="0" rIns="0" bIns="0" rtlCol="0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709057" y="4304163"/>
            <a:ext cx="1685515" cy="979595"/>
          </a:xfrm>
          <a:prstGeom prst="rect">
            <a:avLst/>
          </a:prstGeom>
        </p:spPr>
        <p:txBody>
          <a:bodyPr vert="horz" wrap="square" lIns="0" tIns="10001" rIns="0" bIns="0" rtlCol="0">
            <a:spAutoFit/>
          </a:bodyPr>
          <a:lstStyle/>
          <a:p>
            <a:pPr marL="9049" marR="3810" lvl="0" indent="0" algn="ctr" defTabSz="1828434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0" b="1" i="0" u="none" strike="noStrike" kern="1200" cap="none" spc="0" normalizeH="0" baseline="0" noProof="0" dirty="0">
                <a:ln>
                  <a:noFill/>
                </a:ln>
                <a:solidFill>
                  <a:srgbClr val="6C1F77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Pengalaman  kerugian  historis</a:t>
            </a:r>
            <a:endParaRPr kumimoji="0" sz="21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516959" y="2949427"/>
            <a:ext cx="2930175" cy="1081564"/>
          </a:xfrm>
          <a:custGeom>
            <a:avLst/>
            <a:gdLst/>
            <a:ahLst/>
            <a:cxnLst/>
            <a:rect l="l" t="t" r="r" b="b"/>
            <a:pathLst>
              <a:path w="3345815" h="1442085">
                <a:moveTo>
                  <a:pt x="1962123" y="0"/>
                </a:moveTo>
                <a:lnTo>
                  <a:pt x="1901571" y="648"/>
                </a:lnTo>
                <a:lnTo>
                  <a:pt x="1841593" y="2656"/>
                </a:lnTo>
                <a:lnTo>
                  <a:pt x="1782250" y="5995"/>
                </a:lnTo>
                <a:lnTo>
                  <a:pt x="1723602" y="10639"/>
                </a:lnTo>
                <a:lnTo>
                  <a:pt x="1665711" y="16563"/>
                </a:lnTo>
                <a:lnTo>
                  <a:pt x="1608638" y="23738"/>
                </a:lnTo>
                <a:lnTo>
                  <a:pt x="1552443" y="32139"/>
                </a:lnTo>
                <a:lnTo>
                  <a:pt x="1497188" y="41738"/>
                </a:lnTo>
                <a:lnTo>
                  <a:pt x="1442934" y="52511"/>
                </a:lnTo>
                <a:lnTo>
                  <a:pt x="1389742" y="64428"/>
                </a:lnTo>
                <a:lnTo>
                  <a:pt x="1337673" y="77465"/>
                </a:lnTo>
                <a:lnTo>
                  <a:pt x="1286787" y="91595"/>
                </a:lnTo>
                <a:lnTo>
                  <a:pt x="1237146" y="106790"/>
                </a:lnTo>
                <a:lnTo>
                  <a:pt x="1188811" y="123025"/>
                </a:lnTo>
                <a:lnTo>
                  <a:pt x="1141843" y="140272"/>
                </a:lnTo>
                <a:lnTo>
                  <a:pt x="1096302" y="158505"/>
                </a:lnTo>
                <a:lnTo>
                  <a:pt x="1052250" y="177699"/>
                </a:lnTo>
                <a:lnTo>
                  <a:pt x="1009748" y="197824"/>
                </a:lnTo>
                <a:lnTo>
                  <a:pt x="968857" y="218857"/>
                </a:lnTo>
                <a:lnTo>
                  <a:pt x="929637" y="240769"/>
                </a:lnTo>
                <a:lnTo>
                  <a:pt x="892150" y="263534"/>
                </a:lnTo>
                <a:lnTo>
                  <a:pt x="856457" y="287126"/>
                </a:lnTo>
                <a:lnTo>
                  <a:pt x="822619" y="311518"/>
                </a:lnTo>
                <a:lnTo>
                  <a:pt x="790697" y="336683"/>
                </a:lnTo>
                <a:lnTo>
                  <a:pt x="760751" y="362595"/>
                </a:lnTo>
                <a:lnTo>
                  <a:pt x="732843" y="389227"/>
                </a:lnTo>
                <a:lnTo>
                  <a:pt x="683385" y="444545"/>
                </a:lnTo>
                <a:lnTo>
                  <a:pt x="642809" y="502424"/>
                </a:lnTo>
                <a:lnTo>
                  <a:pt x="611605" y="562653"/>
                </a:lnTo>
                <a:lnTo>
                  <a:pt x="590260" y="625017"/>
                </a:lnTo>
                <a:lnTo>
                  <a:pt x="583437" y="656934"/>
                </a:lnTo>
                <a:lnTo>
                  <a:pt x="0" y="826606"/>
                </a:lnTo>
                <a:lnTo>
                  <a:pt x="637794" y="930492"/>
                </a:lnTo>
                <a:lnTo>
                  <a:pt x="656541" y="960307"/>
                </a:lnTo>
                <a:lnTo>
                  <a:pt x="677610" y="989485"/>
                </a:lnTo>
                <a:lnTo>
                  <a:pt x="726464" y="1045821"/>
                </a:lnTo>
                <a:lnTo>
                  <a:pt x="754126" y="1072928"/>
                </a:lnTo>
                <a:lnTo>
                  <a:pt x="783864" y="1099292"/>
                </a:lnTo>
                <a:lnTo>
                  <a:pt x="815615" y="1124889"/>
                </a:lnTo>
                <a:lnTo>
                  <a:pt x="849319" y="1149691"/>
                </a:lnTo>
                <a:lnTo>
                  <a:pt x="884914" y="1173674"/>
                </a:lnTo>
                <a:lnTo>
                  <a:pt x="922339" y="1196810"/>
                </a:lnTo>
                <a:lnTo>
                  <a:pt x="961531" y="1219075"/>
                </a:lnTo>
                <a:lnTo>
                  <a:pt x="1002430" y="1240441"/>
                </a:lnTo>
                <a:lnTo>
                  <a:pt x="1044975" y="1260884"/>
                </a:lnTo>
                <a:lnTo>
                  <a:pt x="1089104" y="1280377"/>
                </a:lnTo>
                <a:lnTo>
                  <a:pt x="1134755" y="1298894"/>
                </a:lnTo>
                <a:lnTo>
                  <a:pt x="1181867" y="1316409"/>
                </a:lnTo>
                <a:lnTo>
                  <a:pt x="1230379" y="1332896"/>
                </a:lnTo>
                <a:lnTo>
                  <a:pt x="1280230" y="1348330"/>
                </a:lnTo>
                <a:lnTo>
                  <a:pt x="1331357" y="1362684"/>
                </a:lnTo>
                <a:lnTo>
                  <a:pt x="1383700" y="1375932"/>
                </a:lnTo>
                <a:lnTo>
                  <a:pt x="1437197" y="1388049"/>
                </a:lnTo>
                <a:lnTo>
                  <a:pt x="1491787" y="1399008"/>
                </a:lnTo>
                <a:lnTo>
                  <a:pt x="1547408" y="1408784"/>
                </a:lnTo>
                <a:lnTo>
                  <a:pt x="1603998" y="1417350"/>
                </a:lnTo>
                <a:lnTo>
                  <a:pt x="1661498" y="1424680"/>
                </a:lnTo>
                <a:lnTo>
                  <a:pt x="1719844" y="1430750"/>
                </a:lnTo>
                <a:lnTo>
                  <a:pt x="1778976" y="1435531"/>
                </a:lnTo>
                <a:lnTo>
                  <a:pt x="1838832" y="1439000"/>
                </a:lnTo>
                <a:lnTo>
                  <a:pt x="1900349" y="1441148"/>
                </a:lnTo>
                <a:lnTo>
                  <a:pt x="1961414" y="1441885"/>
                </a:lnTo>
                <a:lnTo>
                  <a:pt x="2021966" y="1441237"/>
                </a:lnTo>
                <a:lnTo>
                  <a:pt x="2081944" y="1439232"/>
                </a:lnTo>
                <a:lnTo>
                  <a:pt x="2141287" y="1435895"/>
                </a:lnTo>
                <a:lnTo>
                  <a:pt x="2199935" y="1431252"/>
                </a:lnTo>
                <a:lnTo>
                  <a:pt x="2257826" y="1425332"/>
                </a:lnTo>
                <a:lnTo>
                  <a:pt x="2314899" y="1418159"/>
                </a:lnTo>
                <a:lnTo>
                  <a:pt x="2371094" y="1409762"/>
                </a:lnTo>
                <a:lnTo>
                  <a:pt x="2426349" y="1400165"/>
                </a:lnTo>
                <a:lnTo>
                  <a:pt x="2480603" y="1389397"/>
                </a:lnTo>
                <a:lnTo>
                  <a:pt x="2533795" y="1377482"/>
                </a:lnTo>
                <a:lnTo>
                  <a:pt x="2585864" y="1364449"/>
                </a:lnTo>
                <a:lnTo>
                  <a:pt x="2636750" y="1350323"/>
                </a:lnTo>
                <a:lnTo>
                  <a:pt x="2686391" y="1335131"/>
                </a:lnTo>
                <a:lnTo>
                  <a:pt x="2734726" y="1318899"/>
                </a:lnTo>
                <a:lnTo>
                  <a:pt x="2781694" y="1301655"/>
                </a:lnTo>
                <a:lnTo>
                  <a:pt x="2827235" y="1283424"/>
                </a:lnTo>
                <a:lnTo>
                  <a:pt x="2871287" y="1264234"/>
                </a:lnTo>
                <a:lnTo>
                  <a:pt x="2913789" y="1244110"/>
                </a:lnTo>
                <a:lnTo>
                  <a:pt x="2954680" y="1223080"/>
                </a:lnTo>
                <a:lnTo>
                  <a:pt x="2993900" y="1201169"/>
                </a:lnTo>
                <a:lnTo>
                  <a:pt x="3031387" y="1178405"/>
                </a:lnTo>
                <a:lnTo>
                  <a:pt x="3067080" y="1154814"/>
                </a:lnTo>
                <a:lnTo>
                  <a:pt x="3100918" y="1130422"/>
                </a:lnTo>
                <a:lnTo>
                  <a:pt x="3132840" y="1105257"/>
                </a:lnTo>
                <a:lnTo>
                  <a:pt x="3162786" y="1079344"/>
                </a:lnTo>
                <a:lnTo>
                  <a:pt x="3190694" y="1052710"/>
                </a:lnTo>
                <a:lnTo>
                  <a:pt x="3240152" y="997386"/>
                </a:lnTo>
                <a:lnTo>
                  <a:pt x="3280728" y="939497"/>
                </a:lnTo>
                <a:lnTo>
                  <a:pt x="3311932" y="879257"/>
                </a:lnTo>
                <a:lnTo>
                  <a:pt x="3333277" y="816876"/>
                </a:lnTo>
                <a:lnTo>
                  <a:pt x="3344302" y="752022"/>
                </a:lnTo>
                <a:lnTo>
                  <a:pt x="3345645" y="719343"/>
                </a:lnTo>
                <a:lnTo>
                  <a:pt x="3344182" y="686947"/>
                </a:lnTo>
                <a:lnTo>
                  <a:pt x="3333064" y="623145"/>
                </a:lnTo>
                <a:lnTo>
                  <a:pt x="3311390" y="560892"/>
                </a:lnTo>
                <a:lnTo>
                  <a:pt x="3279604" y="500464"/>
                </a:lnTo>
                <a:lnTo>
                  <a:pt x="3238148" y="442136"/>
                </a:lnTo>
                <a:lnTo>
                  <a:pt x="3187465" y="386185"/>
                </a:lnTo>
                <a:lnTo>
                  <a:pt x="3158802" y="359187"/>
                </a:lnTo>
                <a:lnTo>
                  <a:pt x="3127998" y="332887"/>
                </a:lnTo>
                <a:lnTo>
                  <a:pt x="3095110" y="307320"/>
                </a:lnTo>
                <a:lnTo>
                  <a:pt x="3060191" y="282519"/>
                </a:lnTo>
                <a:lnTo>
                  <a:pt x="3023298" y="258519"/>
                </a:lnTo>
                <a:lnTo>
                  <a:pt x="2984486" y="235355"/>
                </a:lnTo>
                <a:lnTo>
                  <a:pt x="2943810" y="213061"/>
                </a:lnTo>
                <a:lnTo>
                  <a:pt x="2901326" y="191672"/>
                </a:lnTo>
                <a:lnTo>
                  <a:pt x="2857088" y="171223"/>
                </a:lnTo>
                <a:lnTo>
                  <a:pt x="2811153" y="151747"/>
                </a:lnTo>
                <a:lnTo>
                  <a:pt x="2763576" y="133280"/>
                </a:lnTo>
                <a:lnTo>
                  <a:pt x="2714412" y="115855"/>
                </a:lnTo>
                <a:lnTo>
                  <a:pt x="2663716" y="99508"/>
                </a:lnTo>
                <a:lnTo>
                  <a:pt x="2611544" y="84273"/>
                </a:lnTo>
                <a:lnTo>
                  <a:pt x="2557951" y="70184"/>
                </a:lnTo>
                <a:lnTo>
                  <a:pt x="2502993" y="57276"/>
                </a:lnTo>
                <a:lnTo>
                  <a:pt x="2446725" y="45583"/>
                </a:lnTo>
                <a:lnTo>
                  <a:pt x="2389202" y="35141"/>
                </a:lnTo>
                <a:lnTo>
                  <a:pt x="2330480" y="25982"/>
                </a:lnTo>
                <a:lnTo>
                  <a:pt x="2270614" y="18143"/>
                </a:lnTo>
                <a:lnTo>
                  <a:pt x="2209659" y="11657"/>
                </a:lnTo>
                <a:lnTo>
                  <a:pt x="2147671" y="6559"/>
                </a:lnTo>
                <a:lnTo>
                  <a:pt x="2084704" y="2884"/>
                </a:lnTo>
                <a:lnTo>
                  <a:pt x="2023188" y="736"/>
                </a:lnTo>
                <a:lnTo>
                  <a:pt x="1962123" y="0"/>
                </a:lnTo>
                <a:close/>
              </a:path>
            </a:pathLst>
          </a:custGeom>
          <a:solidFill>
            <a:srgbClr val="EBBCC8"/>
          </a:solidFill>
        </p:spPr>
        <p:txBody>
          <a:bodyPr wrap="square" lIns="0" tIns="0" rIns="0" bIns="0" rtlCol="0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477543" y="3142582"/>
            <a:ext cx="2015254" cy="656429"/>
          </a:xfrm>
          <a:prstGeom prst="rect">
            <a:avLst/>
          </a:prstGeom>
        </p:spPr>
        <p:txBody>
          <a:bodyPr vert="horz" wrap="square" lIns="0" tIns="10001" rIns="0" bIns="0" rtlCol="0">
            <a:spAutoFit/>
          </a:bodyPr>
          <a:lstStyle/>
          <a:p>
            <a:pPr marL="202406" marR="3810" lvl="0" indent="-193358" algn="l" defTabSz="1828434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0" b="1" i="0" u="none" strike="noStrike" kern="1200" cap="none" spc="0" normalizeH="0" baseline="0" noProof="0" dirty="0">
                <a:ln>
                  <a:noFill/>
                </a:ln>
                <a:solidFill>
                  <a:srgbClr val="BB1F4A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Faktor spesifik-  peminjam</a:t>
            </a:r>
            <a:endParaRPr kumimoji="0" sz="21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652078" y="4452516"/>
            <a:ext cx="2446910" cy="1030129"/>
          </a:xfrm>
          <a:custGeom>
            <a:avLst/>
            <a:gdLst/>
            <a:ahLst/>
            <a:cxnLst/>
            <a:rect l="l" t="t" r="r" b="b"/>
            <a:pathLst>
              <a:path w="2794000" h="1373504">
                <a:moveTo>
                  <a:pt x="0" y="275510"/>
                </a:moveTo>
                <a:lnTo>
                  <a:pt x="365887" y="516810"/>
                </a:lnTo>
                <a:lnTo>
                  <a:pt x="350211" y="555632"/>
                </a:lnTo>
                <a:lnTo>
                  <a:pt x="338671" y="594571"/>
                </a:lnTo>
                <a:lnTo>
                  <a:pt x="331211" y="633538"/>
                </a:lnTo>
                <a:lnTo>
                  <a:pt x="327773" y="672445"/>
                </a:lnTo>
                <a:lnTo>
                  <a:pt x="328301" y="711206"/>
                </a:lnTo>
                <a:lnTo>
                  <a:pt x="332740" y="749732"/>
                </a:lnTo>
                <a:lnTo>
                  <a:pt x="341032" y="787936"/>
                </a:lnTo>
                <a:lnTo>
                  <a:pt x="353122" y="825730"/>
                </a:lnTo>
                <a:lnTo>
                  <a:pt x="368952" y="863025"/>
                </a:lnTo>
                <a:lnTo>
                  <a:pt x="388467" y="899736"/>
                </a:lnTo>
                <a:lnTo>
                  <a:pt x="411611" y="935773"/>
                </a:lnTo>
                <a:lnTo>
                  <a:pt x="438326" y="971049"/>
                </a:lnTo>
                <a:lnTo>
                  <a:pt x="468557" y="1005477"/>
                </a:lnTo>
                <a:lnTo>
                  <a:pt x="502247" y="1038968"/>
                </a:lnTo>
                <a:lnTo>
                  <a:pt x="539340" y="1071435"/>
                </a:lnTo>
                <a:lnTo>
                  <a:pt x="579779" y="1102790"/>
                </a:lnTo>
                <a:lnTo>
                  <a:pt x="623508" y="1132946"/>
                </a:lnTo>
                <a:lnTo>
                  <a:pt x="670471" y="1161815"/>
                </a:lnTo>
                <a:lnTo>
                  <a:pt x="720611" y="1189309"/>
                </a:lnTo>
                <a:lnTo>
                  <a:pt x="773873" y="1215340"/>
                </a:lnTo>
                <a:lnTo>
                  <a:pt x="830199" y="1239821"/>
                </a:lnTo>
                <a:lnTo>
                  <a:pt x="875160" y="1257392"/>
                </a:lnTo>
                <a:lnTo>
                  <a:pt x="921029" y="1273697"/>
                </a:lnTo>
                <a:lnTo>
                  <a:pt x="967735" y="1288743"/>
                </a:lnTo>
                <a:lnTo>
                  <a:pt x="1015208" y="1302536"/>
                </a:lnTo>
                <a:lnTo>
                  <a:pt x="1063379" y="1315081"/>
                </a:lnTo>
                <a:lnTo>
                  <a:pt x="1112176" y="1326384"/>
                </a:lnTo>
                <a:lnTo>
                  <a:pt x="1161531" y="1336452"/>
                </a:lnTo>
                <a:lnTo>
                  <a:pt x="1211373" y="1345290"/>
                </a:lnTo>
                <a:lnTo>
                  <a:pt x="1261632" y="1352904"/>
                </a:lnTo>
                <a:lnTo>
                  <a:pt x="1312238" y="1359300"/>
                </a:lnTo>
                <a:lnTo>
                  <a:pt x="1363121" y="1364484"/>
                </a:lnTo>
                <a:lnTo>
                  <a:pt x="1414211" y="1368462"/>
                </a:lnTo>
                <a:lnTo>
                  <a:pt x="1465438" y="1371239"/>
                </a:lnTo>
                <a:lnTo>
                  <a:pt x="1516732" y="1372823"/>
                </a:lnTo>
                <a:lnTo>
                  <a:pt x="1568023" y="1373218"/>
                </a:lnTo>
                <a:lnTo>
                  <a:pt x="1619240" y="1372431"/>
                </a:lnTo>
                <a:lnTo>
                  <a:pt x="1670314" y="1370467"/>
                </a:lnTo>
                <a:lnTo>
                  <a:pt x="1721175" y="1367333"/>
                </a:lnTo>
                <a:lnTo>
                  <a:pt x="1771752" y="1363034"/>
                </a:lnTo>
                <a:lnTo>
                  <a:pt x="1821976" y="1357576"/>
                </a:lnTo>
                <a:lnTo>
                  <a:pt x="1871777" y="1350966"/>
                </a:lnTo>
                <a:lnTo>
                  <a:pt x="1921084" y="1343209"/>
                </a:lnTo>
                <a:lnTo>
                  <a:pt x="1969828" y="1334311"/>
                </a:lnTo>
                <a:lnTo>
                  <a:pt x="2017938" y="1324278"/>
                </a:lnTo>
                <a:lnTo>
                  <a:pt x="2065344" y="1313116"/>
                </a:lnTo>
                <a:lnTo>
                  <a:pt x="2111977" y="1300831"/>
                </a:lnTo>
                <a:lnTo>
                  <a:pt x="2157766" y="1287428"/>
                </a:lnTo>
                <a:lnTo>
                  <a:pt x="2202641" y="1272915"/>
                </a:lnTo>
                <a:lnTo>
                  <a:pt x="2246532" y="1257296"/>
                </a:lnTo>
                <a:lnTo>
                  <a:pt x="2289370" y="1240577"/>
                </a:lnTo>
                <a:lnTo>
                  <a:pt x="2331084" y="1222765"/>
                </a:lnTo>
                <a:lnTo>
                  <a:pt x="2371604" y="1203866"/>
                </a:lnTo>
                <a:lnTo>
                  <a:pt x="2410859" y="1183885"/>
                </a:lnTo>
                <a:lnTo>
                  <a:pt x="2448781" y="1162828"/>
                </a:lnTo>
                <a:lnTo>
                  <a:pt x="2485299" y="1140701"/>
                </a:lnTo>
                <a:lnTo>
                  <a:pt x="2520343" y="1117511"/>
                </a:lnTo>
                <a:lnTo>
                  <a:pt x="2553842" y="1093263"/>
                </a:lnTo>
                <a:lnTo>
                  <a:pt x="2592444" y="1062305"/>
                </a:lnTo>
                <a:lnTo>
                  <a:pt x="2627590" y="1030593"/>
                </a:lnTo>
                <a:lnTo>
                  <a:pt x="2659302" y="998201"/>
                </a:lnTo>
                <a:lnTo>
                  <a:pt x="2687600" y="965200"/>
                </a:lnTo>
                <a:lnTo>
                  <a:pt x="2712503" y="931665"/>
                </a:lnTo>
                <a:lnTo>
                  <a:pt x="2734032" y="897669"/>
                </a:lnTo>
                <a:lnTo>
                  <a:pt x="2752207" y="863283"/>
                </a:lnTo>
                <a:lnTo>
                  <a:pt x="2778575" y="793640"/>
                </a:lnTo>
                <a:lnTo>
                  <a:pt x="2791767" y="723321"/>
                </a:lnTo>
                <a:lnTo>
                  <a:pt x="2793472" y="688090"/>
                </a:lnTo>
                <a:lnTo>
                  <a:pt x="2791944" y="652910"/>
                </a:lnTo>
                <a:lnTo>
                  <a:pt x="2779268" y="582993"/>
                </a:lnTo>
                <a:lnTo>
                  <a:pt x="2753898" y="514154"/>
                </a:lnTo>
                <a:lnTo>
                  <a:pt x="2715995" y="446979"/>
                </a:lnTo>
                <a:lnTo>
                  <a:pt x="2692395" y="414198"/>
                </a:lnTo>
                <a:lnTo>
                  <a:pt x="2665721" y="382053"/>
                </a:lnTo>
                <a:lnTo>
                  <a:pt x="2635995" y="350616"/>
                </a:lnTo>
                <a:lnTo>
                  <a:pt x="2603236" y="319960"/>
                </a:lnTo>
                <a:lnTo>
                  <a:pt x="2567465" y="290159"/>
                </a:lnTo>
                <a:lnTo>
                  <a:pt x="2553765" y="279955"/>
                </a:lnTo>
                <a:lnTo>
                  <a:pt x="567055" y="279955"/>
                </a:lnTo>
                <a:lnTo>
                  <a:pt x="0" y="275510"/>
                </a:lnTo>
                <a:close/>
              </a:path>
              <a:path w="2794000" h="1373504">
                <a:moveTo>
                  <a:pt x="1552874" y="0"/>
                </a:moveTo>
                <a:lnTo>
                  <a:pt x="1501657" y="787"/>
                </a:lnTo>
                <a:lnTo>
                  <a:pt x="1450583" y="2750"/>
                </a:lnTo>
                <a:lnTo>
                  <a:pt x="1399722" y="5885"/>
                </a:lnTo>
                <a:lnTo>
                  <a:pt x="1349145" y="10184"/>
                </a:lnTo>
                <a:lnTo>
                  <a:pt x="1298921" y="15641"/>
                </a:lnTo>
                <a:lnTo>
                  <a:pt x="1249120" y="22252"/>
                </a:lnTo>
                <a:lnTo>
                  <a:pt x="1199813" y="30009"/>
                </a:lnTo>
                <a:lnTo>
                  <a:pt x="1151069" y="38907"/>
                </a:lnTo>
                <a:lnTo>
                  <a:pt x="1102959" y="48940"/>
                </a:lnTo>
                <a:lnTo>
                  <a:pt x="1055553" y="60102"/>
                </a:lnTo>
                <a:lnTo>
                  <a:pt x="1008920" y="72387"/>
                </a:lnTo>
                <a:lnTo>
                  <a:pt x="963131" y="85789"/>
                </a:lnTo>
                <a:lnTo>
                  <a:pt x="918256" y="100303"/>
                </a:lnTo>
                <a:lnTo>
                  <a:pt x="874365" y="115922"/>
                </a:lnTo>
                <a:lnTo>
                  <a:pt x="831527" y="132640"/>
                </a:lnTo>
                <a:lnTo>
                  <a:pt x="789813" y="150452"/>
                </a:lnTo>
                <a:lnTo>
                  <a:pt x="749293" y="169352"/>
                </a:lnTo>
                <a:lnTo>
                  <a:pt x="710038" y="189333"/>
                </a:lnTo>
                <a:lnTo>
                  <a:pt x="672116" y="210389"/>
                </a:lnTo>
                <a:lnTo>
                  <a:pt x="635598" y="232516"/>
                </a:lnTo>
                <a:lnTo>
                  <a:pt x="600554" y="255706"/>
                </a:lnTo>
                <a:lnTo>
                  <a:pt x="567055" y="279955"/>
                </a:lnTo>
                <a:lnTo>
                  <a:pt x="2553765" y="279955"/>
                </a:lnTo>
                <a:lnTo>
                  <a:pt x="2486965" y="233414"/>
                </a:lnTo>
                <a:lnTo>
                  <a:pt x="2442277" y="206616"/>
                </a:lnTo>
                <a:lnTo>
                  <a:pt x="2394656" y="180965"/>
                </a:lnTo>
                <a:lnTo>
                  <a:pt x="2344123" y="156534"/>
                </a:lnTo>
                <a:lnTo>
                  <a:pt x="2290699" y="133397"/>
                </a:lnTo>
                <a:lnTo>
                  <a:pt x="2245737" y="115826"/>
                </a:lnTo>
                <a:lnTo>
                  <a:pt x="2199868" y="99520"/>
                </a:lnTo>
                <a:lnTo>
                  <a:pt x="2153162" y="84474"/>
                </a:lnTo>
                <a:lnTo>
                  <a:pt x="2105689" y="70681"/>
                </a:lnTo>
                <a:lnTo>
                  <a:pt x="2057518" y="58136"/>
                </a:lnTo>
                <a:lnTo>
                  <a:pt x="2008721" y="46833"/>
                </a:lnTo>
                <a:lnTo>
                  <a:pt x="1959366" y="36765"/>
                </a:lnTo>
                <a:lnTo>
                  <a:pt x="1909524" y="27928"/>
                </a:lnTo>
                <a:lnTo>
                  <a:pt x="1859265" y="20314"/>
                </a:lnTo>
                <a:lnTo>
                  <a:pt x="1808659" y="13918"/>
                </a:lnTo>
                <a:lnTo>
                  <a:pt x="1757776" y="8734"/>
                </a:lnTo>
                <a:lnTo>
                  <a:pt x="1706686" y="4756"/>
                </a:lnTo>
                <a:lnTo>
                  <a:pt x="1655459" y="1978"/>
                </a:lnTo>
                <a:lnTo>
                  <a:pt x="1604165" y="395"/>
                </a:lnTo>
                <a:lnTo>
                  <a:pt x="1552874" y="0"/>
                </a:lnTo>
                <a:close/>
              </a:path>
            </a:pathLst>
          </a:custGeom>
          <a:solidFill>
            <a:srgbClr val="B5D0FF"/>
          </a:solidFill>
        </p:spPr>
        <p:txBody>
          <a:bodyPr wrap="square" lIns="0" tIns="0" rIns="0" bIns="0" rtlCol="0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482928" y="4650531"/>
            <a:ext cx="1144041" cy="655949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9536" marR="3810" lvl="0" indent="-90488" algn="l" defTabSz="1828434" rtl="0" eaLnBrk="1" fontAlgn="auto" latinLnBrk="0" hangingPunct="1">
              <a:lnSpc>
                <a:spcPct val="100000"/>
              </a:lnSpc>
              <a:spcBef>
                <a:spcPts val="7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0" b="1" i="0" u="none" strike="noStrike" kern="1200" cap="none" spc="0" normalizeH="0" baseline="0" noProof="0" dirty="0">
                <a:ln>
                  <a:noFill/>
                </a:ln>
                <a:solidFill>
                  <a:srgbClr val="00338D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Informasi  lainnya</a:t>
            </a:r>
            <a:endParaRPr kumimoji="0" sz="21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709057" y="6066944"/>
            <a:ext cx="9266867" cy="372698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</p:spPr>
        <p:txBody>
          <a:bodyPr vert="horz" wrap="square" lIns="0" tIns="64294" rIns="0" bIns="0" rtlCol="0" anchor="ctr">
            <a:spAutoFit/>
          </a:bodyPr>
          <a:lstStyle/>
          <a:p>
            <a:pPr marL="503396" marR="0" lvl="0" indent="0" algn="ctr" defTabSz="1828434" rtl="0" eaLnBrk="1" fontAlgn="auto" latinLnBrk="0" hangingPunct="1">
              <a:lnSpc>
                <a:spcPct val="100000"/>
              </a:lnSpc>
              <a:spcBef>
                <a:spcPts val="506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Informasi yang wajar dan terdukung yang tersedia tanpa upaya dan biaya berlebihan.</a:t>
            </a:r>
          </a:p>
        </p:txBody>
      </p:sp>
      <p:sp>
        <p:nvSpPr>
          <p:cNvPr id="12" name="object 12"/>
          <p:cNvSpPr/>
          <p:nvPr/>
        </p:nvSpPr>
        <p:spPr>
          <a:xfrm>
            <a:off x="1075583" y="2505753"/>
            <a:ext cx="2802109" cy="1372941"/>
          </a:xfrm>
          <a:custGeom>
            <a:avLst/>
            <a:gdLst/>
            <a:ahLst/>
            <a:cxnLst/>
            <a:rect l="l" t="t" r="r" b="b"/>
            <a:pathLst>
              <a:path w="2961004" h="1252854">
                <a:moveTo>
                  <a:pt x="1360544" y="0"/>
                </a:moveTo>
                <a:lnTo>
                  <a:pt x="1308784" y="220"/>
                </a:lnTo>
                <a:lnTo>
                  <a:pt x="1257052" y="1360"/>
                </a:lnTo>
                <a:lnTo>
                  <a:pt x="1205409" y="3420"/>
                </a:lnTo>
                <a:lnTo>
                  <a:pt x="1153917" y="6401"/>
                </a:lnTo>
                <a:lnTo>
                  <a:pt x="1102636" y="10305"/>
                </a:lnTo>
                <a:lnTo>
                  <a:pt x="1051628" y="15134"/>
                </a:lnTo>
                <a:lnTo>
                  <a:pt x="1000955" y="20888"/>
                </a:lnTo>
                <a:lnTo>
                  <a:pt x="950677" y="27569"/>
                </a:lnTo>
                <a:lnTo>
                  <a:pt x="900856" y="35179"/>
                </a:lnTo>
                <a:lnTo>
                  <a:pt x="851553" y="43718"/>
                </a:lnTo>
                <a:lnTo>
                  <a:pt x="802829" y="53188"/>
                </a:lnTo>
                <a:lnTo>
                  <a:pt x="754746" y="63591"/>
                </a:lnTo>
                <a:lnTo>
                  <a:pt x="707365" y="74928"/>
                </a:lnTo>
                <a:lnTo>
                  <a:pt x="660746" y="87200"/>
                </a:lnTo>
                <a:lnTo>
                  <a:pt x="614952" y="100409"/>
                </a:lnTo>
                <a:lnTo>
                  <a:pt x="570044" y="114556"/>
                </a:lnTo>
                <a:lnTo>
                  <a:pt x="526082" y="129642"/>
                </a:lnTo>
                <a:lnTo>
                  <a:pt x="483129" y="145668"/>
                </a:lnTo>
                <a:lnTo>
                  <a:pt x="441245" y="162637"/>
                </a:lnTo>
                <a:lnTo>
                  <a:pt x="389511" y="185653"/>
                </a:lnTo>
                <a:lnTo>
                  <a:pt x="340968" y="209628"/>
                </a:lnTo>
                <a:lnTo>
                  <a:pt x="295623" y="234502"/>
                </a:lnTo>
                <a:lnTo>
                  <a:pt x="253483" y="260212"/>
                </a:lnTo>
                <a:lnTo>
                  <a:pt x="214552" y="286699"/>
                </a:lnTo>
                <a:lnTo>
                  <a:pt x="178838" y="313900"/>
                </a:lnTo>
                <a:lnTo>
                  <a:pt x="146347" y="341755"/>
                </a:lnTo>
                <a:lnTo>
                  <a:pt x="117086" y="370203"/>
                </a:lnTo>
                <a:lnTo>
                  <a:pt x="91060" y="399182"/>
                </a:lnTo>
                <a:lnTo>
                  <a:pt x="48739" y="458490"/>
                </a:lnTo>
                <a:lnTo>
                  <a:pt x="19436" y="519191"/>
                </a:lnTo>
                <a:lnTo>
                  <a:pt x="3201" y="580794"/>
                </a:lnTo>
                <a:lnTo>
                  <a:pt x="0" y="611781"/>
                </a:lnTo>
                <a:lnTo>
                  <a:pt x="84" y="642811"/>
                </a:lnTo>
                <a:lnTo>
                  <a:pt x="10136" y="704754"/>
                </a:lnTo>
                <a:lnTo>
                  <a:pt x="33406" y="766132"/>
                </a:lnTo>
                <a:lnTo>
                  <a:pt x="69946" y="826457"/>
                </a:lnTo>
                <a:lnTo>
                  <a:pt x="119806" y="885240"/>
                </a:lnTo>
                <a:lnTo>
                  <a:pt x="149746" y="913901"/>
                </a:lnTo>
                <a:lnTo>
                  <a:pt x="183035" y="941992"/>
                </a:lnTo>
                <a:lnTo>
                  <a:pt x="219679" y="969454"/>
                </a:lnTo>
                <a:lnTo>
                  <a:pt x="259685" y="996224"/>
                </a:lnTo>
                <a:lnTo>
                  <a:pt x="303058" y="1022242"/>
                </a:lnTo>
                <a:lnTo>
                  <a:pt x="349805" y="1047446"/>
                </a:lnTo>
                <a:lnTo>
                  <a:pt x="388002" y="1066204"/>
                </a:lnTo>
                <a:lnTo>
                  <a:pt x="427458" y="1084072"/>
                </a:lnTo>
                <a:lnTo>
                  <a:pt x="468110" y="1101048"/>
                </a:lnTo>
                <a:lnTo>
                  <a:pt x="509899" y="1117132"/>
                </a:lnTo>
                <a:lnTo>
                  <a:pt x="552763" y="1132321"/>
                </a:lnTo>
                <a:lnTo>
                  <a:pt x="596639" y="1146615"/>
                </a:lnTo>
                <a:lnTo>
                  <a:pt x="641468" y="1160012"/>
                </a:lnTo>
                <a:lnTo>
                  <a:pt x="687188" y="1172511"/>
                </a:lnTo>
                <a:lnTo>
                  <a:pt x="733737" y="1184110"/>
                </a:lnTo>
                <a:lnTo>
                  <a:pt x="781055" y="1194808"/>
                </a:lnTo>
                <a:lnTo>
                  <a:pt x="829080" y="1204603"/>
                </a:lnTo>
                <a:lnTo>
                  <a:pt x="877751" y="1213495"/>
                </a:lnTo>
                <a:lnTo>
                  <a:pt x="927006" y="1221482"/>
                </a:lnTo>
                <a:lnTo>
                  <a:pt x="976785" y="1228563"/>
                </a:lnTo>
                <a:lnTo>
                  <a:pt x="1027026" y="1234735"/>
                </a:lnTo>
                <a:lnTo>
                  <a:pt x="1077667" y="1239998"/>
                </a:lnTo>
                <a:lnTo>
                  <a:pt x="1128648" y="1244351"/>
                </a:lnTo>
                <a:lnTo>
                  <a:pt x="1179908" y="1247792"/>
                </a:lnTo>
                <a:lnTo>
                  <a:pt x="1231384" y="1250319"/>
                </a:lnTo>
                <a:lnTo>
                  <a:pt x="1283017" y="1251932"/>
                </a:lnTo>
                <a:lnTo>
                  <a:pt x="1334744" y="1252629"/>
                </a:lnTo>
                <a:lnTo>
                  <a:pt x="1386504" y="1252408"/>
                </a:lnTo>
                <a:lnTo>
                  <a:pt x="1438236" y="1251268"/>
                </a:lnTo>
                <a:lnTo>
                  <a:pt x="1489879" y="1249208"/>
                </a:lnTo>
                <a:lnTo>
                  <a:pt x="1541371" y="1246227"/>
                </a:lnTo>
                <a:lnTo>
                  <a:pt x="1592652" y="1242323"/>
                </a:lnTo>
                <a:lnTo>
                  <a:pt x="1643660" y="1237494"/>
                </a:lnTo>
                <a:lnTo>
                  <a:pt x="1694333" y="1231740"/>
                </a:lnTo>
                <a:lnTo>
                  <a:pt x="1744611" y="1225059"/>
                </a:lnTo>
                <a:lnTo>
                  <a:pt x="1794432" y="1217449"/>
                </a:lnTo>
                <a:lnTo>
                  <a:pt x="1843735" y="1208910"/>
                </a:lnTo>
                <a:lnTo>
                  <a:pt x="1892459" y="1199440"/>
                </a:lnTo>
                <a:lnTo>
                  <a:pt x="1940542" y="1189037"/>
                </a:lnTo>
                <a:lnTo>
                  <a:pt x="1987923" y="1177700"/>
                </a:lnTo>
                <a:lnTo>
                  <a:pt x="2034541" y="1165428"/>
                </a:lnTo>
                <a:lnTo>
                  <a:pt x="2080335" y="1152219"/>
                </a:lnTo>
                <a:lnTo>
                  <a:pt x="2125244" y="1138072"/>
                </a:lnTo>
                <a:lnTo>
                  <a:pt x="2169205" y="1122986"/>
                </a:lnTo>
                <a:lnTo>
                  <a:pt x="2212159" y="1106960"/>
                </a:lnTo>
                <a:lnTo>
                  <a:pt x="2254043" y="1089991"/>
                </a:lnTo>
                <a:lnTo>
                  <a:pt x="2827519" y="1089991"/>
                </a:lnTo>
                <a:lnTo>
                  <a:pt x="2561764" y="898475"/>
                </a:lnTo>
                <a:lnTo>
                  <a:pt x="2595150" y="863659"/>
                </a:lnTo>
                <a:lnTo>
                  <a:pt x="2623702" y="828276"/>
                </a:lnTo>
                <a:lnTo>
                  <a:pt x="2647448" y="792422"/>
                </a:lnTo>
                <a:lnTo>
                  <a:pt x="2666421" y="756195"/>
                </a:lnTo>
                <a:lnTo>
                  <a:pt x="2680650" y="719693"/>
                </a:lnTo>
                <a:lnTo>
                  <a:pt x="2694997" y="646249"/>
                </a:lnTo>
                <a:lnTo>
                  <a:pt x="2695177" y="609502"/>
                </a:lnTo>
                <a:lnTo>
                  <a:pt x="2690734" y="572869"/>
                </a:lnTo>
                <a:lnTo>
                  <a:pt x="2668103" y="500330"/>
                </a:lnTo>
                <a:lnTo>
                  <a:pt x="2649976" y="464620"/>
                </a:lnTo>
                <a:lnTo>
                  <a:pt x="2627348" y="429411"/>
                </a:lnTo>
                <a:lnTo>
                  <a:pt x="2600250" y="394802"/>
                </a:lnTo>
                <a:lnTo>
                  <a:pt x="2568711" y="360890"/>
                </a:lnTo>
                <a:lnTo>
                  <a:pt x="2532763" y="327772"/>
                </a:lnTo>
                <a:lnTo>
                  <a:pt x="2492436" y="295544"/>
                </a:lnTo>
                <a:lnTo>
                  <a:pt x="2447760" y="264305"/>
                </a:lnTo>
                <a:lnTo>
                  <a:pt x="2398765" y="234152"/>
                </a:lnTo>
                <a:lnTo>
                  <a:pt x="2345483" y="205182"/>
                </a:lnTo>
                <a:lnTo>
                  <a:pt x="2307286" y="186424"/>
                </a:lnTo>
                <a:lnTo>
                  <a:pt x="2267830" y="168556"/>
                </a:lnTo>
                <a:lnTo>
                  <a:pt x="2227177" y="151580"/>
                </a:lnTo>
                <a:lnTo>
                  <a:pt x="2185389" y="135496"/>
                </a:lnTo>
                <a:lnTo>
                  <a:pt x="2142525" y="120307"/>
                </a:lnTo>
                <a:lnTo>
                  <a:pt x="2098648" y="106013"/>
                </a:lnTo>
                <a:lnTo>
                  <a:pt x="2053820" y="92616"/>
                </a:lnTo>
                <a:lnTo>
                  <a:pt x="2008100" y="80117"/>
                </a:lnTo>
                <a:lnTo>
                  <a:pt x="1961550" y="68518"/>
                </a:lnTo>
                <a:lnTo>
                  <a:pt x="1914233" y="57820"/>
                </a:lnTo>
                <a:lnTo>
                  <a:pt x="1866208" y="48025"/>
                </a:lnTo>
                <a:lnTo>
                  <a:pt x="1817537" y="39133"/>
                </a:lnTo>
                <a:lnTo>
                  <a:pt x="1768282" y="31146"/>
                </a:lnTo>
                <a:lnTo>
                  <a:pt x="1718503" y="24065"/>
                </a:lnTo>
                <a:lnTo>
                  <a:pt x="1668262" y="17893"/>
                </a:lnTo>
                <a:lnTo>
                  <a:pt x="1617620" y="12630"/>
                </a:lnTo>
                <a:lnTo>
                  <a:pt x="1566639" y="8277"/>
                </a:lnTo>
                <a:lnTo>
                  <a:pt x="1515380" y="4836"/>
                </a:lnTo>
                <a:lnTo>
                  <a:pt x="1463903" y="2309"/>
                </a:lnTo>
                <a:lnTo>
                  <a:pt x="1412271" y="696"/>
                </a:lnTo>
                <a:lnTo>
                  <a:pt x="1360544" y="0"/>
                </a:lnTo>
                <a:close/>
              </a:path>
              <a:path w="2961004" h="1252854">
                <a:moveTo>
                  <a:pt x="2827519" y="1089991"/>
                </a:moveTo>
                <a:lnTo>
                  <a:pt x="2254043" y="1089991"/>
                </a:lnTo>
                <a:lnTo>
                  <a:pt x="2960925" y="1186130"/>
                </a:lnTo>
                <a:lnTo>
                  <a:pt x="2827519" y="1089991"/>
                </a:lnTo>
                <a:close/>
              </a:path>
            </a:pathLst>
          </a:custGeom>
          <a:solidFill>
            <a:srgbClr val="D6F4D0"/>
          </a:solidFill>
        </p:spPr>
        <p:txBody>
          <a:bodyPr wrap="square" lIns="0" tIns="0" rIns="0" bIns="0" rtlCol="0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331084" y="2680369"/>
            <a:ext cx="2110703" cy="979595"/>
          </a:xfrm>
          <a:prstGeom prst="rect">
            <a:avLst/>
          </a:prstGeom>
        </p:spPr>
        <p:txBody>
          <a:bodyPr vert="horz" wrap="square" lIns="0" tIns="10001" rIns="0" bIns="0" rtlCol="0">
            <a:spAutoFit/>
          </a:bodyPr>
          <a:lstStyle/>
          <a:p>
            <a:pPr marL="9049" marR="3810" lvl="0" indent="-953" algn="ctr" defTabSz="1828434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0" b="1" i="0" u="none" strike="noStrike" kern="1200" cap="none" spc="0" normalizeH="0" baseline="0" noProof="0" dirty="0">
                <a:ln>
                  <a:noFill/>
                </a:ln>
                <a:solidFill>
                  <a:srgbClr val="A5B592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Pengalaman  kerugian kredit  entitas lainnya</a:t>
            </a:r>
          </a:p>
        </p:txBody>
      </p:sp>
      <p:sp>
        <p:nvSpPr>
          <p:cNvPr id="14" name="object 14"/>
          <p:cNvSpPr/>
          <p:nvPr/>
        </p:nvSpPr>
        <p:spPr>
          <a:xfrm>
            <a:off x="7210348" y="1511972"/>
            <a:ext cx="2623756" cy="1118711"/>
          </a:xfrm>
          <a:custGeom>
            <a:avLst/>
            <a:gdLst/>
            <a:ahLst/>
            <a:cxnLst/>
            <a:rect l="l" t="t" r="r" b="b"/>
            <a:pathLst>
              <a:path w="2995929" h="1491614">
                <a:moveTo>
                  <a:pt x="1487218" y="0"/>
                </a:moveTo>
                <a:lnTo>
                  <a:pt x="1434129" y="754"/>
                </a:lnTo>
                <a:lnTo>
                  <a:pt x="1381091" y="2339"/>
                </a:lnTo>
                <a:lnTo>
                  <a:pt x="1328157" y="4755"/>
                </a:lnTo>
                <a:lnTo>
                  <a:pt x="1275382" y="8004"/>
                </a:lnTo>
                <a:lnTo>
                  <a:pt x="1222821" y="12089"/>
                </a:lnTo>
                <a:lnTo>
                  <a:pt x="1170527" y="17010"/>
                </a:lnTo>
                <a:lnTo>
                  <a:pt x="1118555" y="22769"/>
                </a:lnTo>
                <a:lnTo>
                  <a:pt x="1066959" y="29369"/>
                </a:lnTo>
                <a:lnTo>
                  <a:pt x="1015794" y="36811"/>
                </a:lnTo>
                <a:lnTo>
                  <a:pt x="965113" y="45097"/>
                </a:lnTo>
                <a:lnTo>
                  <a:pt x="914971" y="54229"/>
                </a:lnTo>
                <a:lnTo>
                  <a:pt x="865422" y="64208"/>
                </a:lnTo>
                <a:lnTo>
                  <a:pt x="816521" y="75036"/>
                </a:lnTo>
                <a:lnTo>
                  <a:pt x="768321" y="86715"/>
                </a:lnTo>
                <a:lnTo>
                  <a:pt x="720878" y="99248"/>
                </a:lnTo>
                <a:lnTo>
                  <a:pt x="674245" y="112634"/>
                </a:lnTo>
                <a:lnTo>
                  <a:pt x="628476" y="126877"/>
                </a:lnTo>
                <a:lnTo>
                  <a:pt x="583626" y="141979"/>
                </a:lnTo>
                <a:lnTo>
                  <a:pt x="539750" y="157940"/>
                </a:lnTo>
                <a:lnTo>
                  <a:pt x="484756" y="179765"/>
                </a:lnTo>
                <a:lnTo>
                  <a:pt x="432812" y="202510"/>
                </a:lnTo>
                <a:lnTo>
                  <a:pt x="383895" y="226139"/>
                </a:lnTo>
                <a:lnTo>
                  <a:pt x="338108" y="250550"/>
                </a:lnTo>
                <a:lnTo>
                  <a:pt x="295365" y="275739"/>
                </a:lnTo>
                <a:lnTo>
                  <a:pt x="255708" y="301638"/>
                </a:lnTo>
                <a:lnTo>
                  <a:pt x="219145" y="328194"/>
                </a:lnTo>
                <a:lnTo>
                  <a:pt x="185685" y="355353"/>
                </a:lnTo>
                <a:lnTo>
                  <a:pt x="155337" y="383065"/>
                </a:lnTo>
                <a:lnTo>
                  <a:pt x="128110" y="411275"/>
                </a:lnTo>
                <a:lnTo>
                  <a:pt x="83054" y="468982"/>
                </a:lnTo>
                <a:lnTo>
                  <a:pt x="50591" y="528054"/>
                </a:lnTo>
                <a:lnTo>
                  <a:pt x="30791" y="588069"/>
                </a:lnTo>
                <a:lnTo>
                  <a:pt x="23727" y="648606"/>
                </a:lnTo>
                <a:lnTo>
                  <a:pt x="24992" y="678939"/>
                </a:lnTo>
                <a:lnTo>
                  <a:pt x="37165" y="739470"/>
                </a:lnTo>
                <a:lnTo>
                  <a:pt x="62253" y="799471"/>
                </a:lnTo>
                <a:lnTo>
                  <a:pt x="100326" y="858520"/>
                </a:lnTo>
                <a:lnTo>
                  <a:pt x="151458" y="916197"/>
                </a:lnTo>
                <a:lnTo>
                  <a:pt x="181944" y="944390"/>
                </a:lnTo>
                <a:lnTo>
                  <a:pt x="215720" y="972081"/>
                </a:lnTo>
                <a:lnTo>
                  <a:pt x="252797" y="999219"/>
                </a:lnTo>
                <a:lnTo>
                  <a:pt x="293184" y="1025751"/>
                </a:lnTo>
                <a:lnTo>
                  <a:pt x="336888" y="1051624"/>
                </a:lnTo>
                <a:lnTo>
                  <a:pt x="383921" y="1076785"/>
                </a:lnTo>
                <a:lnTo>
                  <a:pt x="0" y="1491059"/>
                </a:lnTo>
                <a:lnTo>
                  <a:pt x="829309" y="1230709"/>
                </a:lnTo>
                <a:lnTo>
                  <a:pt x="2189248" y="1230709"/>
                </a:lnTo>
                <a:lnTo>
                  <a:pt x="2211874" y="1225616"/>
                </a:lnTo>
                <a:lnTo>
                  <a:pt x="2258687" y="1214122"/>
                </a:lnTo>
                <a:lnTo>
                  <a:pt x="2304689" y="1201847"/>
                </a:lnTo>
                <a:lnTo>
                  <a:pt x="2349827" y="1188793"/>
                </a:lnTo>
                <a:lnTo>
                  <a:pt x="2394050" y="1174963"/>
                </a:lnTo>
                <a:lnTo>
                  <a:pt x="2437308" y="1160359"/>
                </a:lnTo>
                <a:lnTo>
                  <a:pt x="2479548" y="1144984"/>
                </a:lnTo>
                <a:lnTo>
                  <a:pt x="2534541" y="1123159"/>
                </a:lnTo>
                <a:lnTo>
                  <a:pt x="2586485" y="1100414"/>
                </a:lnTo>
                <a:lnTo>
                  <a:pt x="2635402" y="1076785"/>
                </a:lnTo>
                <a:lnTo>
                  <a:pt x="2681189" y="1052374"/>
                </a:lnTo>
                <a:lnTo>
                  <a:pt x="2723932" y="1027185"/>
                </a:lnTo>
                <a:lnTo>
                  <a:pt x="2763589" y="1001286"/>
                </a:lnTo>
                <a:lnTo>
                  <a:pt x="2800152" y="974731"/>
                </a:lnTo>
                <a:lnTo>
                  <a:pt x="2833612" y="947571"/>
                </a:lnTo>
                <a:lnTo>
                  <a:pt x="2863960" y="919859"/>
                </a:lnTo>
                <a:lnTo>
                  <a:pt x="2891187" y="891649"/>
                </a:lnTo>
                <a:lnTo>
                  <a:pt x="2936243" y="833942"/>
                </a:lnTo>
                <a:lnTo>
                  <a:pt x="2968706" y="774870"/>
                </a:lnTo>
                <a:lnTo>
                  <a:pt x="2988506" y="714856"/>
                </a:lnTo>
                <a:lnTo>
                  <a:pt x="2995570" y="654319"/>
                </a:lnTo>
                <a:lnTo>
                  <a:pt x="2994305" y="623986"/>
                </a:lnTo>
                <a:lnTo>
                  <a:pt x="2982132" y="563455"/>
                </a:lnTo>
                <a:lnTo>
                  <a:pt x="2957044" y="503454"/>
                </a:lnTo>
                <a:lnTo>
                  <a:pt x="2918971" y="444404"/>
                </a:lnTo>
                <a:lnTo>
                  <a:pt x="2867839" y="386727"/>
                </a:lnTo>
                <a:lnTo>
                  <a:pt x="2837353" y="358534"/>
                </a:lnTo>
                <a:lnTo>
                  <a:pt x="2803577" y="330843"/>
                </a:lnTo>
                <a:lnTo>
                  <a:pt x="2766500" y="303705"/>
                </a:lnTo>
                <a:lnTo>
                  <a:pt x="2726113" y="277173"/>
                </a:lnTo>
                <a:lnTo>
                  <a:pt x="2682409" y="251300"/>
                </a:lnTo>
                <a:lnTo>
                  <a:pt x="2635343" y="226123"/>
                </a:lnTo>
                <a:lnTo>
                  <a:pt x="2597359" y="207517"/>
                </a:lnTo>
                <a:lnTo>
                  <a:pt x="2558089" y="189683"/>
                </a:lnTo>
                <a:lnTo>
                  <a:pt x="2517622" y="172636"/>
                </a:lnTo>
                <a:lnTo>
                  <a:pt x="2476010" y="156381"/>
                </a:lnTo>
                <a:lnTo>
                  <a:pt x="2433310" y="140917"/>
                </a:lnTo>
                <a:lnTo>
                  <a:pt x="2389574" y="126247"/>
                </a:lnTo>
                <a:lnTo>
                  <a:pt x="2344858" y="112374"/>
                </a:lnTo>
                <a:lnTo>
                  <a:pt x="2299215" y="99297"/>
                </a:lnTo>
                <a:lnTo>
                  <a:pt x="2252701" y="87020"/>
                </a:lnTo>
                <a:lnTo>
                  <a:pt x="2205368" y="75545"/>
                </a:lnTo>
                <a:lnTo>
                  <a:pt x="2157271" y="64872"/>
                </a:lnTo>
                <a:lnTo>
                  <a:pt x="2108465" y="55003"/>
                </a:lnTo>
                <a:lnTo>
                  <a:pt x="2059004" y="45942"/>
                </a:lnTo>
                <a:lnTo>
                  <a:pt x="2008942" y="37688"/>
                </a:lnTo>
                <a:lnTo>
                  <a:pt x="1958334" y="30245"/>
                </a:lnTo>
                <a:lnTo>
                  <a:pt x="1907233" y="23613"/>
                </a:lnTo>
                <a:lnTo>
                  <a:pt x="1855694" y="17795"/>
                </a:lnTo>
                <a:lnTo>
                  <a:pt x="1803772" y="12792"/>
                </a:lnTo>
                <a:lnTo>
                  <a:pt x="1751520" y="8607"/>
                </a:lnTo>
                <a:lnTo>
                  <a:pt x="1698993" y="5240"/>
                </a:lnTo>
                <a:lnTo>
                  <a:pt x="1646245" y="2695"/>
                </a:lnTo>
                <a:lnTo>
                  <a:pt x="1593330" y="971"/>
                </a:lnTo>
                <a:lnTo>
                  <a:pt x="1540303" y="72"/>
                </a:lnTo>
                <a:lnTo>
                  <a:pt x="1487218" y="0"/>
                </a:lnTo>
                <a:close/>
              </a:path>
              <a:path w="2995929" h="1491614">
                <a:moveTo>
                  <a:pt x="2189248" y="1230709"/>
                </a:moveTo>
                <a:lnTo>
                  <a:pt x="829309" y="1230709"/>
                </a:lnTo>
                <a:lnTo>
                  <a:pt x="878569" y="1241330"/>
                </a:lnTo>
                <a:lnTo>
                  <a:pt x="928407" y="1251098"/>
                </a:lnTo>
                <a:lnTo>
                  <a:pt x="978773" y="1260014"/>
                </a:lnTo>
                <a:lnTo>
                  <a:pt x="1029615" y="1268082"/>
                </a:lnTo>
                <a:lnTo>
                  <a:pt x="1080881" y="1275304"/>
                </a:lnTo>
                <a:lnTo>
                  <a:pt x="1132520" y="1281683"/>
                </a:lnTo>
                <a:lnTo>
                  <a:pt x="1184480" y="1287222"/>
                </a:lnTo>
                <a:lnTo>
                  <a:pt x="1236711" y="1291922"/>
                </a:lnTo>
                <a:lnTo>
                  <a:pt x="1289160" y="1295788"/>
                </a:lnTo>
                <a:lnTo>
                  <a:pt x="1341775" y="1298821"/>
                </a:lnTo>
                <a:lnTo>
                  <a:pt x="1394507" y="1301025"/>
                </a:lnTo>
                <a:lnTo>
                  <a:pt x="1447302" y="1302401"/>
                </a:lnTo>
                <a:lnTo>
                  <a:pt x="1500109" y="1302953"/>
                </a:lnTo>
                <a:lnTo>
                  <a:pt x="1552877" y="1302684"/>
                </a:lnTo>
                <a:lnTo>
                  <a:pt x="1605555" y="1301595"/>
                </a:lnTo>
                <a:lnTo>
                  <a:pt x="1658091" y="1299690"/>
                </a:lnTo>
                <a:lnTo>
                  <a:pt x="1710433" y="1296971"/>
                </a:lnTo>
                <a:lnTo>
                  <a:pt x="1762530" y="1293441"/>
                </a:lnTo>
                <a:lnTo>
                  <a:pt x="1814330" y="1289103"/>
                </a:lnTo>
                <a:lnTo>
                  <a:pt x="1865782" y="1283959"/>
                </a:lnTo>
                <a:lnTo>
                  <a:pt x="1916835" y="1278012"/>
                </a:lnTo>
                <a:lnTo>
                  <a:pt x="1967436" y="1271264"/>
                </a:lnTo>
                <a:lnTo>
                  <a:pt x="2017535" y="1263719"/>
                </a:lnTo>
                <a:lnTo>
                  <a:pt x="2067080" y="1255379"/>
                </a:lnTo>
                <a:lnTo>
                  <a:pt x="2116019" y="1246247"/>
                </a:lnTo>
                <a:lnTo>
                  <a:pt x="2164301" y="1236325"/>
                </a:lnTo>
                <a:lnTo>
                  <a:pt x="2189248" y="1230709"/>
                </a:lnTo>
                <a:close/>
              </a:path>
            </a:pathLst>
          </a:custGeom>
          <a:solidFill>
            <a:srgbClr val="B9FFFD"/>
          </a:solidFill>
        </p:spPr>
        <p:txBody>
          <a:bodyPr wrap="square" lIns="0" tIns="0" rIns="0" bIns="0" rtlCol="0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463909" y="1584506"/>
            <a:ext cx="2116633" cy="656429"/>
          </a:xfrm>
          <a:prstGeom prst="rect">
            <a:avLst/>
          </a:prstGeom>
        </p:spPr>
        <p:txBody>
          <a:bodyPr vert="horz" wrap="square" lIns="0" tIns="10001" rIns="0" bIns="0" rtlCol="0">
            <a:spAutoFit/>
          </a:bodyPr>
          <a:lstStyle/>
          <a:p>
            <a:pPr marL="9525" marR="3810" lvl="0" indent="6350" algn="ctr" defTabSz="1828434" rtl="0" eaLnBrk="1" fontAlgn="auto" latinLnBrk="0" hangingPunct="1">
              <a:lnSpc>
                <a:spcPct val="100000"/>
              </a:lnSpc>
              <a:spcBef>
                <a:spcPts val="79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100" b="1" i="0" u="none" strike="noStrike" kern="1200" cap="none" spc="0" normalizeH="0" baseline="0" noProof="0" dirty="0">
                <a:ln>
                  <a:noFill/>
                </a:ln>
                <a:solidFill>
                  <a:srgbClr val="C7DDFF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Data</a:t>
            </a:r>
            <a:r>
              <a:rPr kumimoji="0" lang="en-US" sz="2100" b="1" i="0" u="none" strike="noStrike" kern="1200" cap="none" spc="0" normalizeH="0" baseline="0" noProof="0" dirty="0">
                <a:ln>
                  <a:noFill/>
                </a:ln>
                <a:solidFill>
                  <a:srgbClr val="C7DDFF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100" b="1" i="0" u="none" strike="noStrike" kern="1200" cap="none" spc="0" normalizeH="0" baseline="0" noProof="0" dirty="0" err="1">
                <a:ln>
                  <a:noFill/>
                </a:ln>
                <a:solidFill>
                  <a:srgbClr val="C7DDFF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makroekonomik</a:t>
            </a:r>
            <a:endParaRPr kumimoji="0" sz="2100" b="1" i="0" u="none" strike="noStrike" kern="1200" cap="none" spc="0" normalizeH="0" baseline="0" noProof="0" dirty="0">
              <a:ln>
                <a:noFill/>
              </a:ln>
              <a:solidFill>
                <a:srgbClr val="C7DDFF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2DDE5E51-2C20-1640-A2A8-B2220BB7C1EE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322230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ED6466-1720-7842-8791-7B4425E846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309091" y="666496"/>
            <a:ext cx="7050764" cy="780400"/>
          </a:xfrm>
        </p:spPr>
        <p:txBody>
          <a:bodyPr/>
          <a:lstStyle/>
          <a:p>
            <a:r>
              <a:rPr lang="en-US" sz="4400" dirty="0"/>
              <a:t>Model </a:t>
            </a:r>
            <a:r>
              <a:rPr lang="en-US" sz="4400" dirty="0" err="1"/>
              <a:t>Umum</a:t>
            </a:r>
            <a:r>
              <a:rPr lang="en-US" sz="4400" dirty="0"/>
              <a:t> </a:t>
            </a:r>
            <a:r>
              <a:rPr lang="en-US" sz="4400" dirty="0" err="1"/>
              <a:t>Penurunan</a:t>
            </a:r>
            <a:r>
              <a:rPr lang="en-US" sz="4400" dirty="0"/>
              <a:t> Nilai</a:t>
            </a:r>
            <a:endParaRPr lang="en-US" sz="4267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05D8C34-8B45-A447-BAFB-7B86AA012AB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643129" y="1584418"/>
            <a:ext cx="8885600" cy="521469"/>
          </a:xfrm>
        </p:spPr>
        <p:txBody>
          <a:bodyPr/>
          <a:lstStyle/>
          <a:p>
            <a:pPr marL="0" indent="0">
              <a:buNone/>
            </a:pPr>
            <a:r>
              <a:rPr lang="en-US" dirty="0" err="1"/>
              <a:t>Penurunan</a:t>
            </a:r>
            <a:r>
              <a:rPr lang="en-US" dirty="0"/>
              <a:t> </a:t>
            </a:r>
            <a:r>
              <a:rPr lang="en-US" dirty="0" err="1"/>
              <a:t>kualitas</a:t>
            </a:r>
            <a:r>
              <a:rPr lang="en-US" dirty="0"/>
              <a:t> </a:t>
            </a:r>
            <a:r>
              <a:rPr lang="en-US" dirty="0" err="1"/>
              <a:t>kredit</a:t>
            </a:r>
            <a:r>
              <a:rPr lang="en-US" dirty="0"/>
              <a:t> </a:t>
            </a:r>
            <a:r>
              <a:rPr lang="en-US" dirty="0" err="1"/>
              <a:t>sejak</a:t>
            </a:r>
            <a:r>
              <a:rPr lang="en-US" dirty="0"/>
              <a:t> </a:t>
            </a:r>
            <a:r>
              <a:rPr lang="en-US" dirty="0" err="1"/>
              <a:t>pengakuan</a:t>
            </a:r>
            <a:r>
              <a:rPr lang="en-US" dirty="0"/>
              <a:t> </a:t>
            </a:r>
            <a:r>
              <a:rPr lang="en-US" dirty="0" err="1"/>
              <a:t>awal</a:t>
            </a:r>
            <a:r>
              <a:rPr lang="en-US" dirty="0"/>
              <a:t> (</a:t>
            </a:r>
            <a:r>
              <a:rPr lang="en-US" dirty="0" err="1"/>
              <a:t>tidak</a:t>
            </a:r>
            <a:r>
              <a:rPr lang="en-US" dirty="0"/>
              <a:t> </a:t>
            </a:r>
            <a:r>
              <a:rPr lang="en-US" dirty="0" err="1"/>
              <a:t>absolut</a:t>
            </a:r>
            <a:r>
              <a:rPr lang="en-US" dirty="0"/>
              <a:t> </a:t>
            </a:r>
            <a:r>
              <a:rPr lang="en-US" dirty="0" err="1"/>
              <a:t>risiko</a:t>
            </a:r>
            <a:r>
              <a:rPr lang="en-US" dirty="0"/>
              <a:t> </a:t>
            </a:r>
            <a:r>
              <a:rPr lang="en-US" dirty="0" err="1"/>
              <a:t>kredit</a:t>
            </a:r>
            <a:r>
              <a:rPr lang="en-US" dirty="0"/>
              <a:t>)</a:t>
            </a:r>
          </a:p>
        </p:txBody>
      </p: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329AC21F-AA6A-C341-84F5-A09B2664F696}"/>
              </a:ext>
            </a:extLst>
          </p:cNvPr>
          <p:cNvCxnSpPr/>
          <p:nvPr/>
        </p:nvCxnSpPr>
        <p:spPr>
          <a:xfrm>
            <a:off x="1385461" y="2179779"/>
            <a:ext cx="9328727" cy="0"/>
          </a:xfrm>
          <a:prstGeom prst="straightConnector1">
            <a:avLst/>
          </a:prstGeom>
          <a:ln w="57150">
            <a:solidFill>
              <a:schemeClr val="bg2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94DF1352-12D4-024B-8D8C-D0D883B897AF}"/>
              </a:ext>
            </a:extLst>
          </p:cNvPr>
          <p:cNvSpPr txBox="1">
            <a:spLocks/>
          </p:cNvSpPr>
          <p:nvPr/>
        </p:nvSpPr>
        <p:spPr>
          <a:xfrm>
            <a:off x="1255202" y="2253672"/>
            <a:ext cx="3473821" cy="521469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27013" marR="0" lvl="0" indent="-22701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16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444500" marR="0" lvl="1" indent="-21748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16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628650" marR="0" lvl="2" indent="-1841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16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801688" marR="0" lvl="3" indent="-17303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16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987425" marR="0" lvl="4" indent="-18732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16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Pengakuan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penurunan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nilai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: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33DEE95-75CB-104E-974A-ED9AB4ADB255}"/>
              </a:ext>
            </a:extLst>
          </p:cNvPr>
          <p:cNvSpPr/>
          <p:nvPr/>
        </p:nvSpPr>
        <p:spPr>
          <a:xfrm>
            <a:off x="1921169" y="2775142"/>
            <a:ext cx="2475347" cy="794327"/>
          </a:xfrm>
          <a:prstGeom prst="rect">
            <a:avLst/>
          </a:prstGeom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Kerugian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Ekspektasian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12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bulan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CE39AE32-C55A-DC4D-82E0-FA996C169541}"/>
              </a:ext>
            </a:extLst>
          </p:cNvPr>
          <p:cNvSpPr txBox="1">
            <a:spLocks/>
          </p:cNvSpPr>
          <p:nvPr/>
        </p:nvSpPr>
        <p:spPr>
          <a:xfrm>
            <a:off x="1384512" y="3832804"/>
            <a:ext cx="3473821" cy="521469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27013" marR="0" lvl="0" indent="-22701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16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444500" marR="0" lvl="1" indent="-21748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16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628650" marR="0" lvl="2" indent="-1841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16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801688" marR="0" lvl="3" indent="-17303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16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987425" marR="0" lvl="4" indent="-18732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16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Pendapatan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bunga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/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laba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: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5F3DF45-8003-004E-8A64-55E955813F4D}"/>
              </a:ext>
            </a:extLst>
          </p:cNvPr>
          <p:cNvSpPr/>
          <p:nvPr/>
        </p:nvSpPr>
        <p:spPr>
          <a:xfrm>
            <a:off x="1921169" y="4354275"/>
            <a:ext cx="2475347" cy="521469"/>
          </a:xfrm>
          <a:prstGeom prst="rect">
            <a:avLst/>
          </a:prstGeom>
          <a:solidFill>
            <a:srgbClr val="C7DDFF"/>
          </a:solidFill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Dasar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Bruto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1163DF5-410B-7044-9B96-B0AB762CC221}"/>
              </a:ext>
            </a:extLst>
          </p:cNvPr>
          <p:cNvSpPr txBox="1"/>
          <p:nvPr/>
        </p:nvSpPr>
        <p:spPr>
          <a:xfrm>
            <a:off x="2022770" y="5022413"/>
            <a:ext cx="227214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Tahap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1</a:t>
            </a:r>
          </a:p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1" u="none" strike="noStrike" kern="1200" cap="none" spc="0" normalizeH="0" baseline="0" noProof="0" dirty="0">
                <a:ln>
                  <a:noFill/>
                </a:ln>
                <a:solidFill>
                  <a:srgbClr val="C7DDFF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Performing</a:t>
            </a:r>
          </a:p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Kualitas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Kredit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Baik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4314EFF1-4D97-2C46-B54F-F190B70363B9}"/>
              </a:ext>
            </a:extLst>
          </p:cNvPr>
          <p:cNvCxnSpPr/>
          <p:nvPr/>
        </p:nvCxnSpPr>
        <p:spPr>
          <a:xfrm>
            <a:off x="4729023" y="2179779"/>
            <a:ext cx="0" cy="4174836"/>
          </a:xfrm>
          <a:prstGeom prst="line">
            <a:avLst/>
          </a:prstGeom>
          <a:ln w="38100">
            <a:solidFill>
              <a:schemeClr val="accent2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E0206E4-A241-2E42-A28A-72BB4F258251}"/>
              </a:ext>
            </a:extLst>
          </p:cNvPr>
          <p:cNvCxnSpPr/>
          <p:nvPr/>
        </p:nvCxnSpPr>
        <p:spPr>
          <a:xfrm>
            <a:off x="7703132" y="2179779"/>
            <a:ext cx="0" cy="4174836"/>
          </a:xfrm>
          <a:prstGeom prst="line">
            <a:avLst/>
          </a:prstGeom>
          <a:ln w="38100">
            <a:solidFill>
              <a:schemeClr val="accent2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B282253C-9C16-4D46-BE28-AC996D57F37A}"/>
              </a:ext>
            </a:extLst>
          </p:cNvPr>
          <p:cNvSpPr/>
          <p:nvPr/>
        </p:nvSpPr>
        <p:spPr>
          <a:xfrm>
            <a:off x="5006113" y="2775142"/>
            <a:ext cx="2475347" cy="794327"/>
          </a:xfrm>
          <a:prstGeom prst="rect">
            <a:avLst/>
          </a:prstGeom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Kerugian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Ekspektasian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sepanjang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umurnya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54D660AE-0E4D-1E45-B652-DA8BAD7BF7AB}"/>
              </a:ext>
            </a:extLst>
          </p:cNvPr>
          <p:cNvSpPr/>
          <p:nvPr/>
        </p:nvSpPr>
        <p:spPr>
          <a:xfrm>
            <a:off x="7970987" y="2770423"/>
            <a:ext cx="2475347" cy="794327"/>
          </a:xfrm>
          <a:prstGeom prst="rect">
            <a:avLst/>
          </a:prstGeom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Kerugian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Ekspektasian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sepanjang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umurnya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037DB667-B864-DE4B-ABBF-F625ED7E15D0}"/>
              </a:ext>
            </a:extLst>
          </p:cNvPr>
          <p:cNvSpPr/>
          <p:nvPr/>
        </p:nvSpPr>
        <p:spPr>
          <a:xfrm>
            <a:off x="4996877" y="4364246"/>
            <a:ext cx="2475347" cy="521469"/>
          </a:xfrm>
          <a:prstGeom prst="rect">
            <a:avLst/>
          </a:prstGeom>
          <a:solidFill>
            <a:srgbClr val="C7DDFF"/>
          </a:solidFill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Dasar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Bruto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19EC2CF-7EE3-CA42-830A-835354796981}"/>
              </a:ext>
            </a:extLst>
          </p:cNvPr>
          <p:cNvSpPr/>
          <p:nvPr/>
        </p:nvSpPr>
        <p:spPr>
          <a:xfrm>
            <a:off x="7934041" y="4354275"/>
            <a:ext cx="2475347" cy="521469"/>
          </a:xfrm>
          <a:prstGeom prst="rect">
            <a:avLst/>
          </a:prstGeom>
          <a:solidFill>
            <a:srgbClr val="C7DDFF"/>
          </a:solidFill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Dasar Neto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8262CD9-7956-AB47-9D11-DA408AEC553C}"/>
              </a:ext>
            </a:extLst>
          </p:cNvPr>
          <p:cNvSpPr txBox="1"/>
          <p:nvPr/>
        </p:nvSpPr>
        <p:spPr>
          <a:xfrm>
            <a:off x="5006114" y="5016861"/>
            <a:ext cx="227214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Tahap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</a:t>
            </a:r>
          </a:p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1" u="none" strike="noStrike" kern="1200" cap="none" spc="0" normalizeH="0" baseline="0" noProof="0" dirty="0">
                <a:ln>
                  <a:noFill/>
                </a:ln>
                <a:solidFill>
                  <a:srgbClr val="C7DDFF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Under - Performing</a:t>
            </a:r>
          </a:p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Kualitas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Kredit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Kurang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Baik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C42C23D-57B5-CF4B-AD9E-169AD815AFF5}"/>
              </a:ext>
            </a:extLst>
          </p:cNvPr>
          <p:cNvSpPr txBox="1"/>
          <p:nvPr/>
        </p:nvSpPr>
        <p:spPr>
          <a:xfrm>
            <a:off x="8072588" y="5016862"/>
            <a:ext cx="227214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Tahap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3</a:t>
            </a:r>
          </a:p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1" u="none" strike="noStrike" kern="1200" cap="none" spc="0" normalizeH="0" baseline="0" noProof="0" dirty="0">
                <a:ln>
                  <a:noFill/>
                </a:ln>
                <a:solidFill>
                  <a:srgbClr val="C7DDFF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Non - Performing</a:t>
            </a:r>
          </a:p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Kualitas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Kredit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Memburuk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8" name="Slide Number Placeholder 3">
            <a:extLst>
              <a:ext uri="{FF2B5EF4-FFF2-40B4-BE49-F238E27FC236}">
                <a16:creationId xmlns:a16="http://schemas.microsoft.com/office/drawing/2014/main" id="{3FFE6754-A5E3-094E-A9D3-45DFC70657C5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55358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BE63284E-DFD2-444E-8E7E-BC0B7B72A865}"/>
              </a:ext>
            </a:extLst>
          </p:cNvPr>
          <p:cNvSpPr/>
          <p:nvPr/>
        </p:nvSpPr>
        <p:spPr>
          <a:xfrm>
            <a:off x="457200" y="1292018"/>
            <a:ext cx="10875983" cy="98718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091700" y="286133"/>
            <a:ext cx="8008400" cy="638476"/>
          </a:xfrm>
          <a:prstGeom prst="rect">
            <a:avLst/>
          </a:prstGeom>
        </p:spPr>
        <p:txBody>
          <a:bodyPr vert="horz" wrap="square" lIns="0" tIns="10001" rIns="0" bIns="0" rtlCol="0" anchor="ctr">
            <a:spAutoFit/>
          </a:bodyPr>
          <a:lstStyle/>
          <a:p>
            <a:pPr marL="9525">
              <a:lnSpc>
                <a:spcPct val="100000"/>
              </a:lnSpc>
              <a:spcBef>
                <a:spcPts val="79"/>
              </a:spcBef>
            </a:pPr>
            <a:r>
              <a:rPr dirty="0">
                <a:solidFill>
                  <a:schemeClr val="tx1"/>
                </a:solidFill>
                <a:latin typeface="Fjalla One" panose="02000506040000020004" pitchFamily="2" charset="0"/>
                <a:cs typeface="Calibri" panose="020F0502020204030204" pitchFamily="34" charset="0"/>
              </a:rPr>
              <a:t>Pengakuan bunga</a:t>
            </a:r>
          </a:p>
        </p:txBody>
      </p:sp>
      <p:sp>
        <p:nvSpPr>
          <p:cNvPr id="3" name="object 3"/>
          <p:cNvSpPr/>
          <p:nvPr/>
        </p:nvSpPr>
        <p:spPr>
          <a:xfrm>
            <a:off x="3522388" y="1460958"/>
            <a:ext cx="2184463" cy="658993"/>
          </a:xfrm>
          <a:custGeom>
            <a:avLst/>
            <a:gdLst/>
            <a:ahLst/>
            <a:cxnLst/>
            <a:rect l="l" t="t" r="r" b="b"/>
            <a:pathLst>
              <a:path w="2557779" h="800100">
                <a:moveTo>
                  <a:pt x="2423922" y="0"/>
                </a:moveTo>
                <a:lnTo>
                  <a:pt x="133350" y="0"/>
                </a:lnTo>
                <a:lnTo>
                  <a:pt x="91196" y="6797"/>
                </a:lnTo>
                <a:lnTo>
                  <a:pt x="54589" y="25725"/>
                </a:lnTo>
                <a:lnTo>
                  <a:pt x="25725" y="54589"/>
                </a:lnTo>
                <a:lnTo>
                  <a:pt x="6797" y="91196"/>
                </a:lnTo>
                <a:lnTo>
                  <a:pt x="0" y="133350"/>
                </a:lnTo>
                <a:lnTo>
                  <a:pt x="0" y="666750"/>
                </a:lnTo>
                <a:lnTo>
                  <a:pt x="6797" y="708903"/>
                </a:lnTo>
                <a:lnTo>
                  <a:pt x="25725" y="745510"/>
                </a:lnTo>
                <a:lnTo>
                  <a:pt x="54589" y="774374"/>
                </a:lnTo>
                <a:lnTo>
                  <a:pt x="91196" y="793302"/>
                </a:lnTo>
                <a:lnTo>
                  <a:pt x="133350" y="800100"/>
                </a:lnTo>
                <a:lnTo>
                  <a:pt x="2423922" y="800100"/>
                </a:lnTo>
                <a:lnTo>
                  <a:pt x="2466075" y="793302"/>
                </a:lnTo>
                <a:lnTo>
                  <a:pt x="2502682" y="774374"/>
                </a:lnTo>
                <a:lnTo>
                  <a:pt x="2531546" y="745510"/>
                </a:lnTo>
                <a:lnTo>
                  <a:pt x="2550474" y="708903"/>
                </a:lnTo>
                <a:lnTo>
                  <a:pt x="2557272" y="666750"/>
                </a:lnTo>
                <a:lnTo>
                  <a:pt x="2557272" y="133350"/>
                </a:lnTo>
                <a:lnTo>
                  <a:pt x="2550474" y="91196"/>
                </a:lnTo>
                <a:lnTo>
                  <a:pt x="2531546" y="54589"/>
                </a:lnTo>
                <a:lnTo>
                  <a:pt x="2502682" y="25725"/>
                </a:lnTo>
                <a:lnTo>
                  <a:pt x="2466075" y="6797"/>
                </a:lnTo>
                <a:lnTo>
                  <a:pt x="2423922" y="0"/>
                </a:lnTo>
                <a:close/>
              </a:path>
            </a:pathLst>
          </a:custGeom>
          <a:solidFill>
            <a:srgbClr val="E0D3FF"/>
          </a:solidFill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Pengakuan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awal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946267" y="1465012"/>
            <a:ext cx="2283333" cy="696015"/>
          </a:xfrm>
          <a:custGeom>
            <a:avLst/>
            <a:gdLst/>
            <a:ahLst/>
            <a:cxnLst/>
            <a:rect l="l" t="t" r="r" b="b"/>
            <a:pathLst>
              <a:path w="2539365" h="798830">
                <a:moveTo>
                  <a:pt x="2405888" y="0"/>
                </a:moveTo>
                <a:lnTo>
                  <a:pt x="133096" y="0"/>
                </a:lnTo>
                <a:lnTo>
                  <a:pt x="91017" y="6782"/>
                </a:lnTo>
                <a:lnTo>
                  <a:pt x="54479" y="25672"/>
                </a:lnTo>
                <a:lnTo>
                  <a:pt x="25672" y="54479"/>
                </a:lnTo>
                <a:lnTo>
                  <a:pt x="6782" y="91017"/>
                </a:lnTo>
                <a:lnTo>
                  <a:pt x="0" y="133095"/>
                </a:lnTo>
                <a:lnTo>
                  <a:pt x="0" y="665479"/>
                </a:lnTo>
                <a:lnTo>
                  <a:pt x="6782" y="707558"/>
                </a:lnTo>
                <a:lnTo>
                  <a:pt x="25672" y="744096"/>
                </a:lnTo>
                <a:lnTo>
                  <a:pt x="54479" y="772903"/>
                </a:lnTo>
                <a:lnTo>
                  <a:pt x="91017" y="791793"/>
                </a:lnTo>
                <a:lnTo>
                  <a:pt x="133096" y="798576"/>
                </a:lnTo>
                <a:lnTo>
                  <a:pt x="2405888" y="798576"/>
                </a:lnTo>
                <a:lnTo>
                  <a:pt x="2447966" y="791793"/>
                </a:lnTo>
                <a:lnTo>
                  <a:pt x="2484504" y="772903"/>
                </a:lnTo>
                <a:lnTo>
                  <a:pt x="2513311" y="744096"/>
                </a:lnTo>
                <a:lnTo>
                  <a:pt x="2532201" y="707558"/>
                </a:lnTo>
                <a:lnTo>
                  <a:pt x="2538984" y="665479"/>
                </a:lnTo>
                <a:lnTo>
                  <a:pt x="2538984" y="133095"/>
                </a:lnTo>
                <a:lnTo>
                  <a:pt x="2532201" y="91017"/>
                </a:lnTo>
                <a:lnTo>
                  <a:pt x="2513311" y="54479"/>
                </a:lnTo>
                <a:lnTo>
                  <a:pt x="2484504" y="25672"/>
                </a:lnTo>
                <a:lnTo>
                  <a:pt x="2447966" y="6782"/>
                </a:lnTo>
                <a:lnTo>
                  <a:pt x="2405888" y="0"/>
                </a:lnTo>
                <a:close/>
              </a:path>
            </a:pathLst>
          </a:custGeom>
          <a:solidFill>
            <a:srgbClr val="E0D3FF"/>
          </a:solidFill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Kenaikan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risiko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kredit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secara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signifikan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8534400" y="1460958"/>
            <a:ext cx="2722709" cy="696015"/>
          </a:xfrm>
          <a:custGeom>
            <a:avLst/>
            <a:gdLst/>
            <a:ahLst/>
            <a:cxnLst/>
            <a:rect l="l" t="t" r="r" b="b"/>
            <a:pathLst>
              <a:path w="2585084" h="800100">
                <a:moveTo>
                  <a:pt x="2451354" y="0"/>
                </a:moveTo>
                <a:lnTo>
                  <a:pt x="133350" y="0"/>
                </a:lnTo>
                <a:lnTo>
                  <a:pt x="91196" y="6797"/>
                </a:lnTo>
                <a:lnTo>
                  <a:pt x="54589" y="25725"/>
                </a:lnTo>
                <a:lnTo>
                  <a:pt x="25725" y="54589"/>
                </a:lnTo>
                <a:lnTo>
                  <a:pt x="6797" y="91196"/>
                </a:lnTo>
                <a:lnTo>
                  <a:pt x="0" y="133350"/>
                </a:lnTo>
                <a:lnTo>
                  <a:pt x="0" y="666750"/>
                </a:lnTo>
                <a:lnTo>
                  <a:pt x="6797" y="708903"/>
                </a:lnTo>
                <a:lnTo>
                  <a:pt x="25725" y="745510"/>
                </a:lnTo>
                <a:lnTo>
                  <a:pt x="54589" y="774374"/>
                </a:lnTo>
                <a:lnTo>
                  <a:pt x="91196" y="793302"/>
                </a:lnTo>
                <a:lnTo>
                  <a:pt x="133350" y="800100"/>
                </a:lnTo>
                <a:lnTo>
                  <a:pt x="2451354" y="800100"/>
                </a:lnTo>
                <a:lnTo>
                  <a:pt x="2493507" y="793302"/>
                </a:lnTo>
                <a:lnTo>
                  <a:pt x="2530114" y="774374"/>
                </a:lnTo>
                <a:lnTo>
                  <a:pt x="2558978" y="745510"/>
                </a:lnTo>
                <a:lnTo>
                  <a:pt x="2577906" y="708903"/>
                </a:lnTo>
                <a:lnTo>
                  <a:pt x="2584704" y="666750"/>
                </a:lnTo>
                <a:lnTo>
                  <a:pt x="2584704" y="133350"/>
                </a:lnTo>
                <a:lnTo>
                  <a:pt x="2577906" y="91196"/>
                </a:lnTo>
                <a:lnTo>
                  <a:pt x="2558978" y="54589"/>
                </a:lnTo>
                <a:lnTo>
                  <a:pt x="2530114" y="25725"/>
                </a:lnTo>
                <a:lnTo>
                  <a:pt x="2493507" y="6797"/>
                </a:lnTo>
                <a:lnTo>
                  <a:pt x="2451354" y="0"/>
                </a:lnTo>
                <a:close/>
              </a:path>
            </a:pathLst>
          </a:custGeom>
          <a:solidFill>
            <a:srgbClr val="E0D3FF"/>
          </a:solidFill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7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Aset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menjadi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memburuk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4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(</a:t>
            </a: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credit-impaired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)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637932" y="2796037"/>
            <a:ext cx="2184463" cy="665103"/>
          </a:xfrm>
          <a:custGeom>
            <a:avLst/>
            <a:gdLst/>
            <a:ahLst/>
            <a:cxnLst/>
            <a:rect l="l" t="t" r="r" b="b"/>
            <a:pathLst>
              <a:path w="2557779" h="800100">
                <a:moveTo>
                  <a:pt x="2423922" y="0"/>
                </a:moveTo>
                <a:lnTo>
                  <a:pt x="133350" y="0"/>
                </a:lnTo>
                <a:lnTo>
                  <a:pt x="91196" y="6797"/>
                </a:lnTo>
                <a:lnTo>
                  <a:pt x="54589" y="25725"/>
                </a:lnTo>
                <a:lnTo>
                  <a:pt x="25725" y="54589"/>
                </a:lnTo>
                <a:lnTo>
                  <a:pt x="6797" y="91196"/>
                </a:lnTo>
                <a:lnTo>
                  <a:pt x="0" y="133350"/>
                </a:lnTo>
                <a:lnTo>
                  <a:pt x="0" y="666750"/>
                </a:lnTo>
                <a:lnTo>
                  <a:pt x="6797" y="708903"/>
                </a:lnTo>
                <a:lnTo>
                  <a:pt x="25725" y="745510"/>
                </a:lnTo>
                <a:lnTo>
                  <a:pt x="54589" y="774374"/>
                </a:lnTo>
                <a:lnTo>
                  <a:pt x="91196" y="793302"/>
                </a:lnTo>
                <a:lnTo>
                  <a:pt x="133350" y="800100"/>
                </a:lnTo>
                <a:lnTo>
                  <a:pt x="2423922" y="800100"/>
                </a:lnTo>
                <a:lnTo>
                  <a:pt x="2466075" y="793302"/>
                </a:lnTo>
                <a:lnTo>
                  <a:pt x="2502682" y="774374"/>
                </a:lnTo>
                <a:lnTo>
                  <a:pt x="2531546" y="745510"/>
                </a:lnTo>
                <a:lnTo>
                  <a:pt x="2550474" y="708903"/>
                </a:lnTo>
                <a:lnTo>
                  <a:pt x="2557272" y="666750"/>
                </a:lnTo>
                <a:lnTo>
                  <a:pt x="2557272" y="133350"/>
                </a:lnTo>
                <a:lnTo>
                  <a:pt x="2550474" y="91196"/>
                </a:lnTo>
                <a:lnTo>
                  <a:pt x="2531546" y="54589"/>
                </a:lnTo>
                <a:lnTo>
                  <a:pt x="2502682" y="25725"/>
                </a:lnTo>
                <a:lnTo>
                  <a:pt x="2466075" y="6797"/>
                </a:lnTo>
                <a:lnTo>
                  <a:pt x="2423922" y="0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square" lIns="0" tIns="0" rIns="0" bIns="0" rtlCol="0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Kerugian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kredit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ekspektasian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12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bulan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925650" y="2796038"/>
            <a:ext cx="5407533" cy="665102"/>
          </a:xfrm>
          <a:custGeom>
            <a:avLst/>
            <a:gdLst/>
            <a:ahLst/>
            <a:cxnLst/>
            <a:rect l="l" t="t" r="r" b="b"/>
            <a:pathLst>
              <a:path w="5434965" h="800100">
                <a:moveTo>
                  <a:pt x="5301234" y="0"/>
                </a:moveTo>
                <a:lnTo>
                  <a:pt x="133350" y="0"/>
                </a:lnTo>
                <a:lnTo>
                  <a:pt x="91196" y="6797"/>
                </a:lnTo>
                <a:lnTo>
                  <a:pt x="54589" y="25725"/>
                </a:lnTo>
                <a:lnTo>
                  <a:pt x="25725" y="54589"/>
                </a:lnTo>
                <a:lnTo>
                  <a:pt x="6797" y="91196"/>
                </a:lnTo>
                <a:lnTo>
                  <a:pt x="0" y="133350"/>
                </a:lnTo>
                <a:lnTo>
                  <a:pt x="0" y="666750"/>
                </a:lnTo>
                <a:lnTo>
                  <a:pt x="6797" y="708903"/>
                </a:lnTo>
                <a:lnTo>
                  <a:pt x="25725" y="745510"/>
                </a:lnTo>
                <a:lnTo>
                  <a:pt x="54589" y="774374"/>
                </a:lnTo>
                <a:lnTo>
                  <a:pt x="91196" y="793302"/>
                </a:lnTo>
                <a:lnTo>
                  <a:pt x="133350" y="800100"/>
                </a:lnTo>
                <a:lnTo>
                  <a:pt x="5301234" y="800100"/>
                </a:lnTo>
                <a:lnTo>
                  <a:pt x="5343387" y="793302"/>
                </a:lnTo>
                <a:lnTo>
                  <a:pt x="5379994" y="774374"/>
                </a:lnTo>
                <a:lnTo>
                  <a:pt x="5408858" y="745510"/>
                </a:lnTo>
                <a:lnTo>
                  <a:pt x="5427786" y="708903"/>
                </a:lnTo>
                <a:lnTo>
                  <a:pt x="5434584" y="666750"/>
                </a:lnTo>
                <a:lnTo>
                  <a:pt x="5434584" y="133350"/>
                </a:lnTo>
                <a:lnTo>
                  <a:pt x="5427786" y="91196"/>
                </a:lnTo>
                <a:lnTo>
                  <a:pt x="5408858" y="54589"/>
                </a:lnTo>
                <a:lnTo>
                  <a:pt x="5379994" y="25725"/>
                </a:lnTo>
                <a:lnTo>
                  <a:pt x="5343387" y="6797"/>
                </a:lnTo>
                <a:lnTo>
                  <a:pt x="5301234" y="0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Kerugian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kredit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ekspektasian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sepanjang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umur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94839" y="1495266"/>
            <a:ext cx="2184463" cy="607763"/>
          </a:xfrm>
          <a:prstGeom prst="rect">
            <a:avLst/>
          </a:prstGeom>
        </p:spPr>
        <p:txBody>
          <a:bodyPr vert="horz" wrap="square" lIns="0" tIns="108109" rIns="0" bIns="0" rtlCol="0">
            <a:spAutoFit/>
          </a:bodyPr>
          <a:lstStyle/>
          <a:p>
            <a:pPr marL="9525" marR="3810" lvl="0" indent="0" algn="l" defTabSz="1828434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Kerugian  penurunan nilai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98945D9-0D59-A04A-8C3D-286C2E6D0DAB}"/>
              </a:ext>
            </a:extLst>
          </p:cNvPr>
          <p:cNvGrpSpPr/>
          <p:nvPr/>
        </p:nvGrpSpPr>
        <p:grpSpPr>
          <a:xfrm>
            <a:off x="554016" y="4787493"/>
            <a:ext cx="10875983" cy="1137885"/>
            <a:chOff x="554016" y="4787493"/>
            <a:chExt cx="10875983" cy="1137885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9972C69-3B85-614C-B248-26ACB20B8C0B}"/>
                </a:ext>
              </a:extLst>
            </p:cNvPr>
            <p:cNvSpPr/>
            <p:nvPr/>
          </p:nvSpPr>
          <p:spPr>
            <a:xfrm>
              <a:off x="554016" y="4787493"/>
              <a:ext cx="10875983" cy="113788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3730943" y="4920355"/>
              <a:ext cx="7602240" cy="862006"/>
            </a:xfrm>
            <a:custGeom>
              <a:avLst/>
              <a:gdLst/>
              <a:ahLst/>
              <a:cxnLst/>
              <a:rect l="l" t="t" r="r" b="b"/>
              <a:pathLst>
                <a:path w="8190230" h="812800">
                  <a:moveTo>
                    <a:pt x="8054594" y="0"/>
                  </a:moveTo>
                  <a:lnTo>
                    <a:pt x="135382" y="0"/>
                  </a:lnTo>
                  <a:lnTo>
                    <a:pt x="92577" y="6898"/>
                  </a:lnTo>
                  <a:lnTo>
                    <a:pt x="55412" y="26111"/>
                  </a:lnTo>
                  <a:lnTo>
                    <a:pt x="26111" y="55412"/>
                  </a:lnTo>
                  <a:lnTo>
                    <a:pt x="6898" y="92577"/>
                  </a:lnTo>
                  <a:lnTo>
                    <a:pt x="0" y="135382"/>
                  </a:lnTo>
                  <a:lnTo>
                    <a:pt x="0" y="676910"/>
                  </a:lnTo>
                  <a:lnTo>
                    <a:pt x="6898" y="719714"/>
                  </a:lnTo>
                  <a:lnTo>
                    <a:pt x="26111" y="756879"/>
                  </a:lnTo>
                  <a:lnTo>
                    <a:pt x="55412" y="786180"/>
                  </a:lnTo>
                  <a:lnTo>
                    <a:pt x="92577" y="805393"/>
                  </a:lnTo>
                  <a:lnTo>
                    <a:pt x="135382" y="812292"/>
                  </a:lnTo>
                  <a:lnTo>
                    <a:pt x="8054594" y="812292"/>
                  </a:lnTo>
                  <a:lnTo>
                    <a:pt x="8097398" y="805393"/>
                  </a:lnTo>
                  <a:lnTo>
                    <a:pt x="8134563" y="786180"/>
                  </a:lnTo>
                  <a:lnTo>
                    <a:pt x="8163864" y="756879"/>
                  </a:lnTo>
                  <a:lnTo>
                    <a:pt x="8183077" y="719714"/>
                  </a:lnTo>
                  <a:lnTo>
                    <a:pt x="8189976" y="676910"/>
                  </a:lnTo>
                  <a:lnTo>
                    <a:pt x="8189976" y="135382"/>
                  </a:lnTo>
                  <a:lnTo>
                    <a:pt x="8183077" y="92577"/>
                  </a:lnTo>
                  <a:lnTo>
                    <a:pt x="8163864" y="55412"/>
                  </a:lnTo>
                  <a:lnTo>
                    <a:pt x="8134563" y="26111"/>
                  </a:lnTo>
                  <a:lnTo>
                    <a:pt x="8097398" y="6898"/>
                  </a:lnTo>
                  <a:lnTo>
                    <a:pt x="8054594" y="0"/>
                  </a:lnTo>
                  <a:close/>
                </a:path>
              </a:pathLst>
            </a:cu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D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EIR yang </a:t>
              </a:r>
              <a:r>
                <a:rPr kumimoji="0" lang="en-ID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disesuaikan</a:t>
              </a:r>
              <a:r>
                <a:rPr kumimoji="0" lang="en-ID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ID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dengan</a:t>
              </a:r>
              <a:r>
                <a:rPr kumimoji="0" lang="en-ID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ID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kredit</a:t>
              </a:r>
              <a:r>
                <a:rPr kumimoji="0" lang="en-ID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(</a:t>
              </a:r>
              <a:r>
                <a:rPr kumimoji="0" lang="en-ID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credit-adjusted EIR</a:t>
              </a:r>
              <a:r>
                <a:rPr kumimoji="0" lang="en-ID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) </a:t>
              </a:r>
              <a:r>
                <a:rPr kumimoji="0" lang="en-ID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diterapkan</a:t>
              </a:r>
              <a:r>
                <a:rPr kumimoji="0" lang="en-ID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pada </a:t>
              </a:r>
              <a:r>
                <a:rPr kumimoji="0" lang="en-ID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biaya</a:t>
              </a:r>
              <a:r>
                <a:rPr kumimoji="0" lang="en-ID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 </a:t>
              </a:r>
              <a:r>
                <a:rPr kumimoji="0" lang="en-ID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perolehan</a:t>
              </a:r>
              <a:r>
                <a:rPr kumimoji="0" lang="en-ID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ID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diamortisasi</a:t>
              </a:r>
              <a:r>
                <a:rPr kumimoji="0" lang="en-ID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(</a:t>
              </a:r>
              <a:r>
                <a:rPr kumimoji="0" lang="en-ID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neto</a:t>
              </a:r>
              <a:r>
                <a:rPr kumimoji="0" lang="en-ID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)</a:t>
              </a:r>
            </a:p>
          </p:txBody>
        </p:sp>
        <p:sp>
          <p:nvSpPr>
            <p:cNvPr id="20" name="object 20"/>
            <p:cNvSpPr txBox="1"/>
            <p:nvPr/>
          </p:nvSpPr>
          <p:spPr>
            <a:xfrm>
              <a:off x="762000" y="4915282"/>
              <a:ext cx="2663571" cy="853984"/>
            </a:xfrm>
            <a:prstGeom prst="rect">
              <a:avLst/>
            </a:prstGeom>
          </p:spPr>
          <p:txBody>
            <a:bodyPr vert="horz" wrap="square" lIns="0" tIns="108109" rIns="0" bIns="0" rtlCol="0">
              <a:spAutoFit/>
            </a:bodyPr>
            <a:lstStyle/>
            <a:p>
              <a:pPr marL="9525" marR="3810" lvl="0" indent="0" algn="l" defTabSz="1828434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Bunga</a:t>
              </a:r>
              <a:r>
                <a:rPr kumimoji="0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atas aset  yang </a:t>
              </a:r>
              <a:r>
                <a:rPr kumimoji="0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telah</a:t>
              </a:r>
              <a:r>
                <a:rPr kumimoji="0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turun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nilainya</a:t>
              </a:r>
              <a:r>
                <a:rPr kumimoji="0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pada</a:t>
              </a:r>
              <a:endParaRPr kumimoji="0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  <a:p>
              <a:pPr marL="9525" marR="0" lvl="0" indent="0" algn="l" defTabSz="1828434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pengakuan awal</a:t>
              </a:r>
              <a:endParaRPr kumimoji="0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854358" y="6111537"/>
            <a:ext cx="10183817" cy="28661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marR="0" lvl="0" indent="0" algn="l" defTabSz="1828434" rtl="0" eaLnBrk="1" fontAlgn="auto" latinLnBrk="0" hangingPunct="1">
              <a:lnSpc>
                <a:spcPct val="100000"/>
              </a:lnSpc>
              <a:spcBef>
                <a:spcPts val="7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D2F3D0"/>
                </a:highligh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* Biaya perolehan diamortisasi dari suatu aset keuangan = jumlah tercatat bruto – penyisihan kerugian.</a:t>
            </a:r>
          </a:p>
        </p:txBody>
      </p:sp>
      <p:sp>
        <p:nvSpPr>
          <p:cNvPr id="22" name="object 22"/>
          <p:cNvSpPr/>
          <p:nvPr/>
        </p:nvSpPr>
        <p:spPr>
          <a:xfrm>
            <a:off x="4564142" y="2299835"/>
            <a:ext cx="79058" cy="349568"/>
          </a:xfrm>
          <a:custGeom>
            <a:avLst/>
            <a:gdLst/>
            <a:ahLst/>
            <a:cxnLst/>
            <a:rect l="l" t="t" r="r" b="b"/>
            <a:pathLst>
              <a:path w="105410" h="466089">
                <a:moveTo>
                  <a:pt x="35051" y="360807"/>
                </a:moveTo>
                <a:lnTo>
                  <a:pt x="0" y="360807"/>
                </a:lnTo>
                <a:lnTo>
                  <a:pt x="52577" y="465963"/>
                </a:lnTo>
                <a:lnTo>
                  <a:pt x="96392" y="378333"/>
                </a:lnTo>
                <a:lnTo>
                  <a:pt x="35051" y="378333"/>
                </a:lnTo>
                <a:lnTo>
                  <a:pt x="35051" y="360807"/>
                </a:lnTo>
                <a:close/>
              </a:path>
              <a:path w="105410" h="466089">
                <a:moveTo>
                  <a:pt x="70103" y="0"/>
                </a:moveTo>
                <a:lnTo>
                  <a:pt x="35051" y="0"/>
                </a:lnTo>
                <a:lnTo>
                  <a:pt x="35051" y="378333"/>
                </a:lnTo>
                <a:lnTo>
                  <a:pt x="70103" y="378333"/>
                </a:lnTo>
                <a:lnTo>
                  <a:pt x="70103" y="0"/>
                </a:lnTo>
                <a:close/>
              </a:path>
              <a:path w="105410" h="466089">
                <a:moveTo>
                  <a:pt x="105155" y="360807"/>
                </a:moveTo>
                <a:lnTo>
                  <a:pt x="70103" y="360807"/>
                </a:lnTo>
                <a:lnTo>
                  <a:pt x="70103" y="378333"/>
                </a:lnTo>
                <a:lnTo>
                  <a:pt x="96392" y="378333"/>
                </a:lnTo>
                <a:lnTo>
                  <a:pt x="105155" y="360807"/>
                </a:lnTo>
                <a:close/>
              </a:path>
            </a:pathLst>
          </a:custGeom>
          <a:solidFill>
            <a:srgbClr val="000000"/>
          </a:solidFill>
          <a:ln w="57150">
            <a:solidFill>
              <a:schemeClr val="accent2">
                <a:lumMod val="7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9943433" y="2279206"/>
            <a:ext cx="79058" cy="349568"/>
          </a:xfrm>
          <a:custGeom>
            <a:avLst/>
            <a:gdLst/>
            <a:ahLst/>
            <a:cxnLst/>
            <a:rect l="l" t="t" r="r" b="b"/>
            <a:pathLst>
              <a:path w="105409" h="466089">
                <a:moveTo>
                  <a:pt x="35051" y="360807"/>
                </a:moveTo>
                <a:lnTo>
                  <a:pt x="0" y="360807"/>
                </a:lnTo>
                <a:lnTo>
                  <a:pt x="52577" y="465963"/>
                </a:lnTo>
                <a:lnTo>
                  <a:pt x="96393" y="378333"/>
                </a:lnTo>
                <a:lnTo>
                  <a:pt x="35051" y="378333"/>
                </a:lnTo>
                <a:lnTo>
                  <a:pt x="35051" y="360807"/>
                </a:lnTo>
                <a:close/>
              </a:path>
              <a:path w="105409" h="466089">
                <a:moveTo>
                  <a:pt x="70103" y="0"/>
                </a:moveTo>
                <a:lnTo>
                  <a:pt x="35051" y="0"/>
                </a:lnTo>
                <a:lnTo>
                  <a:pt x="35051" y="378333"/>
                </a:lnTo>
                <a:lnTo>
                  <a:pt x="70103" y="378333"/>
                </a:lnTo>
                <a:lnTo>
                  <a:pt x="70103" y="0"/>
                </a:lnTo>
                <a:close/>
              </a:path>
              <a:path w="105409" h="466089">
                <a:moveTo>
                  <a:pt x="105156" y="360807"/>
                </a:moveTo>
                <a:lnTo>
                  <a:pt x="70103" y="360807"/>
                </a:lnTo>
                <a:lnTo>
                  <a:pt x="70103" y="378333"/>
                </a:lnTo>
                <a:lnTo>
                  <a:pt x="96393" y="378333"/>
                </a:lnTo>
                <a:lnTo>
                  <a:pt x="105156" y="360807"/>
                </a:lnTo>
                <a:close/>
              </a:path>
            </a:pathLst>
          </a:custGeom>
          <a:solidFill>
            <a:srgbClr val="000000"/>
          </a:solidFill>
          <a:ln w="57150">
            <a:solidFill>
              <a:schemeClr val="accent2">
                <a:lumMod val="7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33D9ADF-93DB-8F4E-8A0F-5F5C2D0855D9}"/>
              </a:ext>
            </a:extLst>
          </p:cNvPr>
          <p:cNvGrpSpPr/>
          <p:nvPr/>
        </p:nvGrpSpPr>
        <p:grpSpPr>
          <a:xfrm>
            <a:off x="554016" y="3581400"/>
            <a:ext cx="10875983" cy="1046838"/>
            <a:chOff x="554016" y="3581400"/>
            <a:chExt cx="10875983" cy="1046838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45D41F34-D3DE-714F-B38E-B7A7AA2DEBA6}"/>
                </a:ext>
              </a:extLst>
            </p:cNvPr>
            <p:cNvSpPr/>
            <p:nvPr/>
          </p:nvSpPr>
          <p:spPr>
            <a:xfrm>
              <a:off x="554016" y="3581400"/>
              <a:ext cx="10875983" cy="104683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3635682" y="3701629"/>
              <a:ext cx="3908118" cy="779476"/>
            </a:xfrm>
            <a:custGeom>
              <a:avLst/>
              <a:gdLst/>
              <a:ahLst/>
              <a:cxnLst/>
              <a:rect l="l" t="t" r="r" b="b"/>
              <a:pathLst>
                <a:path w="5294630" h="814070">
                  <a:moveTo>
                    <a:pt x="5158740" y="0"/>
                  </a:moveTo>
                  <a:lnTo>
                    <a:pt x="135636" y="0"/>
                  </a:lnTo>
                  <a:lnTo>
                    <a:pt x="92756" y="6912"/>
                  </a:lnTo>
                  <a:lnTo>
                    <a:pt x="55522" y="26164"/>
                  </a:lnTo>
                  <a:lnTo>
                    <a:pt x="26164" y="55522"/>
                  </a:lnTo>
                  <a:lnTo>
                    <a:pt x="6912" y="92756"/>
                  </a:lnTo>
                  <a:lnTo>
                    <a:pt x="0" y="135635"/>
                  </a:lnTo>
                  <a:lnTo>
                    <a:pt x="0" y="678179"/>
                  </a:lnTo>
                  <a:lnTo>
                    <a:pt x="6912" y="721059"/>
                  </a:lnTo>
                  <a:lnTo>
                    <a:pt x="26164" y="758293"/>
                  </a:lnTo>
                  <a:lnTo>
                    <a:pt x="55522" y="787651"/>
                  </a:lnTo>
                  <a:lnTo>
                    <a:pt x="92756" y="806903"/>
                  </a:lnTo>
                  <a:lnTo>
                    <a:pt x="135636" y="813815"/>
                  </a:lnTo>
                  <a:lnTo>
                    <a:pt x="5158740" y="813815"/>
                  </a:lnTo>
                  <a:lnTo>
                    <a:pt x="5201619" y="806903"/>
                  </a:lnTo>
                  <a:lnTo>
                    <a:pt x="5238853" y="787651"/>
                  </a:lnTo>
                  <a:lnTo>
                    <a:pt x="5268211" y="758293"/>
                  </a:lnTo>
                  <a:lnTo>
                    <a:pt x="5287463" y="721059"/>
                  </a:lnTo>
                  <a:lnTo>
                    <a:pt x="5294376" y="678179"/>
                  </a:lnTo>
                  <a:lnTo>
                    <a:pt x="5294376" y="135635"/>
                  </a:lnTo>
                  <a:lnTo>
                    <a:pt x="5287463" y="92756"/>
                  </a:lnTo>
                  <a:lnTo>
                    <a:pt x="5268211" y="55522"/>
                  </a:lnTo>
                  <a:lnTo>
                    <a:pt x="5238853" y="26164"/>
                  </a:lnTo>
                  <a:lnTo>
                    <a:pt x="5201619" y="6912"/>
                  </a:lnTo>
                  <a:lnTo>
                    <a:pt x="5158740" y="0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D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Suku</a:t>
              </a:r>
              <a:r>
                <a:rPr kumimoji="0" lang="en-ID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ID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bunga</a:t>
              </a:r>
              <a:r>
                <a:rPr kumimoji="0" lang="en-ID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ID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efektif</a:t>
              </a:r>
              <a:r>
                <a:rPr kumimoji="0" lang="en-ID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(</a:t>
              </a:r>
              <a:r>
                <a:rPr kumimoji="0" lang="en-ID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EIR</a:t>
              </a:r>
              <a:r>
                <a:rPr kumimoji="0" lang="en-ID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) </a:t>
              </a:r>
              <a:r>
                <a:rPr kumimoji="0" lang="en-ID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diterapkan</a:t>
              </a:r>
              <a:r>
                <a:rPr kumimoji="0" lang="en-ID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ID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terhadap</a:t>
              </a:r>
              <a:r>
                <a:rPr kumimoji="0" lang="en-ID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ID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jumlah</a:t>
              </a:r>
              <a:r>
                <a:rPr kumimoji="0" lang="en-ID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 </a:t>
              </a:r>
              <a:r>
                <a:rPr kumimoji="0" lang="en-ID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bruto</a:t>
              </a:r>
              <a:endParaRPr kumimoji="0" lang="en-ID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7639061" y="3692217"/>
              <a:ext cx="3694122" cy="779476"/>
            </a:xfrm>
            <a:custGeom>
              <a:avLst/>
              <a:gdLst/>
              <a:ahLst/>
              <a:cxnLst/>
              <a:rect l="l" t="t" r="r" b="b"/>
              <a:pathLst>
                <a:path w="2585084" h="814070">
                  <a:moveTo>
                    <a:pt x="2449068" y="0"/>
                  </a:moveTo>
                  <a:lnTo>
                    <a:pt x="135636" y="0"/>
                  </a:lnTo>
                  <a:lnTo>
                    <a:pt x="92756" y="6912"/>
                  </a:lnTo>
                  <a:lnTo>
                    <a:pt x="55522" y="26164"/>
                  </a:lnTo>
                  <a:lnTo>
                    <a:pt x="26164" y="55522"/>
                  </a:lnTo>
                  <a:lnTo>
                    <a:pt x="6912" y="92756"/>
                  </a:lnTo>
                  <a:lnTo>
                    <a:pt x="0" y="135635"/>
                  </a:lnTo>
                  <a:lnTo>
                    <a:pt x="0" y="678179"/>
                  </a:lnTo>
                  <a:lnTo>
                    <a:pt x="6912" y="721059"/>
                  </a:lnTo>
                  <a:lnTo>
                    <a:pt x="26164" y="758293"/>
                  </a:lnTo>
                  <a:lnTo>
                    <a:pt x="55522" y="787651"/>
                  </a:lnTo>
                  <a:lnTo>
                    <a:pt x="92756" y="806903"/>
                  </a:lnTo>
                  <a:lnTo>
                    <a:pt x="135636" y="813815"/>
                  </a:lnTo>
                  <a:lnTo>
                    <a:pt x="2449068" y="813815"/>
                  </a:lnTo>
                  <a:lnTo>
                    <a:pt x="2491947" y="806903"/>
                  </a:lnTo>
                  <a:lnTo>
                    <a:pt x="2529181" y="787651"/>
                  </a:lnTo>
                  <a:lnTo>
                    <a:pt x="2558539" y="758293"/>
                  </a:lnTo>
                  <a:lnTo>
                    <a:pt x="2577791" y="721059"/>
                  </a:lnTo>
                  <a:lnTo>
                    <a:pt x="2584704" y="678179"/>
                  </a:lnTo>
                  <a:lnTo>
                    <a:pt x="2584704" y="135635"/>
                  </a:lnTo>
                  <a:lnTo>
                    <a:pt x="2577791" y="92756"/>
                  </a:lnTo>
                  <a:lnTo>
                    <a:pt x="2558539" y="55522"/>
                  </a:lnTo>
                  <a:lnTo>
                    <a:pt x="2529181" y="26164"/>
                  </a:lnTo>
                  <a:lnTo>
                    <a:pt x="2491947" y="6912"/>
                  </a:lnTo>
                  <a:lnTo>
                    <a:pt x="2449068" y="0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s-E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EIR </a:t>
              </a:r>
              <a:r>
                <a:rPr kumimoji="0" lang="es-E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diterapkan</a:t>
              </a:r>
              <a:r>
                <a:rPr kumimoji="0" lang="es-E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pada  </a:t>
              </a:r>
              <a:r>
                <a:rPr kumimoji="0" lang="es-E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jumlah</a:t>
              </a:r>
              <a:r>
                <a:rPr kumimoji="0" lang="es-E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s-E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biaya</a:t>
              </a:r>
              <a:r>
                <a:rPr kumimoji="0" lang="es-E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s-E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perolehan</a:t>
              </a:r>
              <a:r>
                <a:rPr kumimoji="0" lang="es-E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 </a:t>
              </a:r>
              <a:r>
                <a:rPr kumimoji="0" lang="es-E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diamortisasi</a:t>
              </a:r>
              <a:r>
                <a:rPr kumimoji="0" lang="es-E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(neto)</a:t>
              </a:r>
            </a:p>
          </p:txBody>
        </p:sp>
        <p:sp>
          <p:nvSpPr>
            <p:cNvPr id="28" name="object 20"/>
            <p:cNvSpPr txBox="1"/>
            <p:nvPr/>
          </p:nvSpPr>
          <p:spPr>
            <a:xfrm>
              <a:off x="762001" y="3657600"/>
              <a:ext cx="2431024" cy="853984"/>
            </a:xfrm>
            <a:prstGeom prst="rect">
              <a:avLst/>
            </a:prstGeom>
          </p:spPr>
          <p:txBody>
            <a:bodyPr vert="horz" wrap="square" lIns="0" tIns="108109" rIns="0" bIns="0" rtlCol="0">
              <a:spAutoFit/>
            </a:bodyPr>
            <a:lstStyle/>
            <a:p>
              <a:pPr marL="9525" marR="3810" lvl="0" indent="0" algn="l" defTabSz="1828434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Bunga atas aset  yang </a:t>
              </a:r>
              <a:r>
                <a:rPr kumimoji="0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telah</a:t>
              </a:r>
              <a:r>
                <a:rPr kumimoji="0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turun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nilainya</a:t>
              </a:r>
              <a:r>
                <a:rPr kumimoji="0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pada  </a:t>
              </a:r>
              <a:r>
                <a:rPr kumimoji="0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pengakuan</a:t>
              </a:r>
              <a:r>
                <a:rPr kumimoji="0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sz="2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awal</a:t>
              </a:r>
              <a:endParaRPr kumimoji="0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</p:grpSp>
      <p:sp>
        <p:nvSpPr>
          <p:cNvPr id="25" name="object 22">
            <a:extLst>
              <a:ext uri="{FF2B5EF4-FFF2-40B4-BE49-F238E27FC236}">
                <a16:creationId xmlns:a16="http://schemas.microsoft.com/office/drawing/2014/main" id="{C9AF085D-7FFB-CC4A-9178-BCFAD77595A4}"/>
              </a:ext>
            </a:extLst>
          </p:cNvPr>
          <p:cNvSpPr/>
          <p:nvPr/>
        </p:nvSpPr>
        <p:spPr>
          <a:xfrm>
            <a:off x="7054675" y="2312222"/>
            <a:ext cx="79058" cy="349568"/>
          </a:xfrm>
          <a:custGeom>
            <a:avLst/>
            <a:gdLst/>
            <a:ahLst/>
            <a:cxnLst/>
            <a:rect l="l" t="t" r="r" b="b"/>
            <a:pathLst>
              <a:path w="105410" h="466089">
                <a:moveTo>
                  <a:pt x="35051" y="360807"/>
                </a:moveTo>
                <a:lnTo>
                  <a:pt x="0" y="360807"/>
                </a:lnTo>
                <a:lnTo>
                  <a:pt x="52577" y="465963"/>
                </a:lnTo>
                <a:lnTo>
                  <a:pt x="96392" y="378333"/>
                </a:lnTo>
                <a:lnTo>
                  <a:pt x="35051" y="378333"/>
                </a:lnTo>
                <a:lnTo>
                  <a:pt x="35051" y="360807"/>
                </a:lnTo>
                <a:close/>
              </a:path>
              <a:path w="105410" h="466089">
                <a:moveTo>
                  <a:pt x="70103" y="0"/>
                </a:moveTo>
                <a:lnTo>
                  <a:pt x="35051" y="0"/>
                </a:lnTo>
                <a:lnTo>
                  <a:pt x="35051" y="378333"/>
                </a:lnTo>
                <a:lnTo>
                  <a:pt x="70103" y="378333"/>
                </a:lnTo>
                <a:lnTo>
                  <a:pt x="70103" y="0"/>
                </a:lnTo>
                <a:close/>
              </a:path>
              <a:path w="105410" h="466089">
                <a:moveTo>
                  <a:pt x="105155" y="360807"/>
                </a:moveTo>
                <a:lnTo>
                  <a:pt x="70103" y="360807"/>
                </a:lnTo>
                <a:lnTo>
                  <a:pt x="70103" y="378333"/>
                </a:lnTo>
                <a:lnTo>
                  <a:pt x="96392" y="378333"/>
                </a:lnTo>
                <a:lnTo>
                  <a:pt x="105155" y="360807"/>
                </a:lnTo>
                <a:close/>
              </a:path>
            </a:pathLst>
          </a:custGeom>
          <a:solidFill>
            <a:srgbClr val="000000"/>
          </a:solidFill>
          <a:ln w="57150">
            <a:solidFill>
              <a:schemeClr val="accent2">
                <a:lumMod val="75000"/>
              </a:schemeClr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3" name="Slide Number Placeholder 3">
            <a:extLst>
              <a:ext uri="{FF2B5EF4-FFF2-40B4-BE49-F238E27FC236}">
                <a16:creationId xmlns:a16="http://schemas.microsoft.com/office/drawing/2014/main" id="{410F7045-0DAB-D74B-ACB7-6E8D17EDE501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592903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Bevel 16">
            <a:extLst>
              <a:ext uri="{FF2B5EF4-FFF2-40B4-BE49-F238E27FC236}">
                <a16:creationId xmlns:a16="http://schemas.microsoft.com/office/drawing/2014/main" id="{85CC119F-9046-4E61-86F9-0DD059A72024}"/>
              </a:ext>
            </a:extLst>
          </p:cNvPr>
          <p:cNvSpPr/>
          <p:nvPr/>
        </p:nvSpPr>
        <p:spPr>
          <a:xfrm>
            <a:off x="7263776" y="1981200"/>
            <a:ext cx="1880223" cy="449393"/>
          </a:xfrm>
          <a:prstGeom prst="bevel">
            <a:avLst/>
          </a:prstGeom>
          <a:solidFill>
            <a:srgbClr val="E0D3FF"/>
          </a:solidFill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6" name="Bevel 16">
            <a:extLst>
              <a:ext uri="{FF2B5EF4-FFF2-40B4-BE49-F238E27FC236}">
                <a16:creationId xmlns:a16="http://schemas.microsoft.com/office/drawing/2014/main" id="{3B39867A-6B21-4017-B374-E6DA674E96EF}"/>
              </a:ext>
            </a:extLst>
          </p:cNvPr>
          <p:cNvSpPr/>
          <p:nvPr/>
        </p:nvSpPr>
        <p:spPr>
          <a:xfrm>
            <a:off x="6553200" y="1524000"/>
            <a:ext cx="796282" cy="415091"/>
          </a:xfrm>
          <a:prstGeom prst="bevel">
            <a:avLst/>
          </a:prstGeom>
          <a:solidFill>
            <a:srgbClr val="FFE6E2"/>
          </a:solidFill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4" name="Bevel 16">
            <a:extLst>
              <a:ext uri="{FF2B5EF4-FFF2-40B4-BE49-F238E27FC236}">
                <a16:creationId xmlns:a16="http://schemas.microsoft.com/office/drawing/2014/main" id="{83336052-879F-47F3-8D48-2CC2AD1EC646}"/>
              </a:ext>
            </a:extLst>
          </p:cNvPr>
          <p:cNvSpPr/>
          <p:nvPr/>
        </p:nvSpPr>
        <p:spPr>
          <a:xfrm>
            <a:off x="7848600" y="1489909"/>
            <a:ext cx="796282" cy="415091"/>
          </a:xfrm>
          <a:prstGeom prst="bevel">
            <a:avLst/>
          </a:prstGeom>
          <a:solidFill>
            <a:srgbClr val="E0D3FF"/>
          </a:solidFill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292096" y="195276"/>
            <a:ext cx="7437200" cy="792400"/>
          </a:xfrm>
          <a:prstGeom prst="rect">
            <a:avLst/>
          </a:prstGeom>
        </p:spPr>
        <p:txBody>
          <a:bodyPr vert="horz" wrap="square" lIns="0" tIns="10001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9525">
              <a:spcBef>
                <a:spcPts val="79"/>
              </a:spcBef>
            </a:pPr>
            <a:r>
              <a:rPr lang="en-US" dirty="0" err="1"/>
              <a:t>Perhitungan</a:t>
            </a:r>
            <a:r>
              <a:rPr lang="en-US" dirty="0"/>
              <a:t> </a:t>
            </a:r>
            <a:r>
              <a:rPr lang="en-US" dirty="0" err="1"/>
              <a:t>Penurunan</a:t>
            </a:r>
            <a:r>
              <a:rPr lang="en-US" dirty="0"/>
              <a:t> Nilai</a:t>
            </a:r>
            <a:endParaRPr dirty="0"/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D2F6DAB9-5B27-C34D-92BE-49A41AA166A0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1187959" y="974443"/>
            <a:ext cx="9645473" cy="4858583"/>
          </a:xfrm>
        </p:spPr>
        <p:txBody>
          <a:bodyPr/>
          <a:lstStyle/>
          <a:p>
            <a:pPr marL="0" indent="0">
              <a:buNone/>
            </a:pPr>
            <a:r>
              <a:rPr lang="en-US" dirty="0" err="1"/>
              <a:t>Perhitungan</a:t>
            </a:r>
            <a:r>
              <a:rPr lang="en-US" dirty="0"/>
              <a:t> ECL PSAK 109 </a:t>
            </a:r>
            <a:r>
              <a:rPr lang="en-US" dirty="0" err="1"/>
              <a:t>akan</a:t>
            </a:r>
            <a:r>
              <a:rPr lang="en-US" dirty="0"/>
              <a:t> </a:t>
            </a:r>
            <a:r>
              <a:rPr lang="en-US" dirty="0" err="1"/>
              <a:t>berdampak</a:t>
            </a:r>
            <a:r>
              <a:rPr lang="en-US" dirty="0"/>
              <a:t> pada strategi yang </a:t>
            </a:r>
            <a:r>
              <a:rPr lang="en-US" dirty="0" err="1"/>
              <a:t>akan</a:t>
            </a:r>
            <a:r>
              <a:rPr lang="en-US" dirty="0"/>
              <a:t> </a:t>
            </a:r>
            <a:r>
              <a:rPr lang="en-US" dirty="0" err="1"/>
              <a:t>dilakukan</a:t>
            </a:r>
            <a:r>
              <a:rPr lang="en-US" dirty="0"/>
              <a:t> oleh </a:t>
            </a:r>
            <a:r>
              <a:rPr lang="en-US" dirty="0" err="1"/>
              <a:t>entitas</a:t>
            </a:r>
            <a:r>
              <a:rPr lang="en-US" dirty="0"/>
              <a:t> </a:t>
            </a:r>
            <a:r>
              <a:rPr lang="en-US" dirty="0" err="1"/>
              <a:t>sebagai</a:t>
            </a:r>
            <a:r>
              <a:rPr lang="en-US" dirty="0"/>
              <a:t> </a:t>
            </a:r>
            <a:r>
              <a:rPr lang="en-US" dirty="0" err="1"/>
              <a:t>berikut</a:t>
            </a:r>
            <a:r>
              <a:rPr lang="en-US" dirty="0"/>
              <a:t>: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6EDC821-BEBE-42D7-8F39-09100FEBA2D8}"/>
              </a:ext>
            </a:extLst>
          </p:cNvPr>
          <p:cNvSpPr/>
          <p:nvPr/>
        </p:nvSpPr>
        <p:spPr>
          <a:xfrm>
            <a:off x="1244600" y="1845946"/>
            <a:ext cx="435261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84213" marR="0" lvl="0" indent="-684213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Calibri" panose="020F0502020204030204" pitchFamily="34" charset="0"/>
              </a:rPr>
              <a:t>[Expected credit losses = exposure at default * </a:t>
            </a:r>
          </a:p>
          <a:p>
            <a:pPr marL="684213" marR="0" lvl="0" indent="-684213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Calibri" panose="020F0502020204030204" pitchFamily="34" charset="0"/>
              </a:rPr>
              <a:t>probability of default * loss given default]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043FE6A-2796-2640-B082-1EAEC4ECB01B}"/>
              </a:ext>
            </a:extLst>
          </p:cNvPr>
          <p:cNvSpPr txBox="1"/>
          <p:nvPr/>
        </p:nvSpPr>
        <p:spPr>
          <a:xfrm>
            <a:off x="691896" y="6137483"/>
            <a:ext cx="32004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Rosita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Uli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Sinaga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2019</a:t>
            </a:r>
          </a:p>
        </p:txBody>
      </p:sp>
      <p:graphicFrame>
        <p:nvGraphicFramePr>
          <p:cNvPr id="7" name="Diagram 6">
            <a:extLst>
              <a:ext uri="{FF2B5EF4-FFF2-40B4-BE49-F238E27FC236}">
                <a16:creationId xmlns:a16="http://schemas.microsoft.com/office/drawing/2014/main" id="{1514AFB1-D7FA-A344-B1CF-7C37521A64DB}"/>
              </a:ext>
            </a:extLst>
          </p:cNvPr>
          <p:cNvGraphicFramePr/>
          <p:nvPr/>
        </p:nvGraphicFramePr>
        <p:xfrm>
          <a:off x="1803400" y="2564848"/>
          <a:ext cx="8940800" cy="351392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17" name="Bevel 16">
            <a:extLst>
              <a:ext uri="{FF2B5EF4-FFF2-40B4-BE49-F238E27FC236}">
                <a16:creationId xmlns:a16="http://schemas.microsoft.com/office/drawing/2014/main" id="{31AB2577-4B0E-924D-9C51-FCE7478AA820}"/>
              </a:ext>
            </a:extLst>
          </p:cNvPr>
          <p:cNvSpPr/>
          <p:nvPr/>
        </p:nvSpPr>
        <p:spPr>
          <a:xfrm>
            <a:off x="9185918" y="1489909"/>
            <a:ext cx="796282" cy="415091"/>
          </a:xfrm>
          <a:prstGeom prst="bevel">
            <a:avLst/>
          </a:pr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B008102-E501-5244-9434-E4FE01E360AF}"/>
                  </a:ext>
                </a:extLst>
              </p:cNvPr>
              <p:cNvSpPr txBox="1"/>
              <p:nvPr/>
            </p:nvSpPr>
            <p:spPr>
              <a:xfrm>
                <a:off x="4953000" y="1600200"/>
                <a:ext cx="5539214" cy="83631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18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24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𝑬𝑪𝑳</m:t>
                      </m:r>
                      <m:r>
                        <a:rPr kumimoji="0" lang="en-US" sz="24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=   </m:t>
                      </m:r>
                      <m:f>
                        <m:fPr>
                          <m:ctrlPr>
                            <a:rPr kumimoji="0" lang="en-US" sz="24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24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𝑷𝑫</m:t>
                          </m:r>
                          <m:r>
                            <a:rPr kumimoji="0" lang="en-US" sz="24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×  </m:t>
                          </m:r>
                          <m:r>
                            <a:rPr kumimoji="0" lang="en-US" sz="24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𝑳𝑮𝑫</m:t>
                          </m:r>
                          <m:r>
                            <a:rPr kumimoji="0" lang="en-US" sz="24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×  </m:t>
                          </m:r>
                          <m:r>
                            <a:rPr kumimoji="0" lang="en-US" sz="24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𝑬𝑨𝑫</m:t>
                          </m:r>
                        </m:num>
                        <m:den>
                          <m:sSup>
                            <m:sSupPr>
                              <m:ctrlPr>
                                <a:rPr kumimoji="0" lang="en-US" sz="24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24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</m:t>
                              </m:r>
                              <m:r>
                                <a:rPr kumimoji="0" lang="en-US" sz="24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𝟏</m:t>
                              </m:r>
                              <m:r>
                                <a:rPr kumimoji="0" lang="en-US" sz="24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+</m:t>
                              </m:r>
                              <m:r>
                                <a:rPr kumimoji="0" lang="en-US" sz="24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𝑬𝑰𝑹</m:t>
                              </m:r>
                              <m:r>
                                <a:rPr kumimoji="0" lang="en-US" sz="24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e>
                            <m:sup>
                              <m:r>
                                <a:rPr kumimoji="0" lang="en-US" sz="24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𝒏</m:t>
                              </m:r>
                            </m:sup>
                          </m:sSup>
                        </m:den>
                      </m:f>
                    </m:oMath>
                  </m:oMathPara>
                </a14:m>
                <a:endPara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EB008102-E501-5244-9434-E4FE01E360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3000" y="1600200"/>
                <a:ext cx="5539214" cy="83631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ID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FC896D51-15FB-3844-BFA3-C2881D606A78}"/>
              </a:ext>
            </a:extLst>
          </p:cNvPr>
          <p:cNvSpPr txBox="1">
            <a:spLocks/>
          </p:cNvSpPr>
          <p:nvPr/>
        </p:nvSpPr>
        <p:spPr>
          <a:xfrm>
            <a:off x="10058400" y="6356350"/>
            <a:ext cx="1905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0CD961-1678-4F71-88D2-FF49F969FACD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847507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PSAK yang </a:t>
            </a:r>
            <a:r>
              <a:rPr lang="en-US" dirty="0" err="1"/>
              <a:t>Digantikan</a:t>
            </a:r>
            <a:r>
              <a:rPr lang="en-US" dirty="0"/>
              <a:t> PSAK 115</a:t>
            </a:r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sz="quarter" idx="10"/>
          </p:nvPr>
        </p:nvGraphicFramePr>
        <p:xfrm>
          <a:off x="1981200" y="1533269"/>
          <a:ext cx="7983537" cy="455771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" name="Slide Number Placeholder 1">
            <a:extLst>
              <a:ext uri="{FF2B5EF4-FFF2-40B4-BE49-F238E27FC236}">
                <a16:creationId xmlns:a16="http://schemas.microsoft.com/office/drawing/2014/main" id="{2F39F06B-7A64-504E-98AF-A85E642CF01B}"/>
              </a:ext>
            </a:extLst>
          </p:cNvPr>
          <p:cNvSpPr txBox="1">
            <a:spLocks/>
          </p:cNvSpPr>
          <p:nvPr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B3194-F259-2F4E-B23A-83DB28A3F6D5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144392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068767" y="451104"/>
            <a:ext cx="10179300" cy="768000"/>
          </a:xfrm>
        </p:spPr>
        <p:txBody>
          <a:bodyPr wrap="square" anchor="t">
            <a:norm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PSAK 115</a:t>
            </a:r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sz="quarter" idx="10"/>
            <p:extLst>
              <p:ext uri="{D42A27DB-BD31-4B8C-83A1-F6EECF244321}">
                <p14:modId xmlns:p14="http://schemas.microsoft.com/office/powerpoint/2010/main" val="3533226736"/>
              </p:ext>
            </p:extLst>
          </p:nvPr>
        </p:nvGraphicFramePr>
        <p:xfrm>
          <a:off x="1068767" y="1659666"/>
          <a:ext cx="10251300" cy="436013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3029066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410200" y="155725"/>
            <a:ext cx="7371600" cy="816800"/>
          </a:xfrm>
        </p:spPr>
        <p:txBody>
          <a:bodyPr>
            <a:normAutofit/>
          </a:bodyPr>
          <a:lstStyle/>
          <a:p>
            <a:r>
              <a:rPr lang="en-US" b="1" dirty="0"/>
              <a:t>PSAK 115</a:t>
            </a:r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sz="quarter" idx="10"/>
          </p:nvPr>
        </p:nvGraphicFramePr>
        <p:xfrm>
          <a:off x="1541463" y="1219199"/>
          <a:ext cx="8891587" cy="548307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Slide Number Placeholder 1">
            <a:extLst>
              <a:ext uri="{FF2B5EF4-FFF2-40B4-BE49-F238E27FC236}">
                <a16:creationId xmlns:a16="http://schemas.microsoft.com/office/drawing/2014/main" id="{9AF63C74-24C4-C54C-9867-5453014E84D3}"/>
              </a:ext>
            </a:extLst>
          </p:cNvPr>
          <p:cNvSpPr txBox="1">
            <a:spLocks/>
          </p:cNvSpPr>
          <p:nvPr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B3194-F259-2F4E-B23A-83DB28A3F6D5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309544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410200" y="227665"/>
            <a:ext cx="7371600" cy="816800"/>
          </a:xfrm>
        </p:spPr>
        <p:txBody>
          <a:bodyPr>
            <a:normAutofit/>
          </a:bodyPr>
          <a:lstStyle/>
          <a:p>
            <a:r>
              <a:rPr lang="en-US" sz="3200" dirty="0" err="1"/>
              <a:t>Tahapan</a:t>
            </a:r>
            <a:r>
              <a:rPr lang="en-US" sz="3200" dirty="0"/>
              <a:t> </a:t>
            </a:r>
            <a:r>
              <a:rPr lang="en-US" sz="3200" dirty="0" err="1"/>
              <a:t>Pengakuan</a:t>
            </a:r>
            <a:r>
              <a:rPr lang="en-US" sz="3200" dirty="0"/>
              <a:t> </a:t>
            </a:r>
            <a:r>
              <a:rPr lang="en-US" sz="3200" dirty="0" err="1"/>
              <a:t>Pendapatan</a:t>
            </a:r>
            <a:endParaRPr lang="en-US" sz="32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6059E03-0B65-4F8F-836F-27CA2248B364}"/>
              </a:ext>
            </a:extLst>
          </p:cNvPr>
          <p:cNvSpPr/>
          <p:nvPr/>
        </p:nvSpPr>
        <p:spPr>
          <a:xfrm>
            <a:off x="1885950" y="1600200"/>
            <a:ext cx="762000" cy="6096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26ABCFD-D118-478D-8DB7-79A80FA178B6}"/>
              </a:ext>
            </a:extLst>
          </p:cNvPr>
          <p:cNvSpPr/>
          <p:nvPr/>
        </p:nvSpPr>
        <p:spPr>
          <a:xfrm>
            <a:off x="2647950" y="1600200"/>
            <a:ext cx="5962650" cy="609600"/>
          </a:xfrm>
          <a:prstGeom prst="rect">
            <a:avLst/>
          </a:prstGeom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Mengidentifikasikan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Kontrak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dengan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Pelanggan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048A5E4-9F58-4175-AFC6-82ED72FDA018}"/>
              </a:ext>
            </a:extLst>
          </p:cNvPr>
          <p:cNvSpPr/>
          <p:nvPr/>
        </p:nvSpPr>
        <p:spPr>
          <a:xfrm>
            <a:off x="1885950" y="2438400"/>
            <a:ext cx="762000" cy="609600"/>
          </a:xfrm>
          <a:prstGeom prst="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B178BE95-BA72-4E59-9214-6FC737339D81}"/>
              </a:ext>
            </a:extLst>
          </p:cNvPr>
          <p:cNvSpPr/>
          <p:nvPr/>
        </p:nvSpPr>
        <p:spPr>
          <a:xfrm>
            <a:off x="2647950" y="2438400"/>
            <a:ext cx="5962650" cy="609600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Mengidentifikasikan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Kewajiban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Pelaksanaan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9322AFCD-49B1-4355-86AD-2CA1369F1833}"/>
              </a:ext>
            </a:extLst>
          </p:cNvPr>
          <p:cNvSpPr/>
          <p:nvPr/>
        </p:nvSpPr>
        <p:spPr>
          <a:xfrm>
            <a:off x="1885950" y="3336878"/>
            <a:ext cx="762000" cy="609600"/>
          </a:xfrm>
          <a:prstGeom prst="rect">
            <a:avLst/>
          </a:prstGeom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F88EBB1-269E-4B09-9868-0BB43C47832B}"/>
              </a:ext>
            </a:extLst>
          </p:cNvPr>
          <p:cNvSpPr/>
          <p:nvPr/>
        </p:nvSpPr>
        <p:spPr>
          <a:xfrm>
            <a:off x="2652215" y="3336878"/>
            <a:ext cx="5962650" cy="609600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Menentukan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Harga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Transaksi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615ECF8-DA3D-43EA-AF92-B9BCA3B7FCBD}"/>
              </a:ext>
            </a:extLst>
          </p:cNvPr>
          <p:cNvSpPr/>
          <p:nvPr/>
        </p:nvSpPr>
        <p:spPr>
          <a:xfrm>
            <a:off x="1890215" y="4292221"/>
            <a:ext cx="762000" cy="609600"/>
          </a:xfrm>
          <a:prstGeom prst="rect">
            <a:avLst/>
          </a:prstGeom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9993E73-5E4D-4657-8D26-2EFF43E442A2}"/>
              </a:ext>
            </a:extLst>
          </p:cNvPr>
          <p:cNvSpPr/>
          <p:nvPr/>
        </p:nvSpPr>
        <p:spPr>
          <a:xfrm>
            <a:off x="2652215" y="4292221"/>
            <a:ext cx="5962650" cy="609600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Mengalokasikan harga transaksi </a:t>
            </a:r>
            <a:r>
              <a:rPr kumimoji="0" lang="fi-FI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terhadap kewajiban pelaksanaan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F1D7DED-D3B6-437C-A849-D195A39320A1}"/>
              </a:ext>
            </a:extLst>
          </p:cNvPr>
          <p:cNvSpPr/>
          <p:nvPr/>
        </p:nvSpPr>
        <p:spPr>
          <a:xfrm>
            <a:off x="1905000" y="5269742"/>
            <a:ext cx="762000" cy="609600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3639C844-5C60-47C0-B0E1-87CC273EE748}"/>
              </a:ext>
            </a:extLst>
          </p:cNvPr>
          <p:cNvSpPr/>
          <p:nvPr/>
        </p:nvSpPr>
        <p:spPr>
          <a:xfrm>
            <a:off x="2667000" y="5269742"/>
            <a:ext cx="5962650" cy="609600"/>
          </a:xfrm>
          <a:prstGeom prst="rect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just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Mengakui pendapatan ketika (selama)</a:t>
            </a:r>
            <a:r>
              <a:rPr kumimoji="0" lang="fi-FI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entitas </a:t>
            </a:r>
            <a:r>
              <a:rPr kumimoji="0" lang="fi-FI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menyelesaikan Kewajiban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</a:t>
            </a:r>
            <a:r>
              <a:rPr kumimoji="0" lang="fi-FI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elaksanaan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3755569-BC31-46C1-A929-CCB0E6310D66}"/>
              </a:ext>
            </a:extLst>
          </p:cNvPr>
          <p:cNvSpPr/>
          <p:nvPr/>
        </p:nvSpPr>
        <p:spPr>
          <a:xfrm>
            <a:off x="8763000" y="1600200"/>
            <a:ext cx="1676400" cy="1413662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Pengakuan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B48B61F2-9C4C-4D8E-8476-7332E9CFF05E}"/>
              </a:ext>
            </a:extLst>
          </p:cNvPr>
          <p:cNvSpPr/>
          <p:nvPr/>
        </p:nvSpPr>
        <p:spPr>
          <a:xfrm>
            <a:off x="8763000" y="3336879"/>
            <a:ext cx="1676400" cy="1539922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Pengukuran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6DC527CA-1B49-496F-9D66-94144CBB90F2}"/>
              </a:ext>
            </a:extLst>
          </p:cNvPr>
          <p:cNvSpPr/>
          <p:nvPr/>
        </p:nvSpPr>
        <p:spPr>
          <a:xfrm>
            <a:off x="8763000" y="5269742"/>
            <a:ext cx="1676400" cy="60960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Pengakuan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69939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err="1"/>
              <a:t>Mengidentifikan</a:t>
            </a:r>
            <a:r>
              <a:rPr lang="en-US" dirty="0"/>
              <a:t> </a:t>
            </a:r>
            <a:r>
              <a:rPr lang="en-US" dirty="0" err="1"/>
              <a:t>Kontrak</a:t>
            </a:r>
            <a:r>
              <a:rPr lang="en-US" dirty="0"/>
              <a:t> – Par 9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quarter" idx="10"/>
          </p:nvPr>
        </p:nvSpPr>
        <p:spPr>
          <a:xfrm>
            <a:off x="1312986" y="1548317"/>
            <a:ext cx="9659814" cy="4858583"/>
          </a:xfrm>
        </p:spPr>
        <p:txBody>
          <a:bodyPr>
            <a:noAutofit/>
          </a:bodyPr>
          <a:lstStyle/>
          <a:p>
            <a:pPr marL="0" indent="0">
              <a:spcBef>
                <a:spcPts val="1200"/>
              </a:spcBef>
              <a:buNone/>
            </a:pPr>
            <a:r>
              <a:rPr lang="en-US" dirty="0" err="1"/>
              <a:t>Entitas</a:t>
            </a:r>
            <a:r>
              <a:rPr lang="en-US" dirty="0"/>
              <a:t> </a:t>
            </a:r>
            <a:r>
              <a:rPr lang="en-US" dirty="0" err="1"/>
              <a:t>mencatat</a:t>
            </a:r>
            <a:r>
              <a:rPr lang="en-US" dirty="0"/>
              <a:t> </a:t>
            </a:r>
            <a:r>
              <a:rPr lang="en-US" dirty="0" err="1"/>
              <a:t>kontrak</a:t>
            </a:r>
            <a:r>
              <a:rPr lang="en-US" dirty="0"/>
              <a:t> </a:t>
            </a:r>
            <a:r>
              <a:rPr lang="en-US" dirty="0" err="1"/>
              <a:t>dengan</a:t>
            </a:r>
            <a:r>
              <a:rPr lang="en-US" dirty="0"/>
              <a:t> </a:t>
            </a:r>
            <a:r>
              <a:rPr lang="en-US" dirty="0" err="1"/>
              <a:t>pelanggan</a:t>
            </a:r>
            <a:r>
              <a:rPr lang="en-US" dirty="0"/>
              <a:t> </a:t>
            </a:r>
            <a:r>
              <a:rPr lang="en-US" dirty="0" err="1"/>
              <a:t>hanya</a:t>
            </a:r>
            <a:r>
              <a:rPr lang="en-US" dirty="0"/>
              <a:t> </a:t>
            </a:r>
            <a:r>
              <a:rPr lang="en-US" dirty="0" err="1"/>
              <a:t>jika</a:t>
            </a:r>
            <a:r>
              <a:rPr lang="en-US" dirty="0"/>
              <a:t> </a:t>
            </a:r>
            <a:r>
              <a:rPr lang="en-US" b="1" dirty="0" err="1"/>
              <a:t>seluruh</a:t>
            </a:r>
            <a:r>
              <a:rPr lang="en-US" b="1" dirty="0"/>
              <a:t> </a:t>
            </a:r>
            <a:r>
              <a:rPr lang="en-US" b="1" dirty="0" err="1"/>
              <a:t>kriteria</a:t>
            </a:r>
            <a:r>
              <a:rPr lang="en-US" b="1" dirty="0"/>
              <a:t> </a:t>
            </a:r>
            <a:r>
              <a:rPr lang="en-US" dirty="0" err="1"/>
              <a:t>berikut</a:t>
            </a:r>
            <a:r>
              <a:rPr lang="en-US" dirty="0"/>
              <a:t> </a:t>
            </a:r>
            <a:r>
              <a:rPr lang="en-US" b="1" dirty="0" err="1"/>
              <a:t>terpenuhi</a:t>
            </a:r>
            <a:r>
              <a:rPr lang="en-US" dirty="0"/>
              <a:t>:  </a:t>
            </a:r>
          </a:p>
          <a:p>
            <a:pPr marL="457200" indent="-457200">
              <a:spcBef>
                <a:spcPts val="1200"/>
              </a:spcBef>
              <a:buFont typeface="+mj-lt"/>
              <a:buAutoNum type="alphaLcParenR"/>
            </a:pPr>
            <a:r>
              <a:rPr lang="en-US" sz="1800" dirty="0"/>
              <a:t>para </a:t>
            </a:r>
            <a:r>
              <a:rPr lang="en-US" sz="1800" dirty="0" err="1"/>
              <a:t>pihak</a:t>
            </a:r>
            <a:r>
              <a:rPr lang="en-US" sz="1800" dirty="0"/>
              <a:t> </a:t>
            </a:r>
            <a:r>
              <a:rPr lang="en-US" sz="1800" dirty="0" err="1"/>
              <a:t>dalam</a:t>
            </a:r>
            <a:r>
              <a:rPr lang="en-US" sz="1800" dirty="0"/>
              <a:t> </a:t>
            </a:r>
            <a:r>
              <a:rPr lang="en-US" sz="1800" dirty="0" err="1"/>
              <a:t>kontrak</a:t>
            </a:r>
            <a:r>
              <a:rPr lang="en-US" sz="1800" dirty="0"/>
              <a:t> </a:t>
            </a:r>
            <a:r>
              <a:rPr lang="en-US" sz="1800" dirty="0" err="1"/>
              <a:t>telah</a:t>
            </a:r>
            <a:r>
              <a:rPr lang="en-US" sz="1800" dirty="0"/>
              <a:t> </a:t>
            </a:r>
            <a:r>
              <a:rPr lang="en-US" sz="1800" b="1" dirty="0" err="1"/>
              <a:t>menyetujui</a:t>
            </a:r>
            <a:r>
              <a:rPr lang="en-US" sz="1800" b="1" dirty="0"/>
              <a:t> </a:t>
            </a:r>
            <a:r>
              <a:rPr lang="en-US" sz="1800" b="1" dirty="0" err="1"/>
              <a:t>kontrak</a:t>
            </a:r>
            <a:r>
              <a:rPr lang="en-US" sz="1800" b="1" dirty="0"/>
              <a:t> </a:t>
            </a:r>
            <a:r>
              <a:rPr lang="en-US" sz="1800" dirty="0"/>
              <a:t>(</a:t>
            </a:r>
            <a:r>
              <a:rPr lang="en-US" sz="1800" dirty="0" err="1"/>
              <a:t>secara</a:t>
            </a:r>
            <a:r>
              <a:rPr lang="en-US" sz="1800" dirty="0"/>
              <a:t> </a:t>
            </a:r>
            <a:r>
              <a:rPr lang="en-US" sz="1800" dirty="0" err="1"/>
              <a:t>tertulis</a:t>
            </a:r>
            <a:r>
              <a:rPr lang="en-US" sz="1800" dirty="0"/>
              <a:t>, </a:t>
            </a:r>
            <a:r>
              <a:rPr lang="en-US" sz="1800" dirty="0" err="1"/>
              <a:t>lisan</a:t>
            </a:r>
            <a:r>
              <a:rPr lang="en-US" sz="1800" dirty="0"/>
              <a:t> </a:t>
            </a:r>
            <a:r>
              <a:rPr lang="en-US" sz="1800" dirty="0" err="1"/>
              <a:t>atau</a:t>
            </a:r>
            <a:r>
              <a:rPr lang="en-US" sz="1800" dirty="0"/>
              <a:t> </a:t>
            </a:r>
            <a:r>
              <a:rPr lang="en-US" sz="1800" dirty="0" err="1"/>
              <a:t>sesuai</a:t>
            </a:r>
            <a:r>
              <a:rPr lang="en-US" sz="1800" dirty="0"/>
              <a:t> dengan </a:t>
            </a:r>
            <a:r>
              <a:rPr lang="en-US" sz="1800" dirty="0" err="1"/>
              <a:t>praktik</a:t>
            </a:r>
            <a:r>
              <a:rPr lang="en-US" sz="1800" dirty="0"/>
              <a:t> </a:t>
            </a:r>
            <a:r>
              <a:rPr lang="en-US" sz="1800" dirty="0" err="1"/>
              <a:t>bisnis</a:t>
            </a:r>
            <a:r>
              <a:rPr lang="en-US" sz="1800" dirty="0"/>
              <a:t> </a:t>
            </a:r>
            <a:r>
              <a:rPr lang="en-US" sz="1800" dirty="0" err="1"/>
              <a:t>pada</a:t>
            </a:r>
            <a:r>
              <a:rPr lang="en-US" sz="1800" dirty="0"/>
              <a:t> </a:t>
            </a:r>
            <a:r>
              <a:rPr lang="en-US" sz="1800" dirty="0" err="1"/>
              <a:t>umumnya</a:t>
            </a:r>
            <a:r>
              <a:rPr lang="en-US" sz="1800" dirty="0"/>
              <a:t>) </a:t>
            </a:r>
            <a:r>
              <a:rPr lang="en-US" sz="1800" dirty="0" err="1"/>
              <a:t>dan</a:t>
            </a:r>
            <a:r>
              <a:rPr lang="en-US" sz="1800" dirty="0"/>
              <a:t> </a:t>
            </a:r>
            <a:r>
              <a:rPr lang="en-US" sz="1800" b="1" dirty="0" err="1"/>
              <a:t>berkomitmen</a:t>
            </a:r>
            <a:r>
              <a:rPr lang="en-US" sz="1800" b="1" dirty="0"/>
              <a:t> </a:t>
            </a:r>
            <a:r>
              <a:rPr lang="en-US" sz="1800" b="1" dirty="0" err="1"/>
              <a:t>untuk</a:t>
            </a:r>
            <a:r>
              <a:rPr lang="en-US" sz="1800" b="1" dirty="0"/>
              <a:t> </a:t>
            </a:r>
            <a:r>
              <a:rPr lang="en-US" sz="1800" b="1" dirty="0" err="1"/>
              <a:t>melaksanakan</a:t>
            </a:r>
            <a:r>
              <a:rPr lang="en-US" sz="1800" b="1" dirty="0"/>
              <a:t> </a:t>
            </a:r>
            <a:r>
              <a:rPr lang="en-US" sz="1800" b="1" dirty="0" err="1"/>
              <a:t>kewajiban</a:t>
            </a:r>
            <a:r>
              <a:rPr lang="en-US" sz="1800" b="1" dirty="0"/>
              <a:t> </a:t>
            </a:r>
            <a:r>
              <a:rPr lang="en-US" sz="1800" dirty="0" err="1"/>
              <a:t>mereka</a:t>
            </a:r>
            <a:r>
              <a:rPr lang="en-US" sz="1800" dirty="0"/>
              <a:t> </a:t>
            </a:r>
            <a:r>
              <a:rPr lang="en-US" sz="1800" dirty="0" err="1"/>
              <a:t>masing-masing</a:t>
            </a:r>
            <a:r>
              <a:rPr lang="en-US" sz="1800" dirty="0"/>
              <a:t>;  </a:t>
            </a:r>
          </a:p>
          <a:p>
            <a:pPr marL="457200" indent="-457200">
              <a:spcBef>
                <a:spcPts val="1200"/>
              </a:spcBef>
              <a:buFont typeface="+mj-lt"/>
              <a:buAutoNum type="alphaLcParenR"/>
            </a:pPr>
            <a:r>
              <a:rPr lang="en-US" sz="1800" dirty="0" err="1"/>
              <a:t>entitas</a:t>
            </a:r>
            <a:r>
              <a:rPr lang="en-US" sz="1800" dirty="0"/>
              <a:t> dapat </a:t>
            </a:r>
            <a:r>
              <a:rPr lang="en-US" sz="1800" b="1" dirty="0" err="1"/>
              <a:t>mengidentifikasi</a:t>
            </a:r>
            <a:r>
              <a:rPr lang="en-US" sz="1800" b="1" dirty="0"/>
              <a:t> </a:t>
            </a:r>
            <a:r>
              <a:rPr lang="en-US" sz="1800" b="1" dirty="0" err="1"/>
              <a:t>hak</a:t>
            </a:r>
            <a:r>
              <a:rPr lang="en-US" sz="1800" b="1" dirty="0"/>
              <a:t> </a:t>
            </a:r>
            <a:r>
              <a:rPr lang="en-US" sz="1800" dirty="0" err="1"/>
              <a:t>setiap</a:t>
            </a:r>
            <a:r>
              <a:rPr lang="en-US" sz="1800" dirty="0"/>
              <a:t> </a:t>
            </a:r>
            <a:r>
              <a:rPr lang="en-US" sz="1800" dirty="0" err="1"/>
              <a:t>pihak</a:t>
            </a:r>
            <a:r>
              <a:rPr lang="en-US" sz="1800" dirty="0"/>
              <a:t> </a:t>
            </a:r>
            <a:r>
              <a:rPr lang="en-US" sz="1800" dirty="0" err="1"/>
              <a:t>mengenai</a:t>
            </a:r>
            <a:r>
              <a:rPr lang="en-US" sz="1800" dirty="0"/>
              <a:t> </a:t>
            </a:r>
            <a:r>
              <a:rPr lang="en-US" sz="1800" dirty="0" err="1"/>
              <a:t>barang</a:t>
            </a:r>
            <a:r>
              <a:rPr lang="en-US" sz="1800" dirty="0"/>
              <a:t> </a:t>
            </a:r>
            <a:r>
              <a:rPr lang="en-US" sz="1800" dirty="0" err="1"/>
              <a:t>atau</a:t>
            </a:r>
            <a:r>
              <a:rPr lang="en-US" sz="1800" dirty="0"/>
              <a:t> </a:t>
            </a:r>
            <a:r>
              <a:rPr lang="en-US" sz="1800" dirty="0" err="1"/>
              <a:t>jasa</a:t>
            </a:r>
            <a:r>
              <a:rPr lang="en-US" sz="1800" dirty="0"/>
              <a:t> yang </a:t>
            </a:r>
            <a:r>
              <a:rPr lang="en-US" sz="1800" dirty="0" err="1"/>
              <a:t>akan</a:t>
            </a:r>
            <a:r>
              <a:rPr lang="en-US" sz="1800" dirty="0"/>
              <a:t> </a:t>
            </a:r>
            <a:r>
              <a:rPr lang="en-US" sz="1800" dirty="0" err="1"/>
              <a:t>dialihkan</a:t>
            </a:r>
            <a:r>
              <a:rPr lang="en-US" sz="1800" dirty="0"/>
              <a:t>;  </a:t>
            </a:r>
          </a:p>
          <a:p>
            <a:pPr marL="457200" indent="-457200">
              <a:spcBef>
                <a:spcPts val="1200"/>
              </a:spcBef>
              <a:buFont typeface="+mj-lt"/>
              <a:buAutoNum type="alphaLcParenR"/>
            </a:pPr>
            <a:r>
              <a:rPr lang="en-US" sz="1800" dirty="0" err="1"/>
              <a:t>entitas</a:t>
            </a:r>
            <a:r>
              <a:rPr lang="en-US" sz="1800" dirty="0"/>
              <a:t> dapat </a:t>
            </a:r>
            <a:r>
              <a:rPr lang="en-US" sz="1800" b="1" dirty="0" err="1"/>
              <a:t>mengidentifikasi</a:t>
            </a:r>
            <a:r>
              <a:rPr lang="en-US" sz="1800" b="1" dirty="0"/>
              <a:t> </a:t>
            </a:r>
            <a:r>
              <a:rPr lang="en-US" sz="1800" b="1" dirty="0" err="1"/>
              <a:t>jangka</a:t>
            </a:r>
            <a:r>
              <a:rPr lang="en-US" sz="1800" b="1" dirty="0"/>
              <a:t> </a:t>
            </a:r>
            <a:r>
              <a:rPr lang="en-US" sz="1800" b="1" dirty="0" err="1"/>
              <a:t>waktu</a:t>
            </a:r>
            <a:r>
              <a:rPr lang="en-US" sz="1800" b="1" dirty="0"/>
              <a:t> </a:t>
            </a:r>
            <a:r>
              <a:rPr lang="en-US" sz="1800" b="1" dirty="0" err="1"/>
              <a:t>pembayaran</a:t>
            </a:r>
            <a:r>
              <a:rPr lang="en-US" sz="1800" b="1" dirty="0"/>
              <a:t> </a:t>
            </a:r>
            <a:r>
              <a:rPr lang="en-US" sz="1800" dirty="0" err="1"/>
              <a:t>barang</a:t>
            </a:r>
            <a:r>
              <a:rPr lang="en-US" sz="1800" dirty="0"/>
              <a:t> </a:t>
            </a:r>
            <a:r>
              <a:rPr lang="en-US" sz="1800" dirty="0" err="1"/>
              <a:t>atau</a:t>
            </a:r>
            <a:r>
              <a:rPr lang="en-US" sz="1800" dirty="0"/>
              <a:t> </a:t>
            </a:r>
            <a:r>
              <a:rPr lang="en-US" sz="1800" dirty="0" err="1"/>
              <a:t>jasa</a:t>
            </a:r>
            <a:r>
              <a:rPr lang="en-US" sz="1800" dirty="0"/>
              <a:t> yang </a:t>
            </a:r>
            <a:r>
              <a:rPr lang="en-US" sz="1800" dirty="0" err="1"/>
              <a:t>akan</a:t>
            </a:r>
            <a:r>
              <a:rPr lang="en-US" sz="1800" dirty="0"/>
              <a:t> </a:t>
            </a:r>
            <a:r>
              <a:rPr lang="en-US" sz="1800" dirty="0" err="1"/>
              <a:t>dialihkan</a:t>
            </a:r>
            <a:r>
              <a:rPr lang="en-US" sz="1800" dirty="0"/>
              <a:t>;  </a:t>
            </a:r>
          </a:p>
          <a:p>
            <a:pPr marL="457200" indent="-457200">
              <a:spcBef>
                <a:spcPts val="1200"/>
              </a:spcBef>
              <a:buFont typeface="+mj-lt"/>
              <a:buAutoNum type="alphaLcParenR"/>
            </a:pPr>
            <a:r>
              <a:rPr lang="en-US" sz="1800" dirty="0" err="1"/>
              <a:t>kontrak</a:t>
            </a:r>
            <a:r>
              <a:rPr lang="en-US" sz="1800" dirty="0"/>
              <a:t> </a:t>
            </a:r>
            <a:r>
              <a:rPr lang="en-US" sz="1800" b="1" dirty="0" err="1"/>
              <a:t>memiliki</a:t>
            </a:r>
            <a:r>
              <a:rPr lang="en-US" sz="1800" b="1" dirty="0"/>
              <a:t> </a:t>
            </a:r>
            <a:r>
              <a:rPr lang="en-US" sz="1800" b="1" dirty="0" err="1"/>
              <a:t>substansi</a:t>
            </a:r>
            <a:r>
              <a:rPr lang="en-US" sz="1800" b="1" dirty="0"/>
              <a:t> </a:t>
            </a:r>
            <a:r>
              <a:rPr lang="en-US" sz="1800" b="1" dirty="0" err="1"/>
              <a:t>komersial</a:t>
            </a:r>
            <a:r>
              <a:rPr lang="en-US" sz="1800" b="1" dirty="0"/>
              <a:t> </a:t>
            </a:r>
            <a:r>
              <a:rPr lang="en-US" sz="1800" dirty="0"/>
              <a:t>(</a:t>
            </a:r>
            <a:r>
              <a:rPr lang="en-US" sz="1800" dirty="0" err="1"/>
              <a:t>yaitu</a:t>
            </a:r>
            <a:r>
              <a:rPr lang="en-US" sz="1800" dirty="0"/>
              <a:t> </a:t>
            </a:r>
            <a:r>
              <a:rPr lang="en-US" sz="1800" dirty="0" err="1"/>
              <a:t>risiko</a:t>
            </a:r>
            <a:r>
              <a:rPr lang="en-US" sz="1800" dirty="0"/>
              <a:t>, </a:t>
            </a:r>
            <a:r>
              <a:rPr lang="en-US" sz="1800" dirty="0" err="1"/>
              <a:t>waktu</a:t>
            </a:r>
            <a:r>
              <a:rPr lang="en-US" sz="1800" dirty="0"/>
              <a:t>, </a:t>
            </a:r>
            <a:r>
              <a:rPr lang="en-US" sz="1800" dirty="0" err="1"/>
              <a:t>atau</a:t>
            </a:r>
            <a:r>
              <a:rPr lang="en-US" sz="1800" dirty="0"/>
              <a:t> </a:t>
            </a:r>
            <a:r>
              <a:rPr lang="en-US" sz="1800" dirty="0" err="1"/>
              <a:t>jumlah</a:t>
            </a:r>
            <a:r>
              <a:rPr lang="en-US" sz="1800" dirty="0"/>
              <a:t> </a:t>
            </a:r>
            <a:r>
              <a:rPr lang="en-US" sz="1800" dirty="0" err="1"/>
              <a:t>arus</a:t>
            </a:r>
            <a:r>
              <a:rPr lang="en-US" sz="1800" dirty="0"/>
              <a:t> </a:t>
            </a:r>
            <a:r>
              <a:rPr lang="en-US" sz="1800" dirty="0" err="1"/>
              <a:t>kas</a:t>
            </a:r>
            <a:r>
              <a:rPr lang="en-US" sz="1800" dirty="0"/>
              <a:t> masa </a:t>
            </a:r>
            <a:r>
              <a:rPr lang="en-US" sz="1800" dirty="0" err="1"/>
              <a:t>depan</a:t>
            </a:r>
            <a:r>
              <a:rPr lang="en-US" sz="1800" dirty="0"/>
              <a:t> </a:t>
            </a:r>
            <a:r>
              <a:rPr lang="en-US" sz="1800" dirty="0" err="1"/>
              <a:t>entitas</a:t>
            </a:r>
            <a:r>
              <a:rPr lang="en-US" sz="1800" dirty="0"/>
              <a:t> </a:t>
            </a:r>
            <a:r>
              <a:rPr lang="en-US" sz="1800" dirty="0" err="1"/>
              <a:t>diperkirakan</a:t>
            </a:r>
            <a:r>
              <a:rPr lang="en-US" sz="1800" dirty="0"/>
              <a:t> </a:t>
            </a:r>
            <a:r>
              <a:rPr lang="en-US" sz="1800" dirty="0" err="1"/>
              <a:t>berubah</a:t>
            </a:r>
            <a:r>
              <a:rPr lang="en-US" sz="1800" dirty="0"/>
              <a:t> </a:t>
            </a:r>
            <a:r>
              <a:rPr lang="en-US" sz="1800" dirty="0" err="1"/>
              <a:t>sebagai</a:t>
            </a:r>
            <a:r>
              <a:rPr lang="en-US" sz="1800" dirty="0"/>
              <a:t> </a:t>
            </a:r>
            <a:r>
              <a:rPr lang="en-US" sz="1800" dirty="0" err="1"/>
              <a:t>akibat</a:t>
            </a:r>
            <a:r>
              <a:rPr lang="en-US" sz="1800" dirty="0"/>
              <a:t> </a:t>
            </a:r>
            <a:r>
              <a:rPr lang="en-US" sz="1800" dirty="0" err="1"/>
              <a:t>dari</a:t>
            </a:r>
            <a:r>
              <a:rPr lang="en-US" sz="1800" dirty="0"/>
              <a:t> </a:t>
            </a:r>
            <a:r>
              <a:rPr lang="en-US" sz="1800" dirty="0" err="1"/>
              <a:t>kontrak</a:t>
            </a:r>
            <a:r>
              <a:rPr lang="en-US" sz="1800" dirty="0"/>
              <a:t>); </a:t>
            </a:r>
            <a:r>
              <a:rPr lang="en-US" sz="1800" dirty="0" err="1"/>
              <a:t>dan</a:t>
            </a:r>
            <a:r>
              <a:rPr lang="en-US" sz="1800" dirty="0"/>
              <a:t>  </a:t>
            </a:r>
          </a:p>
          <a:p>
            <a:pPr marL="457200" indent="-457200">
              <a:spcBef>
                <a:spcPts val="1200"/>
              </a:spcBef>
              <a:buFont typeface="+mj-lt"/>
              <a:buAutoNum type="alphaLcParenR"/>
            </a:pPr>
            <a:r>
              <a:rPr lang="en-US" sz="1800" dirty="0"/>
              <a:t>kemungkinan </a:t>
            </a:r>
            <a:r>
              <a:rPr lang="en-US" sz="1800" dirty="0" err="1"/>
              <a:t>besar</a:t>
            </a:r>
            <a:r>
              <a:rPr lang="en-US" sz="1800" dirty="0"/>
              <a:t> </a:t>
            </a:r>
            <a:r>
              <a:rPr lang="en-US" sz="1800" dirty="0" err="1"/>
              <a:t>entitas</a:t>
            </a:r>
            <a:r>
              <a:rPr lang="en-US" sz="1800" dirty="0"/>
              <a:t> </a:t>
            </a:r>
            <a:r>
              <a:rPr lang="en-US" sz="1800" dirty="0" err="1"/>
              <a:t>akan</a:t>
            </a:r>
            <a:r>
              <a:rPr lang="en-US" sz="1800" dirty="0"/>
              <a:t> </a:t>
            </a:r>
            <a:r>
              <a:rPr lang="en-US" sz="1800" b="1" dirty="0" err="1"/>
              <a:t>menagih</a:t>
            </a:r>
            <a:r>
              <a:rPr lang="en-US" sz="1800" b="1" dirty="0"/>
              <a:t> </a:t>
            </a:r>
            <a:r>
              <a:rPr lang="en-US" sz="1800" b="1" dirty="0" err="1"/>
              <a:t>imbalan</a:t>
            </a:r>
            <a:r>
              <a:rPr lang="en-US" sz="1800" b="1" dirty="0"/>
              <a:t> </a:t>
            </a:r>
            <a:r>
              <a:rPr lang="en-US" sz="1800" dirty="0"/>
              <a:t>yang </a:t>
            </a:r>
            <a:r>
              <a:rPr lang="en-US" sz="1800" dirty="0" err="1"/>
              <a:t>akan</a:t>
            </a:r>
            <a:r>
              <a:rPr lang="en-US" sz="1800" dirty="0"/>
              <a:t> </a:t>
            </a:r>
            <a:r>
              <a:rPr lang="en-US" sz="1800" dirty="0" err="1"/>
              <a:t>menjadi</a:t>
            </a:r>
            <a:r>
              <a:rPr lang="en-US" sz="1800" dirty="0"/>
              <a:t> </a:t>
            </a:r>
            <a:r>
              <a:rPr lang="en-US" sz="1800" dirty="0" err="1"/>
              <a:t>haknya</a:t>
            </a:r>
            <a:r>
              <a:rPr lang="en-US" sz="1800" dirty="0"/>
              <a:t> </a:t>
            </a:r>
            <a:r>
              <a:rPr lang="en-US" sz="1800" dirty="0" err="1"/>
              <a:t>dalam</a:t>
            </a:r>
            <a:r>
              <a:rPr lang="en-US" sz="1800" dirty="0"/>
              <a:t> </a:t>
            </a:r>
            <a:r>
              <a:rPr lang="en-US" sz="1800" dirty="0" err="1"/>
              <a:t>pertukaran</a:t>
            </a:r>
            <a:r>
              <a:rPr lang="en-US" sz="1800" dirty="0"/>
              <a:t> </a:t>
            </a:r>
            <a:r>
              <a:rPr lang="en-US" sz="1800" dirty="0" err="1"/>
              <a:t>barang</a:t>
            </a:r>
            <a:r>
              <a:rPr lang="en-US" sz="1800" dirty="0"/>
              <a:t> </a:t>
            </a:r>
            <a:r>
              <a:rPr lang="en-US" sz="1800" dirty="0" err="1"/>
              <a:t>atau</a:t>
            </a:r>
            <a:r>
              <a:rPr lang="en-US" sz="1800" dirty="0"/>
              <a:t> </a:t>
            </a:r>
            <a:r>
              <a:rPr lang="en-US" sz="1800" dirty="0" err="1"/>
              <a:t>jasa</a:t>
            </a:r>
            <a:r>
              <a:rPr lang="en-US" sz="1800" dirty="0"/>
              <a:t> yang </a:t>
            </a:r>
            <a:r>
              <a:rPr lang="en-US" sz="1800" dirty="0" err="1"/>
              <a:t>akan</a:t>
            </a:r>
            <a:r>
              <a:rPr lang="en-US" sz="1800" dirty="0"/>
              <a:t> </a:t>
            </a:r>
            <a:r>
              <a:rPr lang="en-US" sz="1800" dirty="0" err="1"/>
              <a:t>dialihkan</a:t>
            </a:r>
            <a:r>
              <a:rPr lang="en-US" sz="1800" dirty="0"/>
              <a:t> </a:t>
            </a:r>
            <a:r>
              <a:rPr lang="en-US" sz="1800" dirty="0" err="1"/>
              <a:t>ke</a:t>
            </a:r>
            <a:r>
              <a:rPr lang="en-US" sz="1800" dirty="0"/>
              <a:t> </a:t>
            </a:r>
            <a:r>
              <a:rPr lang="en-US" sz="1800" dirty="0" err="1"/>
              <a:t>pelanggan</a:t>
            </a:r>
            <a:r>
              <a:rPr lang="en-US" sz="1800" dirty="0"/>
              <a:t>. </a:t>
            </a:r>
          </a:p>
          <a:p>
            <a:pPr marL="460375" lvl="1" indent="0">
              <a:spcBef>
                <a:spcPts val="1200"/>
              </a:spcBef>
              <a:buNone/>
            </a:pPr>
            <a:r>
              <a:rPr lang="en-US" sz="1600" dirty="0" err="1"/>
              <a:t>Dalam</a:t>
            </a:r>
            <a:r>
              <a:rPr lang="en-US" sz="1600" dirty="0"/>
              <a:t> </a:t>
            </a:r>
            <a:r>
              <a:rPr lang="en-US" sz="1600" dirty="0" err="1"/>
              <a:t>mengevaluasi</a:t>
            </a:r>
            <a:r>
              <a:rPr lang="en-US" sz="1600" dirty="0"/>
              <a:t> </a:t>
            </a:r>
            <a:r>
              <a:rPr lang="en-US" sz="1600" dirty="0" err="1"/>
              <a:t>apakah</a:t>
            </a:r>
            <a:r>
              <a:rPr lang="en-US" sz="1600" dirty="0"/>
              <a:t> </a:t>
            </a:r>
            <a:r>
              <a:rPr lang="en-US" sz="1600" dirty="0" err="1"/>
              <a:t>kolektibilitas</a:t>
            </a:r>
            <a:r>
              <a:rPr lang="en-US" sz="1600" dirty="0"/>
              <a:t> </a:t>
            </a:r>
            <a:r>
              <a:rPr lang="en-US" sz="1600" dirty="0" err="1"/>
              <a:t>terjadi</a:t>
            </a:r>
            <a:r>
              <a:rPr lang="en-US" sz="1600" dirty="0"/>
              <a:t>, </a:t>
            </a:r>
            <a:r>
              <a:rPr lang="en-US" sz="1600" dirty="0" err="1"/>
              <a:t>entitas</a:t>
            </a:r>
            <a:r>
              <a:rPr lang="en-US" sz="1600" dirty="0"/>
              <a:t> </a:t>
            </a:r>
            <a:r>
              <a:rPr lang="en-US" sz="1600" dirty="0" err="1"/>
              <a:t>mempertimbangkan</a:t>
            </a:r>
            <a:r>
              <a:rPr lang="en-US" sz="1600" dirty="0"/>
              <a:t> </a:t>
            </a:r>
            <a:r>
              <a:rPr lang="en-US" sz="1600" dirty="0" err="1"/>
              <a:t>kemampuan</a:t>
            </a:r>
            <a:r>
              <a:rPr lang="en-US" sz="1600" dirty="0"/>
              <a:t> dan </a:t>
            </a:r>
            <a:r>
              <a:rPr lang="en-US" sz="1600" dirty="0" err="1"/>
              <a:t>intensi</a:t>
            </a:r>
            <a:r>
              <a:rPr lang="en-US" sz="1600" dirty="0"/>
              <a:t> </a:t>
            </a:r>
            <a:r>
              <a:rPr lang="en-US" sz="1600" dirty="0" err="1"/>
              <a:t>pelanggan</a:t>
            </a:r>
            <a:r>
              <a:rPr lang="en-US" sz="1600" dirty="0"/>
              <a:t> </a:t>
            </a:r>
            <a:r>
              <a:rPr lang="en-US" sz="1600" dirty="0" err="1"/>
              <a:t>untuk</a:t>
            </a:r>
            <a:r>
              <a:rPr lang="en-US" sz="1600" dirty="0"/>
              <a:t> </a:t>
            </a:r>
            <a:r>
              <a:rPr lang="en-US" sz="1600" dirty="0" err="1"/>
              <a:t>membayar</a:t>
            </a:r>
            <a:r>
              <a:rPr lang="en-US" sz="1600" dirty="0"/>
              <a:t> </a:t>
            </a:r>
            <a:r>
              <a:rPr lang="en-US" sz="1600" dirty="0" err="1"/>
              <a:t>jumlah</a:t>
            </a:r>
            <a:r>
              <a:rPr lang="en-US" sz="1600" dirty="0"/>
              <a:t> </a:t>
            </a:r>
            <a:r>
              <a:rPr lang="en-US" sz="1600" dirty="0" err="1"/>
              <a:t>imbalan</a:t>
            </a:r>
            <a:r>
              <a:rPr lang="en-US" sz="1600" dirty="0"/>
              <a:t> </a:t>
            </a:r>
            <a:r>
              <a:rPr lang="en-US" sz="1600" dirty="0" err="1"/>
              <a:t>ketika</a:t>
            </a:r>
            <a:r>
              <a:rPr lang="en-US" sz="1600" dirty="0"/>
              <a:t> </a:t>
            </a:r>
            <a:r>
              <a:rPr lang="en-US" sz="1600" dirty="0" err="1"/>
              <a:t>jatuh</a:t>
            </a:r>
            <a:r>
              <a:rPr lang="en-US" sz="1600" dirty="0"/>
              <a:t> tempo. 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47963E9-4B40-43E2-B926-31E2AC8CD569}"/>
              </a:ext>
            </a:extLst>
          </p:cNvPr>
          <p:cNvSpPr txBox="1">
            <a:spLocks/>
          </p:cNvSpPr>
          <p:nvPr/>
        </p:nvSpPr>
        <p:spPr>
          <a:xfrm>
            <a:off x="9906000" y="152400"/>
            <a:ext cx="2133600" cy="403184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vert="horz" lIns="91440" tIns="45720" rIns="91440" bIns="45720" rtlCol="0" anchor="ctr">
            <a:noAutofit/>
          </a:bodyPr>
          <a:lstStyle>
            <a:lvl1pPr marL="225425" indent="9525" algn="l" defTabSz="6858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1pPr>
          </a:lstStyle>
          <a:p>
            <a:pPr marL="0" indent="0" algn="ctr"/>
            <a:r>
              <a:rPr lang="en-US" sz="1800" dirty="0" err="1">
                <a:solidFill>
                  <a:schemeClr val="bg1"/>
                </a:solidFill>
              </a:rPr>
              <a:t>Identifikasi</a:t>
            </a:r>
            <a:r>
              <a:rPr lang="en-US" sz="1800" dirty="0">
                <a:solidFill>
                  <a:schemeClr val="bg1"/>
                </a:solidFill>
              </a:rPr>
              <a:t> </a:t>
            </a:r>
            <a:r>
              <a:rPr lang="en-US" sz="1800" dirty="0" err="1">
                <a:solidFill>
                  <a:schemeClr val="bg1"/>
                </a:solidFill>
              </a:rPr>
              <a:t>Kontrak</a:t>
            </a:r>
            <a:endParaRPr lang="en-US" sz="1800" dirty="0">
              <a:solidFill>
                <a:schemeClr val="bg1"/>
              </a:solidFill>
            </a:endParaRPr>
          </a:p>
        </p:txBody>
      </p:sp>
      <p:sp>
        <p:nvSpPr>
          <p:cNvPr id="6" name="Slide Number Placeholder 1">
            <a:extLst>
              <a:ext uri="{FF2B5EF4-FFF2-40B4-BE49-F238E27FC236}">
                <a16:creationId xmlns:a16="http://schemas.microsoft.com/office/drawing/2014/main" id="{90FEF2A4-2E47-384C-8690-1ED42EBBD81A}"/>
              </a:ext>
            </a:extLst>
          </p:cNvPr>
          <p:cNvSpPr txBox="1">
            <a:spLocks/>
          </p:cNvSpPr>
          <p:nvPr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158324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7586" y="758950"/>
            <a:ext cx="8181628" cy="1682500"/>
          </a:xfrm>
        </p:spPr>
        <p:txBody>
          <a:bodyPr>
            <a:normAutofit/>
          </a:bodyPr>
          <a:lstStyle/>
          <a:p>
            <a:r>
              <a:rPr lang="en-US" dirty="0" err="1"/>
              <a:t>Penyelesaian</a:t>
            </a:r>
            <a:r>
              <a:rPr lang="en-US" dirty="0"/>
              <a:t> </a:t>
            </a:r>
            <a:r>
              <a:rPr lang="en-US" dirty="0" err="1"/>
              <a:t>Kewajiban</a:t>
            </a:r>
            <a:r>
              <a:rPr lang="en-US" dirty="0"/>
              <a:t> </a:t>
            </a:r>
            <a:r>
              <a:rPr lang="en-US" dirty="0" err="1"/>
              <a:t>Pelaksanaan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quarter" idx="10"/>
          </p:nvPr>
        </p:nvSpPr>
        <p:spPr/>
        <p:txBody>
          <a:bodyPr>
            <a:normAutofit/>
          </a:bodyPr>
          <a:lstStyle/>
          <a:p>
            <a:endParaRPr lang="en-US" sz="2400" dirty="0"/>
          </a:p>
          <a:p>
            <a:endParaRPr lang="en-US" sz="2400" dirty="0"/>
          </a:p>
        </p:txBody>
      </p:sp>
      <p:graphicFrame>
        <p:nvGraphicFramePr>
          <p:cNvPr id="5" name="Diagram 4"/>
          <p:cNvGraphicFramePr/>
          <p:nvPr/>
        </p:nvGraphicFramePr>
        <p:xfrm>
          <a:off x="2362200" y="1795108"/>
          <a:ext cx="7772400" cy="43434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8" name="Title 1">
            <a:extLst>
              <a:ext uri="{FF2B5EF4-FFF2-40B4-BE49-F238E27FC236}">
                <a16:creationId xmlns:a16="http://schemas.microsoft.com/office/drawing/2014/main" id="{9A632C95-0752-D44D-9AA2-25B1044F3F46}"/>
              </a:ext>
            </a:extLst>
          </p:cNvPr>
          <p:cNvSpPr txBox="1">
            <a:spLocks/>
          </p:cNvSpPr>
          <p:nvPr/>
        </p:nvSpPr>
        <p:spPr>
          <a:xfrm>
            <a:off x="9601200" y="173308"/>
            <a:ext cx="2438400" cy="555584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vert="horz" lIns="91440" tIns="45720" rIns="91440" bIns="45720" rtlCol="0" anchor="ctr">
            <a:noAutofit/>
          </a:bodyPr>
          <a:lstStyle>
            <a:lvl1pPr marL="225425" indent="9525" algn="l" defTabSz="6858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1pPr>
          </a:lstStyle>
          <a:p>
            <a:pPr marL="0" indent="0" algn="ctr"/>
            <a:r>
              <a:rPr lang="en-US" sz="1800" dirty="0" err="1">
                <a:solidFill>
                  <a:schemeClr val="bg1"/>
                </a:solidFill>
              </a:rPr>
              <a:t>Penyelesaian</a:t>
            </a:r>
            <a:r>
              <a:rPr lang="en-US" sz="1800" dirty="0">
                <a:solidFill>
                  <a:schemeClr val="bg1"/>
                </a:solidFill>
              </a:rPr>
              <a:t> </a:t>
            </a:r>
            <a:r>
              <a:rPr lang="en-US" sz="1800" dirty="0" err="1">
                <a:solidFill>
                  <a:schemeClr val="bg1"/>
                </a:solidFill>
              </a:rPr>
              <a:t>Kewajiban</a:t>
            </a:r>
            <a:r>
              <a:rPr lang="en-US" sz="1800" dirty="0">
                <a:solidFill>
                  <a:schemeClr val="bg1"/>
                </a:solidFill>
              </a:rPr>
              <a:t> </a:t>
            </a:r>
            <a:r>
              <a:rPr lang="en-US" sz="1800" dirty="0" err="1">
                <a:solidFill>
                  <a:schemeClr val="bg1"/>
                </a:solidFill>
              </a:rPr>
              <a:t>Pelaksanaan</a:t>
            </a:r>
            <a:endParaRPr lang="en-US" sz="1800" dirty="0">
              <a:solidFill>
                <a:schemeClr val="bg1"/>
              </a:solidFill>
            </a:endParaRPr>
          </a:p>
        </p:txBody>
      </p:sp>
      <p:sp>
        <p:nvSpPr>
          <p:cNvPr id="6" name="Slide Number Placeholder 1">
            <a:extLst>
              <a:ext uri="{FF2B5EF4-FFF2-40B4-BE49-F238E27FC236}">
                <a16:creationId xmlns:a16="http://schemas.microsoft.com/office/drawing/2014/main" id="{3351A00A-8F2D-CC4E-900C-5825459A93A7}"/>
              </a:ext>
            </a:extLst>
          </p:cNvPr>
          <p:cNvSpPr txBox="1">
            <a:spLocks/>
          </p:cNvSpPr>
          <p:nvPr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213224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676400" y="838200"/>
            <a:ext cx="8610600" cy="990600"/>
          </a:xfrm>
        </p:spPr>
        <p:txBody>
          <a:bodyPr>
            <a:noAutofit/>
          </a:bodyPr>
          <a:lstStyle/>
          <a:p>
            <a:r>
              <a:rPr lang="en-US" sz="2800" b="1" dirty="0" err="1"/>
              <a:t>Kewajiban</a:t>
            </a:r>
            <a:r>
              <a:rPr lang="en-US" sz="2800" b="1" dirty="0"/>
              <a:t> </a:t>
            </a:r>
            <a:r>
              <a:rPr lang="en-US" sz="2800" b="1" dirty="0" err="1"/>
              <a:t>Pelaksanaan</a:t>
            </a:r>
            <a:r>
              <a:rPr lang="en-US" sz="2800" b="1" dirty="0"/>
              <a:t> yang </a:t>
            </a:r>
            <a:r>
              <a:rPr lang="en-US" sz="2800" b="1" dirty="0" err="1"/>
              <a:t>Diselesaikan</a:t>
            </a:r>
            <a:r>
              <a:rPr lang="en-US" sz="2800" b="1" dirty="0"/>
              <a:t> </a:t>
            </a:r>
            <a:r>
              <a:rPr lang="en-US" sz="2800" b="1" dirty="0" err="1"/>
              <a:t>Sepanjang</a:t>
            </a:r>
            <a:r>
              <a:rPr lang="en-US" sz="2800" b="1" dirty="0"/>
              <a:t> </a:t>
            </a:r>
            <a:r>
              <a:rPr lang="en-US" sz="2800" b="1" dirty="0" err="1"/>
              <a:t>Waktu</a:t>
            </a:r>
            <a:r>
              <a:rPr lang="en-US" sz="2800" b="1" dirty="0"/>
              <a:t> (</a:t>
            </a:r>
            <a:r>
              <a:rPr lang="en-US" sz="2800" b="1" i="1" dirty="0"/>
              <a:t>Performance Obligation Over Time</a:t>
            </a:r>
            <a:r>
              <a:rPr lang="en-US" sz="2800" b="1" dirty="0"/>
              <a:t>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quarter" idx="10"/>
          </p:nvPr>
        </p:nvSpPr>
        <p:spPr>
          <a:xfrm>
            <a:off x="1650145" y="2209801"/>
            <a:ext cx="8891710" cy="39624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dirty="0" err="1"/>
              <a:t>Entitas</a:t>
            </a:r>
            <a:r>
              <a:rPr lang="en-US" dirty="0"/>
              <a:t> </a:t>
            </a:r>
            <a:r>
              <a:rPr lang="en-US" dirty="0" err="1"/>
              <a:t>mengalihkan</a:t>
            </a:r>
            <a:r>
              <a:rPr lang="en-US" dirty="0"/>
              <a:t> </a:t>
            </a:r>
            <a:r>
              <a:rPr lang="en-US" dirty="0" err="1"/>
              <a:t>pengendalian</a:t>
            </a:r>
            <a:r>
              <a:rPr lang="en-US" dirty="0"/>
              <a:t> </a:t>
            </a:r>
            <a:r>
              <a:rPr lang="en-US" dirty="0" err="1"/>
              <a:t>barang</a:t>
            </a:r>
            <a:r>
              <a:rPr lang="en-US" dirty="0"/>
              <a:t> </a:t>
            </a:r>
            <a:r>
              <a:rPr lang="en-US" dirty="0" err="1"/>
              <a:t>atau</a:t>
            </a:r>
            <a:r>
              <a:rPr lang="en-US" dirty="0"/>
              <a:t> </a:t>
            </a:r>
            <a:r>
              <a:rPr lang="en-US" dirty="0" err="1"/>
              <a:t>jasa</a:t>
            </a:r>
            <a:r>
              <a:rPr lang="en-US" dirty="0"/>
              <a:t> </a:t>
            </a:r>
            <a:r>
              <a:rPr lang="en-US" dirty="0" err="1"/>
              <a:t>sepanjang</a:t>
            </a:r>
            <a:r>
              <a:rPr lang="en-US" dirty="0"/>
              <a:t> </a:t>
            </a:r>
            <a:r>
              <a:rPr lang="en-US" dirty="0" err="1"/>
              <a:t>waktu</a:t>
            </a:r>
            <a:r>
              <a:rPr lang="en-US" dirty="0"/>
              <a:t> </a:t>
            </a:r>
            <a:r>
              <a:rPr lang="en-US" dirty="0">
                <a:sym typeface="Wingdings" panose="05000000000000000000" pitchFamily="2" charset="2"/>
              </a:rPr>
              <a:t> </a:t>
            </a:r>
            <a:r>
              <a:rPr lang="fi-FI" b="1" dirty="0"/>
              <a:t>menyelesaikan kewajiban pelaksanaan </a:t>
            </a:r>
            <a:r>
              <a:rPr lang="fi-FI" dirty="0"/>
              <a:t>dan </a:t>
            </a:r>
            <a:r>
              <a:rPr lang="fi-FI" b="1" dirty="0"/>
              <a:t>mengakui </a:t>
            </a:r>
            <a:r>
              <a:rPr lang="en-US" b="1" dirty="0" err="1"/>
              <a:t>pendapatan</a:t>
            </a:r>
            <a:r>
              <a:rPr lang="en-US" b="1" dirty="0"/>
              <a:t> </a:t>
            </a:r>
            <a:r>
              <a:rPr lang="en-US" b="1" dirty="0" err="1"/>
              <a:t>sepanjang</a:t>
            </a:r>
            <a:r>
              <a:rPr lang="en-US" b="1" dirty="0"/>
              <a:t> </a:t>
            </a:r>
            <a:r>
              <a:rPr lang="en-US" b="1" dirty="0" err="1"/>
              <a:t>waktu</a:t>
            </a:r>
            <a:r>
              <a:rPr lang="en-US" dirty="0"/>
              <a:t>, </a:t>
            </a:r>
            <a:r>
              <a:rPr lang="en-US" dirty="0" err="1"/>
              <a:t>jika</a:t>
            </a:r>
            <a:r>
              <a:rPr lang="en-US" dirty="0"/>
              <a:t> </a:t>
            </a:r>
            <a:r>
              <a:rPr lang="en-US" dirty="0" err="1"/>
              <a:t>satu</a:t>
            </a:r>
            <a:r>
              <a:rPr lang="en-US" dirty="0"/>
              <a:t> </a:t>
            </a:r>
            <a:r>
              <a:rPr lang="en-US" dirty="0" err="1"/>
              <a:t>dari</a:t>
            </a:r>
            <a:r>
              <a:rPr lang="en-US" dirty="0"/>
              <a:t> </a:t>
            </a:r>
            <a:r>
              <a:rPr lang="en-US" dirty="0" err="1"/>
              <a:t>kriteria</a:t>
            </a:r>
            <a:r>
              <a:rPr lang="en-US" dirty="0"/>
              <a:t> </a:t>
            </a:r>
            <a:r>
              <a:rPr lang="en-US" dirty="0" err="1"/>
              <a:t>berikut</a:t>
            </a:r>
            <a:r>
              <a:rPr lang="en-US" dirty="0"/>
              <a:t> </a:t>
            </a:r>
            <a:r>
              <a:rPr lang="en-US" dirty="0" err="1"/>
              <a:t>terpenuhi</a:t>
            </a:r>
            <a:r>
              <a:rPr lang="en-US" dirty="0"/>
              <a:t>:</a:t>
            </a:r>
          </a:p>
          <a:p>
            <a:pPr marL="407988" lvl="1" indent="-396875">
              <a:buFont typeface="+mj-lt"/>
              <a:buAutoNum type="alphaLcPeriod"/>
            </a:pPr>
            <a:r>
              <a:rPr lang="it-IT" b="1" dirty="0"/>
              <a:t>pelanggan secara simultan menerima dan mengonsumsi manfaat </a:t>
            </a:r>
            <a:r>
              <a:rPr lang="fi-FI" dirty="0"/>
              <a:t>yang disediakan oleh kinerja entitas saat entitas melaksanakan </a:t>
            </a:r>
            <a:r>
              <a:rPr lang="en-US" dirty="0" err="1"/>
              <a:t>kewajiban</a:t>
            </a:r>
            <a:r>
              <a:rPr lang="en-US" dirty="0"/>
              <a:t> </a:t>
            </a:r>
            <a:r>
              <a:rPr lang="en-US" dirty="0" err="1"/>
              <a:t>pelaksanaannya</a:t>
            </a:r>
            <a:r>
              <a:rPr lang="en-US" dirty="0"/>
              <a:t> </a:t>
            </a:r>
            <a:r>
              <a:rPr lang="en-US" dirty="0" err="1"/>
              <a:t>tersebut</a:t>
            </a:r>
            <a:r>
              <a:rPr lang="en-US" dirty="0"/>
              <a:t> (</a:t>
            </a:r>
            <a:r>
              <a:rPr lang="en-US" dirty="0" err="1"/>
              <a:t>lihat</a:t>
            </a:r>
            <a:r>
              <a:rPr lang="en-US" dirty="0"/>
              <a:t> </a:t>
            </a:r>
            <a:r>
              <a:rPr lang="en-US" dirty="0" err="1"/>
              <a:t>paragraf</a:t>
            </a:r>
            <a:r>
              <a:rPr lang="en-US" dirty="0"/>
              <a:t> PP03-PP04);</a:t>
            </a:r>
          </a:p>
          <a:p>
            <a:pPr marL="407988" lvl="1" indent="-396875">
              <a:buFont typeface="+mj-lt"/>
              <a:buAutoNum type="alphaLcPeriod"/>
            </a:pPr>
            <a:r>
              <a:rPr lang="fi-FI" b="1" dirty="0"/>
              <a:t>kinerja entitas menciptakan atau meningkatkan aset </a:t>
            </a:r>
            <a:r>
              <a:rPr lang="fi-FI" dirty="0"/>
              <a:t>(sebagai </a:t>
            </a:r>
            <a:r>
              <a:rPr lang="en-US" dirty="0" err="1"/>
              <a:t>contoh</a:t>
            </a:r>
            <a:r>
              <a:rPr lang="en-US" dirty="0"/>
              <a:t>, </a:t>
            </a:r>
            <a:r>
              <a:rPr lang="en-US" dirty="0" err="1"/>
              <a:t>pekerjaan</a:t>
            </a:r>
            <a:r>
              <a:rPr lang="en-US" dirty="0"/>
              <a:t> </a:t>
            </a:r>
            <a:r>
              <a:rPr lang="en-US" dirty="0" err="1"/>
              <a:t>dalam</a:t>
            </a:r>
            <a:r>
              <a:rPr lang="en-US" dirty="0"/>
              <a:t> proses) yang </a:t>
            </a:r>
            <a:r>
              <a:rPr lang="en-US" b="1" dirty="0" err="1"/>
              <a:t>dikendalikan</a:t>
            </a:r>
            <a:r>
              <a:rPr lang="en-US" b="1" dirty="0"/>
              <a:t> </a:t>
            </a:r>
            <a:r>
              <a:rPr lang="en-US" b="1" dirty="0" err="1"/>
              <a:t>pelanggan</a:t>
            </a:r>
            <a:r>
              <a:rPr lang="en-US" dirty="0"/>
              <a:t> </a:t>
            </a:r>
            <a:r>
              <a:rPr lang="en-US" dirty="0" err="1"/>
              <a:t>sebagai</a:t>
            </a:r>
            <a:r>
              <a:rPr lang="en-US" dirty="0"/>
              <a:t> aset yang </a:t>
            </a:r>
            <a:r>
              <a:rPr lang="en-US" dirty="0" err="1"/>
              <a:t>diciptakan</a:t>
            </a:r>
            <a:r>
              <a:rPr lang="en-US" dirty="0"/>
              <a:t> </a:t>
            </a:r>
            <a:r>
              <a:rPr lang="en-US" dirty="0" err="1"/>
              <a:t>atau</a:t>
            </a:r>
            <a:r>
              <a:rPr lang="en-US" dirty="0"/>
              <a:t> </a:t>
            </a:r>
            <a:r>
              <a:rPr lang="en-US" dirty="0" err="1"/>
              <a:t>ditingkatkan</a:t>
            </a:r>
            <a:r>
              <a:rPr lang="en-US" dirty="0"/>
              <a:t> (</a:t>
            </a:r>
            <a:r>
              <a:rPr lang="en-US" dirty="0" err="1"/>
              <a:t>lihat</a:t>
            </a:r>
            <a:r>
              <a:rPr lang="en-US" dirty="0"/>
              <a:t> paragraph PP05); </a:t>
            </a:r>
            <a:r>
              <a:rPr lang="en-US" dirty="0" err="1"/>
              <a:t>atau</a:t>
            </a:r>
            <a:endParaRPr lang="en-US" dirty="0"/>
          </a:p>
          <a:p>
            <a:pPr marL="407988" lvl="1" indent="-396875">
              <a:buFont typeface="+mj-lt"/>
              <a:buAutoNum type="alphaLcPeriod"/>
            </a:pPr>
            <a:r>
              <a:rPr lang="en-US" b="1" dirty="0" err="1"/>
              <a:t>kinerja</a:t>
            </a:r>
            <a:r>
              <a:rPr lang="en-US" b="1" dirty="0"/>
              <a:t> </a:t>
            </a:r>
            <a:r>
              <a:rPr lang="en-US" b="1" dirty="0" err="1"/>
              <a:t>entitas</a:t>
            </a:r>
            <a:r>
              <a:rPr lang="en-US" b="1" dirty="0"/>
              <a:t> </a:t>
            </a:r>
            <a:r>
              <a:rPr lang="en-US" b="1" dirty="0" err="1"/>
              <a:t>tidak</a:t>
            </a:r>
            <a:r>
              <a:rPr lang="en-US" b="1" dirty="0"/>
              <a:t> </a:t>
            </a:r>
            <a:r>
              <a:rPr lang="en-US" b="1" dirty="0" err="1"/>
              <a:t>menciptakan</a:t>
            </a:r>
            <a:r>
              <a:rPr lang="en-US" b="1" dirty="0"/>
              <a:t> </a:t>
            </a:r>
            <a:r>
              <a:rPr lang="en-US" b="1" dirty="0" err="1"/>
              <a:t>suatu</a:t>
            </a:r>
            <a:r>
              <a:rPr lang="en-US" b="1" dirty="0"/>
              <a:t> aset dengan </a:t>
            </a:r>
            <a:r>
              <a:rPr lang="en-US" b="1" dirty="0" err="1"/>
              <a:t>penggunaan</a:t>
            </a:r>
            <a:r>
              <a:rPr lang="en-US" b="1" dirty="0"/>
              <a:t> </a:t>
            </a:r>
            <a:r>
              <a:rPr lang="fr-FR" b="1" dirty="0"/>
              <a:t>alternatif </a:t>
            </a:r>
            <a:r>
              <a:rPr lang="fr-FR" dirty="0" err="1"/>
              <a:t>terhadap</a:t>
            </a:r>
            <a:r>
              <a:rPr lang="fr-FR" dirty="0"/>
              <a:t> </a:t>
            </a:r>
            <a:r>
              <a:rPr lang="fr-FR" dirty="0" err="1"/>
              <a:t>entitas</a:t>
            </a:r>
            <a:r>
              <a:rPr lang="fr-FR" dirty="0"/>
              <a:t> dan </a:t>
            </a:r>
            <a:r>
              <a:rPr lang="fr-FR" dirty="0" err="1"/>
              <a:t>entitas</a:t>
            </a:r>
            <a:r>
              <a:rPr lang="fr-FR" dirty="0"/>
              <a:t> </a:t>
            </a:r>
            <a:r>
              <a:rPr lang="fr-FR" dirty="0" err="1"/>
              <a:t>memiliki</a:t>
            </a:r>
            <a:r>
              <a:rPr lang="fr-FR" dirty="0"/>
              <a:t> </a:t>
            </a:r>
            <a:r>
              <a:rPr lang="en-US" b="1" dirty="0" err="1"/>
              <a:t>hak</a:t>
            </a:r>
            <a:r>
              <a:rPr lang="en-US" b="1" dirty="0"/>
              <a:t> </a:t>
            </a:r>
            <a:r>
              <a:rPr lang="en-US" b="1" dirty="0" err="1"/>
              <a:t>atas</a:t>
            </a:r>
            <a:r>
              <a:rPr lang="en-US" b="1" dirty="0"/>
              <a:t> </a:t>
            </a:r>
            <a:r>
              <a:rPr lang="en-US" b="1" dirty="0" err="1"/>
              <a:t>pembayaran</a:t>
            </a:r>
            <a:r>
              <a:rPr lang="en-US" b="1" dirty="0"/>
              <a:t> yang dapat </a:t>
            </a:r>
            <a:r>
              <a:rPr lang="en-US" b="1" dirty="0" err="1"/>
              <a:t>dipaksakan</a:t>
            </a:r>
            <a:r>
              <a:rPr lang="en-US" b="1" dirty="0"/>
              <a:t> </a:t>
            </a:r>
            <a:r>
              <a:rPr lang="en-US" b="1" dirty="0" err="1"/>
              <a:t>atas</a:t>
            </a:r>
            <a:r>
              <a:rPr lang="en-US" b="1" dirty="0"/>
              <a:t> </a:t>
            </a:r>
            <a:r>
              <a:rPr lang="en-US" b="1" dirty="0" err="1"/>
              <a:t>kinerja</a:t>
            </a:r>
            <a:r>
              <a:rPr lang="en-US" b="1" dirty="0"/>
              <a:t> yang </a:t>
            </a:r>
            <a:r>
              <a:rPr lang="en-US" b="1" dirty="0" err="1"/>
              <a:t>telah</a:t>
            </a:r>
            <a:r>
              <a:rPr lang="en-US" b="1" dirty="0"/>
              <a:t> </a:t>
            </a:r>
            <a:r>
              <a:rPr lang="en-US" b="1" dirty="0" err="1"/>
              <a:t>diselesaikan</a:t>
            </a:r>
            <a:r>
              <a:rPr lang="en-US" b="1" dirty="0"/>
              <a:t> </a:t>
            </a:r>
            <a:r>
              <a:rPr lang="en-US" dirty="0" err="1"/>
              <a:t>sampai</a:t>
            </a:r>
            <a:r>
              <a:rPr lang="en-US" dirty="0"/>
              <a:t> </a:t>
            </a:r>
            <a:r>
              <a:rPr lang="en-US" dirty="0" err="1"/>
              <a:t>saat</a:t>
            </a:r>
            <a:r>
              <a:rPr lang="en-US" dirty="0"/>
              <a:t> </a:t>
            </a:r>
            <a:r>
              <a:rPr lang="en-US" dirty="0" err="1"/>
              <a:t>ini</a:t>
            </a:r>
            <a:endParaRPr lang="en-US" dirty="0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7B5E9FA-7F5F-9F4A-90AB-9DC49EE7FED1}"/>
              </a:ext>
            </a:extLst>
          </p:cNvPr>
          <p:cNvSpPr txBox="1">
            <a:spLocks/>
          </p:cNvSpPr>
          <p:nvPr/>
        </p:nvSpPr>
        <p:spPr>
          <a:xfrm>
            <a:off x="9601200" y="173308"/>
            <a:ext cx="2438400" cy="555584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vert="horz" lIns="91440" tIns="45720" rIns="91440" bIns="45720" rtlCol="0" anchor="ctr">
            <a:noAutofit/>
          </a:bodyPr>
          <a:lstStyle>
            <a:lvl1pPr marL="225425" indent="9525" algn="l" defTabSz="6858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1pPr>
          </a:lstStyle>
          <a:p>
            <a:pPr marL="0" indent="0" algn="ctr"/>
            <a:r>
              <a:rPr lang="en-US" sz="1800" dirty="0" err="1">
                <a:solidFill>
                  <a:schemeClr val="bg1"/>
                </a:solidFill>
              </a:rPr>
              <a:t>Penyelesaian</a:t>
            </a:r>
            <a:r>
              <a:rPr lang="en-US" sz="1800" dirty="0">
                <a:solidFill>
                  <a:schemeClr val="bg1"/>
                </a:solidFill>
              </a:rPr>
              <a:t> </a:t>
            </a:r>
            <a:r>
              <a:rPr lang="en-US" sz="1800" dirty="0" err="1">
                <a:solidFill>
                  <a:schemeClr val="bg1"/>
                </a:solidFill>
              </a:rPr>
              <a:t>Kewajiban</a:t>
            </a:r>
            <a:r>
              <a:rPr lang="en-US" sz="1800" dirty="0">
                <a:solidFill>
                  <a:schemeClr val="bg1"/>
                </a:solidFill>
              </a:rPr>
              <a:t> </a:t>
            </a:r>
            <a:r>
              <a:rPr lang="en-US" sz="1800" dirty="0" err="1">
                <a:solidFill>
                  <a:schemeClr val="bg1"/>
                </a:solidFill>
              </a:rPr>
              <a:t>Pelaksanaan</a:t>
            </a:r>
            <a:endParaRPr lang="en-US" sz="1800" dirty="0">
              <a:solidFill>
                <a:schemeClr val="bg1"/>
              </a:solidFill>
            </a:endParaRPr>
          </a:p>
        </p:txBody>
      </p:sp>
      <p:sp>
        <p:nvSpPr>
          <p:cNvPr id="6" name="Slide Number Placeholder 1">
            <a:extLst>
              <a:ext uri="{FF2B5EF4-FFF2-40B4-BE49-F238E27FC236}">
                <a16:creationId xmlns:a16="http://schemas.microsoft.com/office/drawing/2014/main" id="{DC4749F1-B1FC-D848-985E-A83131A116A4}"/>
              </a:ext>
            </a:extLst>
          </p:cNvPr>
          <p:cNvSpPr txBox="1">
            <a:spLocks/>
          </p:cNvSpPr>
          <p:nvPr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0860334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err="1"/>
              <a:t>Penyajian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quarter" idx="10"/>
          </p:nvPr>
        </p:nvSpPr>
        <p:spPr>
          <a:xfrm>
            <a:off x="1418493" y="1447800"/>
            <a:ext cx="9355014" cy="2805883"/>
          </a:xfrm>
          <a:ln w="28575">
            <a:noFill/>
            <a:prstDash val="dash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>
            <a:noAutofit/>
          </a:bodyPr>
          <a:lstStyle/>
          <a:p>
            <a:r>
              <a:rPr lang="fi-FI" sz="2200" dirty="0"/>
              <a:t>Ketika salah satu pihak dalam kontrak telah melaksanakan, entitas </a:t>
            </a:r>
            <a:r>
              <a:rPr lang="en-US" sz="2200" dirty="0" err="1"/>
              <a:t>menyajikan</a:t>
            </a:r>
            <a:r>
              <a:rPr lang="en-US" sz="2200" dirty="0"/>
              <a:t> </a:t>
            </a:r>
            <a:r>
              <a:rPr lang="en-US" sz="2200" dirty="0" err="1"/>
              <a:t>kontrak</a:t>
            </a:r>
            <a:r>
              <a:rPr lang="en-US" sz="2200" dirty="0"/>
              <a:t> </a:t>
            </a:r>
            <a:r>
              <a:rPr lang="en-US" sz="2200" dirty="0" err="1"/>
              <a:t>dalam</a:t>
            </a:r>
            <a:r>
              <a:rPr lang="en-US" sz="2200" dirty="0"/>
              <a:t> </a:t>
            </a:r>
            <a:r>
              <a:rPr lang="en-US" sz="2200" dirty="0" err="1"/>
              <a:t>laporan</a:t>
            </a:r>
            <a:r>
              <a:rPr lang="en-US" sz="2200" dirty="0"/>
              <a:t> </a:t>
            </a:r>
            <a:r>
              <a:rPr lang="en-US" sz="2200" dirty="0" err="1"/>
              <a:t>posisi</a:t>
            </a:r>
            <a:r>
              <a:rPr lang="en-US" sz="2200" dirty="0"/>
              <a:t> </a:t>
            </a:r>
            <a:r>
              <a:rPr lang="en-US" sz="2200" dirty="0" err="1"/>
              <a:t>keuangan</a:t>
            </a:r>
            <a:r>
              <a:rPr lang="en-US" sz="2200" dirty="0"/>
              <a:t> </a:t>
            </a:r>
            <a:r>
              <a:rPr lang="en-US" sz="2200" dirty="0" err="1"/>
              <a:t>sebagai</a:t>
            </a:r>
            <a:r>
              <a:rPr lang="en-US" sz="2200" dirty="0"/>
              <a:t>:</a:t>
            </a:r>
          </a:p>
          <a:p>
            <a:pPr lvl="1"/>
            <a:r>
              <a:rPr lang="en-US" sz="2200" b="1" dirty="0" err="1"/>
              <a:t>aset</a:t>
            </a:r>
            <a:r>
              <a:rPr lang="en-US" sz="2200" b="1" dirty="0"/>
              <a:t> </a:t>
            </a:r>
            <a:r>
              <a:rPr lang="en-US" sz="2200" b="1" dirty="0" err="1"/>
              <a:t>kontrak</a:t>
            </a:r>
            <a:r>
              <a:rPr lang="en-US" sz="2200" dirty="0"/>
              <a:t> </a:t>
            </a:r>
            <a:r>
              <a:rPr lang="en-US" sz="2200" dirty="0">
                <a:sym typeface="Wingdings" panose="05000000000000000000" pitchFamily="2" charset="2"/>
              </a:rPr>
              <a:t> </a:t>
            </a:r>
            <a:r>
              <a:rPr lang="en-US" sz="2200" dirty="0"/>
              <a:t>(</a:t>
            </a:r>
            <a:r>
              <a:rPr lang="en-US" sz="2200" dirty="0" err="1"/>
              <a:t>kewajiban</a:t>
            </a:r>
            <a:r>
              <a:rPr lang="en-US" sz="2200" dirty="0"/>
              <a:t> &gt; </a:t>
            </a:r>
            <a:r>
              <a:rPr lang="en-US" sz="2200" dirty="0" err="1"/>
              <a:t>imbalan</a:t>
            </a:r>
            <a:r>
              <a:rPr lang="en-US" sz="2200" dirty="0"/>
              <a:t> </a:t>
            </a:r>
            <a:r>
              <a:rPr lang="en-US" sz="2200" dirty="0" err="1"/>
              <a:t>diterima</a:t>
            </a:r>
            <a:r>
              <a:rPr lang="en-US" sz="2200" dirty="0"/>
              <a:t>), </a:t>
            </a:r>
            <a:r>
              <a:rPr lang="en-US" sz="2200" dirty="0" err="1"/>
              <a:t>atau</a:t>
            </a:r>
            <a:r>
              <a:rPr lang="en-US" sz="2200" dirty="0"/>
              <a:t> </a:t>
            </a:r>
          </a:p>
          <a:p>
            <a:pPr lvl="1"/>
            <a:r>
              <a:rPr lang="en-US" sz="2200" b="1" dirty="0" err="1"/>
              <a:t>liabilitas</a:t>
            </a:r>
            <a:r>
              <a:rPr lang="en-US" sz="2200" b="1" dirty="0"/>
              <a:t> </a:t>
            </a:r>
            <a:r>
              <a:rPr lang="en-US" sz="2200" b="1" dirty="0" err="1"/>
              <a:t>kontrak</a:t>
            </a:r>
            <a:r>
              <a:rPr lang="en-US" sz="2200" b="1" dirty="0"/>
              <a:t> </a:t>
            </a:r>
            <a:r>
              <a:rPr lang="en-US" sz="2200" dirty="0">
                <a:sym typeface="Wingdings" panose="05000000000000000000" pitchFamily="2" charset="2"/>
              </a:rPr>
              <a:t> </a:t>
            </a:r>
            <a:r>
              <a:rPr lang="en-US" sz="2200" dirty="0"/>
              <a:t>(</a:t>
            </a:r>
            <a:r>
              <a:rPr lang="en-US" sz="2200" dirty="0" err="1"/>
              <a:t>kewajiban</a:t>
            </a:r>
            <a:r>
              <a:rPr lang="en-US" sz="2200" dirty="0"/>
              <a:t> &lt; </a:t>
            </a:r>
            <a:r>
              <a:rPr lang="en-US" sz="2200" dirty="0" err="1"/>
              <a:t>imbalan</a:t>
            </a:r>
            <a:r>
              <a:rPr lang="en-US" sz="2200" dirty="0"/>
              <a:t> </a:t>
            </a:r>
            <a:r>
              <a:rPr lang="en-US" sz="2200" dirty="0" err="1"/>
              <a:t>diterima</a:t>
            </a:r>
            <a:r>
              <a:rPr lang="en-US" sz="2200" dirty="0"/>
              <a:t>) </a:t>
            </a:r>
          </a:p>
          <a:p>
            <a:pPr marL="349250" lvl="1" indent="0">
              <a:buNone/>
            </a:pPr>
            <a:r>
              <a:rPr lang="en-US" sz="2200" dirty="0" err="1"/>
              <a:t>bergantung</a:t>
            </a:r>
            <a:r>
              <a:rPr lang="en-US" sz="2200" dirty="0"/>
              <a:t> pada </a:t>
            </a:r>
            <a:r>
              <a:rPr lang="en-US" sz="2200" dirty="0" err="1"/>
              <a:t>hubungan</a:t>
            </a:r>
            <a:r>
              <a:rPr lang="en-US" sz="2200" dirty="0"/>
              <a:t> </a:t>
            </a:r>
            <a:r>
              <a:rPr lang="en-US" sz="2200" dirty="0" err="1"/>
              <a:t>antara</a:t>
            </a:r>
            <a:r>
              <a:rPr lang="en-US" sz="2200" dirty="0"/>
              <a:t> </a:t>
            </a:r>
            <a:r>
              <a:rPr lang="fi-FI" sz="2200" dirty="0"/>
              <a:t>kinerja entitas dan pembayaran pelanggan. </a:t>
            </a:r>
          </a:p>
          <a:p>
            <a:r>
              <a:rPr lang="fi-FI" sz="2200" dirty="0"/>
              <a:t>Entitas menyajikan hak </a:t>
            </a:r>
            <a:r>
              <a:rPr lang="en-US" sz="2200" dirty="0" err="1"/>
              <a:t>tanpa</a:t>
            </a:r>
            <a:r>
              <a:rPr lang="en-US" sz="2200" dirty="0"/>
              <a:t> </a:t>
            </a:r>
            <a:r>
              <a:rPr lang="en-US" sz="2200" dirty="0" err="1"/>
              <a:t>syarat</a:t>
            </a:r>
            <a:r>
              <a:rPr lang="en-US" sz="2200" dirty="0"/>
              <a:t> </a:t>
            </a:r>
            <a:r>
              <a:rPr lang="en-US" sz="2200" dirty="0" err="1"/>
              <a:t>terhadap</a:t>
            </a:r>
            <a:r>
              <a:rPr lang="en-US" sz="2200" dirty="0"/>
              <a:t> </a:t>
            </a:r>
            <a:r>
              <a:rPr lang="en-US" sz="2200" dirty="0" err="1"/>
              <a:t>imbalan</a:t>
            </a:r>
            <a:r>
              <a:rPr lang="en-US" sz="2200" dirty="0"/>
              <a:t> </a:t>
            </a:r>
            <a:r>
              <a:rPr lang="en-US" sz="2200" dirty="0" err="1"/>
              <a:t>secara</a:t>
            </a:r>
            <a:r>
              <a:rPr lang="en-US" sz="2200" dirty="0"/>
              <a:t> </a:t>
            </a:r>
            <a:r>
              <a:rPr lang="en-US" sz="2200" dirty="0" err="1"/>
              <a:t>terpisah</a:t>
            </a:r>
            <a:r>
              <a:rPr lang="en-US" sz="2200" dirty="0"/>
              <a:t> </a:t>
            </a:r>
            <a:r>
              <a:rPr lang="en-US" sz="2200" dirty="0" err="1"/>
              <a:t>sebagai</a:t>
            </a:r>
            <a:r>
              <a:rPr lang="en-US" sz="2200" dirty="0"/>
              <a:t> </a:t>
            </a:r>
            <a:r>
              <a:rPr lang="en-US" sz="2200" dirty="0" err="1"/>
              <a:t>piutang</a:t>
            </a:r>
            <a:r>
              <a:rPr lang="en-US" sz="2200" i="1" dirty="0"/>
              <a:t>.</a:t>
            </a: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02DEDBE7-48A1-42D9-A47C-1B2FB33C9CE5}"/>
              </a:ext>
            </a:extLst>
          </p:cNvPr>
          <p:cNvSpPr txBox="1">
            <a:spLocks/>
          </p:cNvSpPr>
          <p:nvPr/>
        </p:nvSpPr>
        <p:spPr>
          <a:xfrm>
            <a:off x="10210800" y="152400"/>
            <a:ext cx="1828800" cy="479384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vert="horz" lIns="91440" tIns="45720" rIns="91440" bIns="45720" rtlCol="0" anchor="ctr">
            <a:noAutofit/>
          </a:bodyPr>
          <a:lstStyle>
            <a:lvl1pPr marL="225425" indent="9525" algn="l" defTabSz="6858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1pPr>
          </a:lstStyle>
          <a:p>
            <a:pPr marL="0" marR="0" lvl="0" indent="0" algn="ctr" defTabSz="685823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</a:rPr>
              <a:t>Penyajian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</a:endParaRPr>
          </a:p>
        </p:txBody>
      </p:sp>
      <p:pic>
        <p:nvPicPr>
          <p:cNvPr id="6" name="Picture 5" descr="A picture containing text, clipart&#10;&#10;Description automatically generated">
            <a:extLst>
              <a:ext uri="{FF2B5EF4-FFF2-40B4-BE49-F238E27FC236}">
                <a16:creationId xmlns:a16="http://schemas.microsoft.com/office/drawing/2014/main" id="{90576B51-CAA1-0242-A1FF-0D4A7807DE8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9334" y="4281029"/>
            <a:ext cx="9344771" cy="2284277"/>
          </a:xfrm>
          <a:prstGeom prst="rect">
            <a:avLst/>
          </a:prstGeom>
        </p:spPr>
      </p:pic>
      <p:sp>
        <p:nvSpPr>
          <p:cNvPr id="7" name="Slide Number Placeholder 1">
            <a:extLst>
              <a:ext uri="{FF2B5EF4-FFF2-40B4-BE49-F238E27FC236}">
                <a16:creationId xmlns:a16="http://schemas.microsoft.com/office/drawing/2014/main" id="{733DC1F1-1CFD-D540-84E1-2D2FEDD7CF6D}"/>
              </a:ext>
            </a:extLst>
          </p:cNvPr>
          <p:cNvSpPr txBox="1">
            <a:spLocks/>
          </p:cNvSpPr>
          <p:nvPr/>
        </p:nvSpPr>
        <p:spPr>
          <a:xfrm>
            <a:off x="9181936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B3194-F259-2F4E-B23A-83DB28A3F6D5}" type="slidenum">
              <a:rPr kumimoji="0" lang="en-US" sz="14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087721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Diagram 3"/>
          <p:cNvGraphicFramePr/>
          <p:nvPr/>
        </p:nvGraphicFramePr>
        <p:xfrm>
          <a:off x="1703070" y="2857462"/>
          <a:ext cx="9006840" cy="22974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2" name="Title 1"/>
          <p:cNvSpPr>
            <a:spLocks noGrp="1"/>
          </p:cNvSpPr>
          <p:nvPr>
            <p:ph type="title" idx="4294967295"/>
          </p:nvPr>
        </p:nvSpPr>
        <p:spPr>
          <a:xfrm>
            <a:off x="3429000" y="365125"/>
            <a:ext cx="5326380" cy="698500"/>
          </a:xfrm>
        </p:spPr>
        <p:txBody>
          <a:bodyPr/>
          <a:lstStyle/>
          <a:p>
            <a:pPr algn="ctr"/>
            <a:r>
              <a:rPr lang="en-US" sz="4000" dirty="0">
                <a:latin typeface="Fjalla One" panose="02000506040000020004" pitchFamily="2" charset="0"/>
              </a:rPr>
              <a:t>SEWA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type="subTitle" idx="4294967295"/>
          </p:nvPr>
        </p:nvSpPr>
        <p:spPr>
          <a:xfrm>
            <a:off x="1828800" y="1309668"/>
            <a:ext cx="8763000" cy="1301750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>
            <a:noAutofit/>
          </a:bodyPr>
          <a:lstStyle/>
          <a:p>
            <a:pPr algn="ctr"/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Sewa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adalah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suatu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perjanjian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dimana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lessor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memberikan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hak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kepada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lessee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menggunakan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suatu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selama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periode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waktu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24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disepakati</a:t>
            </a:r>
            <a:r>
              <a:rPr lang="en-US" sz="24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</a:p>
          <a:p>
            <a:pPr algn="ctr"/>
            <a:endParaRPr lang="en-US" sz="24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756696" y="5286458"/>
            <a:ext cx="267098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Aset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spesifik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Dapat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diidentifikasi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13" name="Picture 12" descr="A picture containing LEGO, toy, vector graphics&#10;&#10;Description automatically generated">
            <a:extLst>
              <a:ext uri="{FF2B5EF4-FFF2-40B4-BE49-F238E27FC236}">
                <a16:creationId xmlns:a16="http://schemas.microsoft.com/office/drawing/2014/main" id="{C7C59BF2-FEB6-7E4D-8752-510228BC875E}"/>
              </a:ext>
            </a:extLst>
          </p:cNvPr>
          <p:cNvPicPr>
            <a:picLocks noChangeAspect="1"/>
          </p:cNvPicPr>
          <p:nvPr/>
        </p:nvPicPr>
        <p:blipFill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48332" y="2961348"/>
            <a:ext cx="2723936" cy="2113572"/>
          </a:xfrm>
          <a:prstGeom prst="rect">
            <a:avLst/>
          </a:prstGeom>
        </p:spPr>
      </p:pic>
      <p:sp>
        <p:nvSpPr>
          <p:cNvPr id="8" name="Slide Number Placeholder 1">
            <a:extLst>
              <a:ext uri="{FF2B5EF4-FFF2-40B4-BE49-F238E27FC236}">
                <a16:creationId xmlns:a16="http://schemas.microsoft.com/office/drawing/2014/main" id="{009825B4-8FAA-4311-8944-8826DCC55A9B}"/>
              </a:ext>
            </a:extLst>
          </p:cNvPr>
          <p:cNvSpPr txBox="1">
            <a:spLocks/>
          </p:cNvSpPr>
          <p:nvPr/>
        </p:nvSpPr>
        <p:spPr>
          <a:xfrm>
            <a:off x="11594740" y="6356350"/>
            <a:ext cx="639006" cy="35429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B3194-F259-2F4E-B23A-83DB28A3F6D5}" type="slidenum">
              <a:rPr kumimoji="0" lang="en-US" sz="14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9884016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ChangeArrowheads="1"/>
          </p:cNvSpPr>
          <p:nvPr>
            <p:ph type="title"/>
          </p:nvPr>
        </p:nvSpPr>
        <p:spPr>
          <a:xfrm>
            <a:off x="505688" y="0"/>
            <a:ext cx="8253800" cy="1223674"/>
          </a:xfrm>
        </p:spPr>
        <p:txBody>
          <a:bodyPr/>
          <a:lstStyle/>
          <a:p>
            <a:pPr algn="l"/>
            <a:r>
              <a:rPr lang="id-ID" sz="2800" b="1" dirty="0">
                <a:latin typeface="Fjalla One" panose="02000506040000020004" pitchFamily="2" charset="0"/>
              </a:rPr>
              <a:t>Sewa Operasi</a:t>
            </a:r>
            <a:r>
              <a:rPr lang="en-US" sz="2800" b="1" dirty="0">
                <a:latin typeface="Fjalla One" panose="02000506040000020004" pitchFamily="2" charset="0"/>
              </a:rPr>
              <a:t> dan </a:t>
            </a:r>
            <a:r>
              <a:rPr lang="en-US" sz="2800" b="1" dirty="0" err="1">
                <a:latin typeface="Fjalla One" panose="02000506040000020004" pitchFamily="2" charset="0"/>
              </a:rPr>
              <a:t>Sewa</a:t>
            </a:r>
            <a:r>
              <a:rPr lang="en-US" sz="2800" b="1" dirty="0">
                <a:latin typeface="Fjalla One" panose="02000506040000020004" pitchFamily="2" charset="0"/>
              </a:rPr>
              <a:t> </a:t>
            </a:r>
            <a:r>
              <a:rPr lang="en-US" sz="2800" b="1" dirty="0" err="1">
                <a:latin typeface="Fjalla One" panose="02000506040000020004" pitchFamily="2" charset="0"/>
              </a:rPr>
              <a:t>Pembiayaan</a:t>
            </a:r>
            <a:br>
              <a:rPr lang="en-US" sz="2800" b="1" dirty="0">
                <a:latin typeface="Fjalla One" panose="02000506040000020004" pitchFamily="2" charset="0"/>
              </a:rPr>
            </a:br>
            <a:r>
              <a:rPr lang="en-US" sz="2800" b="1" dirty="0" err="1">
                <a:latin typeface="Fjalla One" panose="02000506040000020004" pitchFamily="2" charset="0"/>
              </a:rPr>
              <a:t>Penyewa</a:t>
            </a:r>
            <a:r>
              <a:rPr lang="en-US" sz="2800" b="1" dirty="0">
                <a:latin typeface="Fjalla One" panose="02000506040000020004" pitchFamily="2" charset="0"/>
              </a:rPr>
              <a:t> – PSAK 30</a:t>
            </a:r>
          </a:p>
        </p:txBody>
      </p:sp>
      <p:sp>
        <p:nvSpPr>
          <p:cNvPr id="106499" name="Rectangle 3"/>
          <p:cNvSpPr>
            <a:spLocks noGrp="1" noChangeArrowheads="1"/>
          </p:cNvSpPr>
          <p:nvPr>
            <p:ph sz="quarter" idx="10"/>
          </p:nvPr>
        </p:nvSpPr>
        <p:spPr>
          <a:xfrm>
            <a:off x="460690" y="1535781"/>
            <a:ext cx="5195028" cy="3681546"/>
          </a:xfrm>
          <a:solidFill>
            <a:schemeClr val="accent1">
              <a:lumMod val="40000"/>
              <a:lumOff val="60000"/>
            </a:schemeClr>
          </a:solidFill>
          <a:ln>
            <a:solidFill>
              <a:schemeClr val="accent1">
                <a:lumMod val="40000"/>
                <a:lumOff val="60000"/>
              </a:schemeClr>
            </a:solidFill>
          </a:ln>
        </p:spPr>
        <p:txBody>
          <a:bodyPr>
            <a:normAutofit fontScale="92500" lnSpcReduction="10000"/>
          </a:bodyPr>
          <a:lstStyle/>
          <a:p>
            <a:pPr marL="0" indent="0">
              <a:buNone/>
            </a:pPr>
            <a:r>
              <a:rPr lang="en-US" sz="1800" b="1" dirty="0">
                <a:latin typeface="Calibri" panose="020F0502020204030204" pitchFamily="34" charset="0"/>
                <a:cs typeface="Calibri" panose="020F0502020204030204" pitchFamily="34" charset="0"/>
              </a:rPr>
              <a:t>SEWA OPERASI</a:t>
            </a:r>
          </a:p>
          <a:p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Sewa jangka pendek</a:t>
            </a:r>
          </a:p>
          <a:p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Alat digunakan oleh penyewa namun aset dimiliki oleh pihak yang menyewakan.</a:t>
            </a:r>
          </a:p>
          <a:p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Tidak </a:t>
            </a: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terdapat</a:t>
            </a: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perpindahan</a:t>
            </a: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risiko</a:t>
            </a: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manfaat</a:t>
            </a: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 asset atau </a:t>
            </a:r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transfer ownership di akhir masa sewa.</a:t>
            </a:r>
          </a:p>
          <a:p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Pemeliharaan alat biasanya oleh yang menyewakan</a:t>
            </a:r>
          </a:p>
          <a:p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Penyajian dalam laporan keuangan</a:t>
            </a:r>
          </a:p>
          <a:p>
            <a:pPr lvl="1"/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Diakui dan disajikan sebagai beban sewa dalam laporan laba rugi komprehensif.</a:t>
            </a:r>
          </a:p>
          <a:p>
            <a:pPr lvl="1"/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Tidak ada pencatatan aset, utang dan beban depresiasi  (</a:t>
            </a:r>
            <a:r>
              <a:rPr lang="id-ID" sz="1800" b="1" i="1" dirty="0">
                <a:latin typeface="Calibri" panose="020F0502020204030204" pitchFamily="34" charset="0"/>
                <a:cs typeface="Calibri" panose="020F0502020204030204" pitchFamily="34" charset="0"/>
              </a:rPr>
              <a:t>off balance sheet</a:t>
            </a:r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</a:p>
          <a:p>
            <a:pPr lvl="1"/>
            <a:endParaRPr lang="id-ID" sz="18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1"/>
            <a:endParaRPr lang="id-ID" sz="18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D968D64-3EF9-44E7-BB36-CCD1825D32E3}"/>
              </a:ext>
            </a:extLst>
          </p:cNvPr>
          <p:cNvSpPr txBox="1">
            <a:spLocks noChangeArrowheads="1"/>
          </p:cNvSpPr>
          <p:nvPr/>
        </p:nvSpPr>
        <p:spPr>
          <a:xfrm>
            <a:off x="6165556" y="1576255"/>
            <a:ext cx="5638800" cy="3600599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lIns="91440" tIns="45720" rIns="91440" bIns="45720" rtlCol="0">
            <a:noAutofit/>
          </a:bodyPr>
          <a:lstStyle>
            <a:lvl1pPr marL="228600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1pPr>
            <a:lvl2pPr marL="579438" indent="-230188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2pPr>
            <a:lvl3pPr marL="912813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2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3pPr>
            <a:lvl4pPr marL="1263650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4pPr>
            <a:lvl5pPr marL="1600200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5pPr>
            <a:lvl6pPr marL="1886013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924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836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747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SEWA PEMBIAYAAN / CAPITAL (FINANCED) LEASED 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28600" marR="0" lvl="0" indent="-228600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Sewa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jangka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Panjang 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pembiayaan / capital lease / finance lease</a:t>
            </a: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anose="05000000000000000000" pitchFamily="2" charset="2"/>
              </a:rPr>
              <a:t> 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pendanaan jangka panjang 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 pembelian secara angsuran</a:t>
            </a:r>
          </a:p>
          <a:p>
            <a:pPr marL="228600" marR="0" lvl="0" indent="-228600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Sewa pembiayaan  “</a:t>
            </a:r>
            <a:r>
              <a:rPr kumimoji="0" lang="id-ID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transfer risiko dan manfaat aset kepada pihak leasse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”  kriteria umum </a:t>
            </a: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sesuai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PSAK 30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: sewa dan ISAK 8 Transaksi yang Mengandung Sewa.</a:t>
            </a:r>
          </a:p>
          <a:p>
            <a:pPr marL="228600" marR="0" lvl="0" indent="-228600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Pengakuan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dan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penyajikan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dalam LK 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leasse </a:t>
            </a: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/ penyewa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:</a:t>
            </a: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Pencatatan asset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tetap (PSAK 30) atau asset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hak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guna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(PSAK 116)</a:t>
            </a: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Wingdings" pitchFamily="2" charset="2"/>
            </a:endParaRP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Pencatatan utang 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komitmen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/ 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kontrak pembayaran jangka panjang</a:t>
            </a: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Pencatatan beban depresiasi aset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C2CD28BE-548F-4956-86EA-A981A4F5E7A9}"/>
              </a:ext>
            </a:extLst>
          </p:cNvPr>
          <p:cNvSpPr txBox="1">
            <a:spLocks noChangeArrowheads="1"/>
          </p:cNvSpPr>
          <p:nvPr/>
        </p:nvSpPr>
        <p:spPr>
          <a:xfrm>
            <a:off x="493283" y="5309402"/>
            <a:ext cx="4612117" cy="914400"/>
          </a:xfrm>
          <a:prstGeom prst="rect">
            <a:avLst/>
          </a:prstGeom>
          <a:solidFill>
            <a:schemeClr val="accent1">
              <a:lumMod val="50000"/>
            </a:schemeClr>
          </a:solidFill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85750" marR="0" lvl="0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560388" marR="0" lvl="1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738188" marR="0" lvl="2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960438" marR="0" lvl="3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1182687" marR="0" lvl="4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PENGECUALIAN PSAK </a:t>
            </a:r>
            <a:r>
              <a:rPr lang="af-ZA" b="1" kern="0" dirty="0">
                <a:solidFill>
                  <a:prstClr val="white"/>
                </a:solidFill>
              </a:rPr>
              <a:t>116</a:t>
            </a:r>
            <a:endParaRPr kumimoji="0" lang="af-ZA" sz="2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SEWA JANGKA PENDEK &amp; NILAI RENDAH</a:t>
            </a:r>
            <a:endParaRPr kumimoji="0" lang="id-ID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560388" marR="0" lvl="1" indent="-28575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id-ID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4BCD1E24-43EB-456A-A3ED-1B146998267D}"/>
              </a:ext>
            </a:extLst>
          </p:cNvPr>
          <p:cNvSpPr txBox="1">
            <a:spLocks noChangeArrowheads="1"/>
          </p:cNvSpPr>
          <p:nvPr/>
        </p:nvSpPr>
        <p:spPr>
          <a:xfrm>
            <a:off x="7086602" y="5270709"/>
            <a:ext cx="4717754" cy="914400"/>
          </a:xfrm>
          <a:prstGeom prst="rect">
            <a:avLst/>
          </a:prstGeom>
          <a:solidFill>
            <a:schemeClr val="accent6">
              <a:lumMod val="25000"/>
            </a:schemeClr>
          </a:solidFill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85750" marR="0" lvl="0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560388" marR="0" lvl="1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738188" marR="0" lvl="2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960438" marR="0" lvl="3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1182687" marR="0" lvl="4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AKUNTANSI PENYEWA SESUAI PSAK 116 – ASET HAK GUNA &amp; LIABILITAS SEWA</a:t>
            </a:r>
            <a:endParaRPr kumimoji="0" lang="id-ID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560388" marR="0" lvl="1" indent="-28575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id-ID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" name="Plus Sign 1">
            <a:extLst>
              <a:ext uri="{FF2B5EF4-FFF2-40B4-BE49-F238E27FC236}">
                <a16:creationId xmlns:a16="http://schemas.microsoft.com/office/drawing/2014/main" id="{E79D4712-2689-40DC-A366-5CB0B2FD2B99}"/>
              </a:ext>
            </a:extLst>
          </p:cNvPr>
          <p:cNvSpPr/>
          <p:nvPr/>
        </p:nvSpPr>
        <p:spPr>
          <a:xfrm rot="18510362">
            <a:off x="4583255" y="575254"/>
            <a:ext cx="2097804" cy="2002003"/>
          </a:xfrm>
          <a:prstGeom prst="mathPlus">
            <a:avLst>
              <a:gd name="adj1" fmla="val 21549"/>
            </a:avLst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Slide Number Placeholder 1">
            <a:extLst>
              <a:ext uri="{FF2B5EF4-FFF2-40B4-BE49-F238E27FC236}">
                <a16:creationId xmlns:a16="http://schemas.microsoft.com/office/drawing/2014/main" id="{DA1C9875-FAF3-4A85-BB56-04EF09E29167}"/>
              </a:ext>
            </a:extLst>
          </p:cNvPr>
          <p:cNvSpPr txBox="1">
            <a:spLocks/>
          </p:cNvSpPr>
          <p:nvPr/>
        </p:nvSpPr>
        <p:spPr>
          <a:xfrm>
            <a:off x="11594740" y="6356350"/>
            <a:ext cx="639006" cy="35429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B3194-F259-2F4E-B23A-83DB28A3F6D5}" type="slidenum">
              <a:rPr kumimoji="0" lang="en-US" sz="14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09D083A-1354-4C00-B6E9-A40B46C6B6CE}"/>
              </a:ext>
            </a:extLst>
          </p:cNvPr>
          <p:cNvSpPr txBox="1"/>
          <p:nvPr/>
        </p:nvSpPr>
        <p:spPr>
          <a:xfrm>
            <a:off x="5246370" y="5610169"/>
            <a:ext cx="1840232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Wingdings" pitchFamily="2" charset="2"/>
              </a:rPr>
              <a:t>Diterapkan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Wingdings" pitchFamily="2" charset="2"/>
              </a:rPr>
              <a:t>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Wingdings" pitchFamily="2" charset="2"/>
              </a:rPr>
              <a:t>dalam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Wingdings" pitchFamily="2" charset="2"/>
              </a:rPr>
              <a:t> SAK EP </a:t>
            </a:r>
            <a:endParaRPr kumimoji="0" lang="en-ID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474901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ChangeArrowheads="1"/>
          </p:cNvSpPr>
          <p:nvPr>
            <p:ph type="title"/>
          </p:nvPr>
        </p:nvSpPr>
        <p:spPr>
          <a:xfrm>
            <a:off x="724207" y="444354"/>
            <a:ext cx="8253800" cy="1223674"/>
          </a:xfrm>
        </p:spPr>
        <p:txBody>
          <a:bodyPr/>
          <a:lstStyle/>
          <a:p>
            <a:pPr algn="l"/>
            <a:r>
              <a:rPr lang="id-ID" sz="2800" b="1" dirty="0">
                <a:latin typeface="Fjalla One" panose="02000506040000020004" pitchFamily="2" charset="0"/>
              </a:rPr>
              <a:t>Sewa Operasi</a:t>
            </a:r>
            <a:r>
              <a:rPr lang="en-US" sz="2800" b="1" dirty="0">
                <a:latin typeface="Fjalla One" panose="02000506040000020004" pitchFamily="2" charset="0"/>
              </a:rPr>
              <a:t> dan </a:t>
            </a:r>
            <a:r>
              <a:rPr lang="en-US" sz="2800" b="1" dirty="0" err="1">
                <a:latin typeface="Fjalla One" panose="02000506040000020004" pitchFamily="2" charset="0"/>
              </a:rPr>
              <a:t>Sewa</a:t>
            </a:r>
            <a:r>
              <a:rPr lang="en-US" sz="2800" b="1" dirty="0">
                <a:latin typeface="Fjalla One" panose="02000506040000020004" pitchFamily="2" charset="0"/>
              </a:rPr>
              <a:t> </a:t>
            </a:r>
            <a:r>
              <a:rPr lang="en-US" sz="2800" b="1" dirty="0" err="1">
                <a:latin typeface="Fjalla One" panose="02000506040000020004" pitchFamily="2" charset="0"/>
              </a:rPr>
              <a:t>Pembiayaan</a:t>
            </a:r>
            <a:br>
              <a:rPr lang="en-US" sz="2800" b="1" dirty="0">
                <a:latin typeface="Fjalla One" panose="02000506040000020004" pitchFamily="2" charset="0"/>
              </a:rPr>
            </a:br>
            <a:r>
              <a:rPr lang="en-US" sz="2800" b="1" dirty="0" err="1">
                <a:latin typeface="Fjalla One" panose="02000506040000020004" pitchFamily="2" charset="0"/>
              </a:rPr>
              <a:t>Penyewa</a:t>
            </a:r>
            <a:r>
              <a:rPr lang="en-US" sz="2800" b="1" dirty="0">
                <a:latin typeface="Fjalla One" panose="02000506040000020004" pitchFamily="2" charset="0"/>
              </a:rPr>
              <a:t> – PSAK 116</a:t>
            </a:r>
          </a:p>
        </p:txBody>
      </p:sp>
      <p:sp>
        <p:nvSpPr>
          <p:cNvPr id="106499" name="Rectangle 3"/>
          <p:cNvSpPr>
            <a:spLocks noGrp="1" noChangeArrowheads="1"/>
          </p:cNvSpPr>
          <p:nvPr>
            <p:ph sz="quarter" idx="10"/>
          </p:nvPr>
        </p:nvSpPr>
        <p:spPr>
          <a:xfrm>
            <a:off x="724207" y="1668028"/>
            <a:ext cx="5213465" cy="3703997"/>
          </a:xfrm>
          <a:solidFill>
            <a:schemeClr val="accent1">
              <a:lumMod val="40000"/>
              <a:lumOff val="60000"/>
            </a:schemeClr>
          </a:solidFill>
        </p:spPr>
        <p:txBody>
          <a:bodyPr>
            <a:normAutofit fontScale="92500" lnSpcReduction="10000"/>
          </a:bodyPr>
          <a:lstStyle/>
          <a:p>
            <a:pPr marL="0" indent="0">
              <a:lnSpc>
                <a:spcPct val="110000"/>
              </a:lnSpc>
              <a:buNone/>
            </a:pPr>
            <a:r>
              <a:rPr lang="en-US" sz="1800" b="1" dirty="0">
                <a:latin typeface="Calibri" panose="020F0502020204030204" pitchFamily="34" charset="0"/>
                <a:cs typeface="Calibri" panose="020F0502020204030204" pitchFamily="34" charset="0"/>
              </a:rPr>
              <a:t>SEWA JANGKA PENDEK &amp; ASET PENDASAR RENDAH</a:t>
            </a:r>
          </a:p>
          <a:p>
            <a:pPr>
              <a:lnSpc>
                <a:spcPct val="110000"/>
              </a:lnSpc>
            </a:pPr>
            <a:r>
              <a:rPr lang="af-ZA" sz="1800" dirty="0">
                <a:latin typeface="Calibri" panose="020F0502020204030204" pitchFamily="34" charset="0"/>
                <a:cs typeface="Calibri" panose="020F0502020204030204" pitchFamily="34" charset="0"/>
              </a:rPr>
              <a:t>Hanya berlaku untuk </a:t>
            </a:r>
            <a:r>
              <a:rPr lang="af-ZA" sz="1800" b="1" dirty="0">
                <a:latin typeface="Calibri" panose="020F0502020204030204" pitchFamily="34" charset="0"/>
                <a:cs typeface="Calibri" panose="020F0502020204030204" pitchFamily="34" charset="0"/>
              </a:rPr>
              <a:t>pengecualian sewa </a:t>
            </a:r>
            <a:r>
              <a:rPr lang="af-ZA" sz="1800" dirty="0">
                <a:latin typeface="Calibri" panose="020F0502020204030204" pitchFamily="34" charset="0"/>
                <a:cs typeface="Calibri" panose="020F0502020204030204" pitchFamily="34" charset="0"/>
              </a:rPr>
              <a:t>sesuai PSAK 116 yaitu:</a:t>
            </a:r>
          </a:p>
          <a:p>
            <a:pPr lvl="1">
              <a:lnSpc>
                <a:spcPct val="100000"/>
              </a:lnSpc>
              <a:spcBef>
                <a:spcPts val="200"/>
              </a:spcBef>
            </a:pP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Jangka</a:t>
            </a: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pendek</a:t>
            </a: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&lt; 1 </a:t>
            </a: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tahun</a:t>
            </a:r>
            <a:endParaRPr lang="en-US" sz="1800" dirty="0">
              <a:latin typeface="Calibri" panose="020F0502020204030204" pitchFamily="34" charset="0"/>
              <a:cs typeface="Calibri" panose="020F0502020204030204" pitchFamily="34" charset="0"/>
              <a:sym typeface="Wingdings" pitchFamily="2" charset="2"/>
            </a:endParaRPr>
          </a:p>
          <a:p>
            <a:pPr lvl="1">
              <a:lnSpc>
                <a:spcPct val="100000"/>
              </a:lnSpc>
              <a:spcBef>
                <a:spcPts val="200"/>
              </a:spcBef>
            </a:pP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Aset</a:t>
            </a: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pendasar</a:t>
            </a: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rendah</a:t>
            </a: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&lt; 5000 USD, </a:t>
            </a: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mudah</a:t>
            </a: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US" sz="1800" dirty="0" err="1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dipindahkan</a:t>
            </a:r>
            <a:endParaRPr lang="en-US" sz="1800" dirty="0">
              <a:latin typeface="Calibri" panose="020F0502020204030204" pitchFamily="34" charset="0"/>
              <a:cs typeface="Calibri" panose="020F0502020204030204" pitchFamily="34" charset="0"/>
              <a:sym typeface="Wingdings" pitchFamily="2" charset="2"/>
            </a:endParaRPr>
          </a:p>
          <a:p>
            <a:pPr>
              <a:lnSpc>
                <a:spcPct val="110000"/>
              </a:lnSpc>
            </a:pPr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Penyajian dalam laporan keuangan</a:t>
            </a:r>
          </a:p>
          <a:p>
            <a:pPr lvl="1">
              <a:lnSpc>
                <a:spcPct val="110000"/>
              </a:lnSpc>
            </a:pPr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Diakui dan disajikan sebagai beban sewa dalam laporan laba rugi komprehensif.</a:t>
            </a:r>
          </a:p>
          <a:p>
            <a:pPr lvl="1">
              <a:lnSpc>
                <a:spcPct val="110000"/>
              </a:lnSpc>
            </a:pPr>
            <a:r>
              <a:rPr lang="af-ZA" sz="1800" dirty="0">
                <a:latin typeface="Calibri" panose="020F0502020204030204" pitchFamily="34" charset="0"/>
                <a:cs typeface="Calibri" panose="020F0502020204030204" pitchFamily="34" charset="0"/>
              </a:rPr>
              <a:t>Tidak ada pengakuan aset dan liabilitas, kecualai sewa dibayar dimuka atau liabilitas jika ada sewa jangka pendek yang belum dibayar</a:t>
            </a:r>
            <a:endParaRPr lang="id-ID" sz="18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1">
              <a:lnSpc>
                <a:spcPct val="110000"/>
              </a:lnSpc>
            </a:pPr>
            <a:endParaRPr lang="id-ID" sz="18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1">
              <a:lnSpc>
                <a:spcPct val="110000"/>
              </a:lnSpc>
            </a:pPr>
            <a:endParaRPr lang="id-ID" sz="18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D968D64-3EF9-44E7-BB36-CCD1825D32E3}"/>
              </a:ext>
            </a:extLst>
          </p:cNvPr>
          <p:cNvSpPr txBox="1">
            <a:spLocks noChangeArrowheads="1"/>
          </p:cNvSpPr>
          <p:nvPr/>
        </p:nvSpPr>
        <p:spPr>
          <a:xfrm>
            <a:off x="6355750" y="1660940"/>
            <a:ext cx="5652371" cy="371108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lIns="91440" tIns="45720" rIns="91440" bIns="45720" rtlCol="0">
            <a:noAutofit/>
          </a:bodyPr>
          <a:lstStyle>
            <a:lvl1pPr marL="228600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1pPr>
            <a:lvl2pPr marL="579438" indent="-230188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2pPr>
            <a:lvl3pPr marL="912813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2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3pPr>
            <a:lvl4pPr marL="1263650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4pPr>
            <a:lvl5pPr marL="1600200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5pPr>
            <a:lvl6pPr marL="1886013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924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836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747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685823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SEWA UMUM MENURUT PSAK 116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28600" marR="0" lvl="0" indent="-228600" algn="l" defTabSz="685823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Seluruh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sewa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yang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tidak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memenuhi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pengecualian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Wingdings" pitchFamily="2" charset="2"/>
            </a:endParaRPr>
          </a:p>
          <a:p>
            <a:pPr marL="228600" marR="0" lvl="0" indent="-228600" algn="l" defTabSz="685823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Pengakuan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dan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penyajikan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dalam LK 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leasse </a:t>
            </a:r>
            <a:r>
              <a:rPr kumimoji="0" lang="af-ZA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/ penyewa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:</a:t>
            </a: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Pencatatan </a:t>
            </a: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Aset Hak Guna sebesar nilai liabilitas sewa ditambah pembayaran, biaya awal sewa, biaya relokasi aset.</a:t>
            </a: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Liabilitas Sewa sebesar nilai kini pembayaran sewa tetap dan variabel, nilai opsi beli dan penalti.</a:t>
            </a: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Wingdings" pitchFamily="2" charset="2"/>
            </a:endParaRP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Diskon dengan bunga implisit atau inkremental</a:t>
            </a: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Pengakuan beban depresiasi atas aset hak guna</a:t>
            </a: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Wingdings" pitchFamily="2" charset="2"/>
            </a:endParaRP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Pengakuan beban bunga atas liabilitas sewa</a:t>
            </a: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4063BD-A6B5-4B2A-A0B8-07DE90D8D563}"/>
              </a:ext>
            </a:extLst>
          </p:cNvPr>
          <p:cNvSpPr txBox="1">
            <a:spLocks noChangeArrowheads="1"/>
          </p:cNvSpPr>
          <p:nvPr/>
        </p:nvSpPr>
        <p:spPr>
          <a:xfrm>
            <a:off x="6364610" y="5470155"/>
            <a:ext cx="5452423" cy="788064"/>
          </a:xfrm>
          <a:prstGeom prst="rect">
            <a:avLst/>
          </a:prstGeom>
          <a:solidFill>
            <a:schemeClr val="accent1">
              <a:lumMod val="50000"/>
            </a:schemeClr>
          </a:solidFill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85750" marR="0" lvl="0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560388" marR="0" lvl="1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738188" marR="0" lvl="2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960438" marR="0" lvl="3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1182687" marR="0" lvl="4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BEBAN SEWA: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BEBAN DEPRESIASI + BEBAN BUNGA</a:t>
            </a:r>
            <a:endParaRPr kumimoji="0" lang="id-ID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560388" marR="0" lvl="1" indent="-28575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id-ID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7" name="Slide Number Placeholder 1">
            <a:extLst>
              <a:ext uri="{FF2B5EF4-FFF2-40B4-BE49-F238E27FC236}">
                <a16:creationId xmlns:a16="http://schemas.microsoft.com/office/drawing/2014/main" id="{A4BAE203-D207-4CDC-A26A-6A0F944C87AC}"/>
              </a:ext>
            </a:extLst>
          </p:cNvPr>
          <p:cNvSpPr txBox="1">
            <a:spLocks/>
          </p:cNvSpPr>
          <p:nvPr/>
        </p:nvSpPr>
        <p:spPr>
          <a:xfrm>
            <a:off x="11594740" y="6356350"/>
            <a:ext cx="639006" cy="35429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B3194-F259-2F4E-B23A-83DB28A3F6D5}" type="slidenum">
              <a:rPr kumimoji="0" lang="en-US" sz="14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0658831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351228"/>
            <a:ext cx="8253800" cy="1223674"/>
          </a:xfrm>
        </p:spPr>
        <p:txBody>
          <a:bodyPr/>
          <a:lstStyle/>
          <a:p>
            <a:pPr algn="ctr"/>
            <a:r>
              <a:rPr lang="id-ID" sz="2800" dirty="0">
                <a:latin typeface="Fjalla One" panose="02000506040000020004" pitchFamily="2" charset="0"/>
              </a:rPr>
              <a:t>Sewa Operasi</a:t>
            </a:r>
            <a:r>
              <a:rPr lang="en-US" sz="2800" dirty="0">
                <a:latin typeface="Fjalla One" panose="02000506040000020004" pitchFamily="2" charset="0"/>
              </a:rPr>
              <a:t> dan </a:t>
            </a:r>
            <a:r>
              <a:rPr lang="en-US" sz="2800" dirty="0" err="1">
                <a:latin typeface="Fjalla One" panose="02000506040000020004" pitchFamily="2" charset="0"/>
              </a:rPr>
              <a:t>Sewa</a:t>
            </a:r>
            <a:r>
              <a:rPr lang="en-US" sz="2800" dirty="0">
                <a:latin typeface="Fjalla One" panose="02000506040000020004" pitchFamily="2" charset="0"/>
              </a:rPr>
              <a:t> </a:t>
            </a:r>
            <a:r>
              <a:rPr lang="en-US" sz="2800" dirty="0" err="1">
                <a:latin typeface="Fjalla One" panose="02000506040000020004" pitchFamily="2" charset="0"/>
              </a:rPr>
              <a:t>Pembiayaan</a:t>
            </a:r>
            <a:br>
              <a:rPr lang="en-US" sz="2800" dirty="0">
                <a:latin typeface="Fjalla One" panose="02000506040000020004" pitchFamily="2" charset="0"/>
              </a:rPr>
            </a:br>
            <a:r>
              <a:rPr lang="en-US" sz="2800" dirty="0">
                <a:latin typeface="Fjalla One" panose="02000506040000020004" pitchFamily="2" charset="0"/>
              </a:rPr>
              <a:t>Pesewa</a:t>
            </a:r>
          </a:p>
        </p:txBody>
      </p:sp>
      <p:sp>
        <p:nvSpPr>
          <p:cNvPr id="106499" name="Rectangle 3"/>
          <p:cNvSpPr>
            <a:spLocks noGrp="1" noChangeArrowheads="1"/>
          </p:cNvSpPr>
          <p:nvPr>
            <p:ph sz="quarter" idx="10"/>
          </p:nvPr>
        </p:nvSpPr>
        <p:spPr>
          <a:xfrm>
            <a:off x="485328" y="2743200"/>
            <a:ext cx="5452423" cy="2751572"/>
          </a:xfrm>
          <a:solidFill>
            <a:schemeClr val="accent1">
              <a:lumMod val="40000"/>
              <a:lumOff val="60000"/>
            </a:schemeClr>
          </a:solidFill>
        </p:spPr>
        <p:txBody>
          <a:bodyPr>
            <a:normAutofit lnSpcReduction="10000"/>
          </a:bodyPr>
          <a:lstStyle/>
          <a:p>
            <a:pPr marL="0" indent="0">
              <a:lnSpc>
                <a:spcPct val="110000"/>
              </a:lnSpc>
              <a:buNone/>
            </a:pPr>
            <a:r>
              <a:rPr lang="en-US" sz="1800" b="1" dirty="0">
                <a:latin typeface="Calibri" panose="020F0502020204030204" pitchFamily="34" charset="0"/>
                <a:cs typeface="Calibri" panose="020F0502020204030204" pitchFamily="34" charset="0"/>
              </a:rPr>
              <a:t>SEWA OPERASI</a:t>
            </a:r>
          </a:p>
          <a:p>
            <a:pPr>
              <a:spcBef>
                <a:spcPts val="400"/>
              </a:spcBef>
            </a:pPr>
            <a:r>
              <a:rPr lang="af-ZA" sz="1800" dirty="0">
                <a:latin typeface="Calibri" panose="020F0502020204030204" pitchFamily="34" charset="0"/>
                <a:cs typeface="Calibri" panose="020F0502020204030204" pitchFamily="34" charset="0"/>
              </a:rPr>
              <a:t>Sewa umumnya jangka pendek dan tidak memenuhi kriteria sewa pembiayaan</a:t>
            </a:r>
          </a:p>
          <a:p>
            <a:pPr>
              <a:spcBef>
                <a:spcPts val="400"/>
              </a:spcBef>
            </a:pPr>
            <a:r>
              <a:rPr lang="af-ZA" sz="1800" dirty="0">
                <a:latin typeface="Calibri" panose="020F0502020204030204" pitchFamily="34" charset="0"/>
                <a:cs typeface="Calibri" panose="020F0502020204030204" pitchFamily="34" charset="0"/>
              </a:rPr>
              <a:t>Aset dikendalikan oleh pesewa</a:t>
            </a:r>
          </a:p>
          <a:p>
            <a:pPr>
              <a:spcBef>
                <a:spcPts val="400"/>
              </a:spcBef>
            </a:pPr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Penyajian dalam laporan keuangan</a:t>
            </a:r>
            <a:r>
              <a:rPr lang="af-ZA" sz="1800" dirty="0">
                <a:latin typeface="Calibri" panose="020F0502020204030204" pitchFamily="34" charset="0"/>
                <a:cs typeface="Calibri" panose="020F0502020204030204" pitchFamily="34" charset="0"/>
              </a:rPr>
              <a:t> pesewa</a:t>
            </a:r>
            <a:endParaRPr lang="id-ID" sz="18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1"/>
            <a:r>
              <a:rPr lang="af-ZA" sz="1800" dirty="0">
                <a:latin typeface="Calibri" panose="020F0502020204030204" pitchFamily="34" charset="0"/>
                <a:cs typeface="Calibri" panose="020F0502020204030204" pitchFamily="34" charset="0"/>
              </a:rPr>
              <a:t>Aset yang disewakan diakui sebagai aset tetap  </a:t>
            </a:r>
          </a:p>
          <a:p>
            <a:pPr lvl="1"/>
            <a:r>
              <a:rPr lang="af-ZA" sz="1800" dirty="0"/>
              <a:t>Diakui beban depresiasi</a:t>
            </a:r>
          </a:p>
          <a:p>
            <a:pPr lvl="1"/>
            <a:r>
              <a:rPr lang="id-ID" sz="1800" dirty="0">
                <a:latin typeface="Calibri" panose="020F0502020204030204" pitchFamily="34" charset="0"/>
                <a:cs typeface="Calibri" panose="020F0502020204030204" pitchFamily="34" charset="0"/>
              </a:rPr>
              <a:t>Diakui </a:t>
            </a:r>
            <a:r>
              <a:rPr lang="af-ZA" sz="1800" dirty="0">
                <a:latin typeface="Calibri" panose="020F0502020204030204" pitchFamily="34" charset="0"/>
                <a:cs typeface="Calibri" panose="020F0502020204030204" pitchFamily="34" charset="0"/>
              </a:rPr>
              <a:t>pendapatan sewa sebesar pembayaran sewa yang diterima dari pihak penyewa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D968D64-3EF9-44E7-BB36-CCD1825D32E3}"/>
              </a:ext>
            </a:extLst>
          </p:cNvPr>
          <p:cNvSpPr txBox="1">
            <a:spLocks noChangeArrowheads="1"/>
          </p:cNvSpPr>
          <p:nvPr/>
        </p:nvSpPr>
        <p:spPr>
          <a:xfrm>
            <a:off x="6195730" y="1752600"/>
            <a:ext cx="5652371" cy="475417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lIns="91440" tIns="45720" rIns="91440" bIns="45720" rtlCol="0">
            <a:noAutofit/>
          </a:bodyPr>
          <a:lstStyle>
            <a:lvl1pPr marL="228600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1pPr>
            <a:lvl2pPr marL="579438" indent="-230188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2pPr>
            <a:lvl3pPr marL="912813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22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3pPr>
            <a:lvl4pPr marL="1263650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4pPr>
            <a:lvl5pPr marL="1600200" indent="-228600" algn="l" defTabSz="685823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>
                    <a:lumMod val="50000"/>
                  </a:schemeClr>
                </a:solidFill>
                <a:latin typeface="+mn-lt"/>
                <a:ea typeface="Lato Regular" charset="0"/>
                <a:cs typeface="Lato Regular" charset="0"/>
              </a:defRPr>
            </a:lvl5pPr>
            <a:lvl6pPr marL="1886013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924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836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747" indent="-171456" algn="l" defTabSz="685823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685823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SEWA PEMBIAYAAN / CAPITAL (FINANCED) LEASED 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28600" marR="0" lvl="0" indent="-228600" algn="l" defTabSz="685823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Sewa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jangka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Panjang 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pembiayaan</a:t>
            </a: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memenuhi kreteria sewa pembiyaan.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af-ZA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28600" marR="0" lvl="0" indent="-228600" algn="l" defTabSz="685823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Sewa pembiayaan  “</a:t>
            </a:r>
            <a:r>
              <a:rPr kumimoji="0" lang="id-ID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transfer risiko dan manfaat aset kepada pihak leasse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”  kriteria umum sesuai dengan PSAK </a:t>
            </a:r>
            <a:r>
              <a:rPr lang="en-US" sz="1800" dirty="0">
                <a:solidFill>
                  <a:prstClr val="black">
                    <a:lumMod val="50000"/>
                  </a:prstClr>
                </a:solidFill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116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Sewa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(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Standar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lama PSAK 30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: sewa dan ISAK 8 Transaksi yang Mengandung Sewa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)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.</a:t>
            </a:r>
          </a:p>
          <a:p>
            <a:pPr marL="228600" marR="0" lvl="0" indent="-228600" algn="l" defTabSz="685823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Pengakuan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dan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penyajikan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 dalam LK 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leasse </a:t>
            </a: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/ pesewa</a:t>
            </a:r>
            <a:r>
              <a: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:</a:t>
            </a: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Aset tetap tidak dicatat lagi oleh pesewa</a:t>
            </a: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Tidak ada lagi beban depresiasi</a:t>
            </a: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Pesewa mengakui piutang atas nilai kini pembayaran sewa yang akan diterima di masa depan</a:t>
            </a: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Pendapatan berupa pendapatan bunga</a:t>
            </a: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Wingdings" pitchFamily="2" charset="2"/>
            </a:endParaRPr>
          </a:p>
          <a:p>
            <a:pPr marL="579438" marR="0" lvl="1" indent="-230188" algn="l" defTabSz="68582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af-Z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Untuk sales type lease diakui pendapatan dari penjualaan aset sebesar harga jual produk dikurangi harga pokok penjualan produk tersebut.</a:t>
            </a: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</a:prst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06867E89-E8D7-458E-B625-58ED603E5C40}"/>
              </a:ext>
            </a:extLst>
          </p:cNvPr>
          <p:cNvSpPr txBox="1">
            <a:spLocks noChangeArrowheads="1"/>
          </p:cNvSpPr>
          <p:nvPr/>
        </p:nvSpPr>
        <p:spPr>
          <a:xfrm>
            <a:off x="487100" y="1752600"/>
            <a:ext cx="5452423" cy="914400"/>
          </a:xfrm>
          <a:prstGeom prst="rect">
            <a:avLst/>
          </a:prstGeom>
          <a:solidFill>
            <a:schemeClr val="accent1">
              <a:lumMod val="50000"/>
            </a:schemeClr>
          </a:solidFill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85750" marR="0" lvl="0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560388" marR="0" lvl="1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738188" marR="0" lvl="2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960438" marR="0" lvl="3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1182687" marR="0" lvl="4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 BERUBAH DALAM PSAK 116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PSAK 116 = PSAK 30</a:t>
            </a:r>
            <a:endParaRPr kumimoji="0" lang="af-ZA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560388" marR="0" lvl="1" indent="-28575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id-ID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560388" marR="0" lvl="1" indent="-28575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id-ID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7" name="Slide Number Placeholder 1">
            <a:extLst>
              <a:ext uri="{FF2B5EF4-FFF2-40B4-BE49-F238E27FC236}">
                <a16:creationId xmlns:a16="http://schemas.microsoft.com/office/drawing/2014/main" id="{62BD50CB-E939-477B-819C-E15CC5EE4530}"/>
              </a:ext>
            </a:extLst>
          </p:cNvPr>
          <p:cNvSpPr txBox="1">
            <a:spLocks/>
          </p:cNvSpPr>
          <p:nvPr/>
        </p:nvSpPr>
        <p:spPr>
          <a:xfrm>
            <a:off x="11594740" y="6356350"/>
            <a:ext cx="639006" cy="35429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B3194-F259-2F4E-B23A-83DB28A3F6D5}" type="slidenum">
              <a:rPr kumimoji="0" lang="en-US" sz="14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077701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id-ID" altLang="en-US" sz="4000" dirty="0">
                <a:solidFill>
                  <a:schemeClr val="tx1"/>
                </a:solidFill>
                <a:latin typeface="Fjalla One" panose="02000506040000020004" pitchFamily="2" charset="0"/>
              </a:rPr>
              <a:t>Sewa</a:t>
            </a:r>
            <a:endParaRPr lang="id-ID" sz="4000" dirty="0">
              <a:solidFill>
                <a:schemeClr val="tx1"/>
              </a:solidFill>
              <a:latin typeface="Fjalla One" panose="02000506040000020004" pitchFamily="2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853914" y="1463956"/>
            <a:ext cx="10086962" cy="1808976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  <a:headEnd/>
            <a:tailEnd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228600" algn="l"/>
              </a:tabLst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	</a:t>
            </a: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Data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449263" marR="0" lvl="0" indent="-4492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>
                <a:tab pos="449263" algn="l"/>
              </a:tabLst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Entitas melakukan </a:t>
            </a:r>
            <a:r>
              <a:rPr kumimoji="0" lang="af-ZA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sewa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Januari 2010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atas asset yang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memiliki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masa m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anfaat aset 5 tahun, didepresiasi dengan metode garis lurus.</a:t>
            </a:r>
          </a:p>
          <a:p>
            <a:pPr marL="449263" marR="0" lvl="0" indent="-4492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Char char="•"/>
              <a:tabLst>
                <a:tab pos="449263" algn="l"/>
              </a:tabLst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Sewa merupakan bentuk kontrak yang dapat dibatalkan dengan jangka waktu 5 tahun. Kontrak tahunan yang dibayarkan 2.505 setiap akhir tahun.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Bunga 8 % per tahun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67AABA4E-6F26-44C2-98EC-A6CA7A5B3DAE}"/>
              </a:ext>
            </a:extLst>
          </p:cNvPr>
          <p:cNvGraphicFramePr>
            <a:graphicFrameLocks noGrp="1"/>
          </p:cNvGraphicFramePr>
          <p:nvPr/>
        </p:nvGraphicFramePr>
        <p:xfrm>
          <a:off x="1371601" y="3564001"/>
          <a:ext cx="8991599" cy="2684399"/>
        </p:xfrm>
        <a:graphic>
          <a:graphicData uri="http://schemas.openxmlformats.org/drawingml/2006/table">
            <a:tbl>
              <a:tblPr firstRow="1">
                <a:tableStyleId>{5C22544A-7EE6-4342-B048-85BDC9FD1C3A}</a:tableStyleId>
              </a:tblPr>
              <a:tblGrid>
                <a:gridCol w="12126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15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2011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580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5809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70111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86271">
                <a:tc rowSpan="2"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Tahun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Pokok awal tahun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Bunga dan Pokok dari MLP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endParaRPr lang="id-ID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id-ID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Utang Akhir Tahun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8304">
                <a:tc vMerge="1">
                  <a:txBody>
                    <a:bodyPr/>
                    <a:lstStyle/>
                    <a:p>
                      <a:endParaRPr lang="id-ID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d-ID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Bunga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Pokok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accent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id-ID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8304"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2010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10.000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800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1.705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2.505 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8.295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8304"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2011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8.295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664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1.841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2.505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6.454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8304"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2012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6.454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517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1.988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2.505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4.466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8304"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2013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4.466 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358 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2.147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2.505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2.319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8304"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2014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2.319 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186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2.319 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2.505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   (0)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8304"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 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 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2.525 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10.000 </a:t>
                      </a:r>
                      <a:endParaRPr lang="id-ID" sz="2000" b="1" i="0" u="none" strike="noStrike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12.525 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20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 </a:t>
                      </a:r>
                      <a:endParaRPr lang="id-ID" sz="20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966330B-18F8-4631-B51C-B5221111D437}"/>
              </a:ext>
            </a:extLst>
          </p:cNvPr>
          <p:cNvSpPr/>
          <p:nvPr/>
        </p:nvSpPr>
        <p:spPr>
          <a:xfrm>
            <a:off x="7239000" y="3886200"/>
            <a:ext cx="1447800" cy="2514600"/>
          </a:xfrm>
          <a:prstGeom prst="roundRect">
            <a:avLst/>
          </a:prstGeom>
          <a:noFill/>
          <a:ln w="38100">
            <a:solidFill>
              <a:schemeClr val="tx2">
                <a:lumMod val="2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58DDDCB9-3537-490E-A50D-80F01844805B}"/>
              </a:ext>
            </a:extLst>
          </p:cNvPr>
          <p:cNvSpPr txBox="1">
            <a:spLocks noChangeArrowheads="1"/>
          </p:cNvSpPr>
          <p:nvPr/>
        </p:nvSpPr>
        <p:spPr>
          <a:xfrm>
            <a:off x="6724524" y="6408738"/>
            <a:ext cx="2648076" cy="449262"/>
          </a:xfrm>
          <a:prstGeom prst="rect">
            <a:avLst/>
          </a:prstGeom>
          <a:solidFill>
            <a:schemeClr val="accent1">
              <a:lumMod val="50000"/>
            </a:schemeClr>
          </a:solidFill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85750" marR="0" lvl="0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560388" marR="0" lvl="1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738188" marR="0" lvl="2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960438" marR="0" lvl="3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1182687" marR="0" lvl="4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PEMBAYARAN SEWA</a:t>
            </a:r>
            <a:endParaRPr kumimoji="0" lang="id-ID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560388" marR="0" lvl="1" indent="-28575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id-ID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EA938F35-B9C3-4708-8294-6F8105A2B17B}"/>
              </a:ext>
            </a:extLst>
          </p:cNvPr>
          <p:cNvSpPr txBox="1">
            <a:spLocks noChangeArrowheads="1"/>
          </p:cNvSpPr>
          <p:nvPr/>
        </p:nvSpPr>
        <p:spPr>
          <a:xfrm>
            <a:off x="4105564" y="6272213"/>
            <a:ext cx="1923912" cy="449262"/>
          </a:xfrm>
          <a:prstGeom prst="rect">
            <a:avLst/>
          </a:prstGeom>
          <a:solidFill>
            <a:schemeClr val="accent6">
              <a:lumMod val="25000"/>
            </a:schemeClr>
          </a:solidFill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85750" marR="0" lvl="0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560388" marR="0" lvl="1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738188" marR="0" lvl="2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960438" marR="0" lvl="3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1182687" marR="0" lvl="4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BEBAN BUNGA</a:t>
            </a:r>
            <a:endParaRPr kumimoji="0" lang="id-ID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560388" marR="0" lvl="1" indent="-28575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id-ID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9" name="Slide Number Placeholder 1">
            <a:extLst>
              <a:ext uri="{FF2B5EF4-FFF2-40B4-BE49-F238E27FC236}">
                <a16:creationId xmlns:a16="http://schemas.microsoft.com/office/drawing/2014/main" id="{C13F6EE7-0846-460D-8E9B-241BDBEDBC50}"/>
              </a:ext>
            </a:extLst>
          </p:cNvPr>
          <p:cNvSpPr txBox="1">
            <a:spLocks/>
          </p:cNvSpPr>
          <p:nvPr/>
        </p:nvSpPr>
        <p:spPr>
          <a:xfrm>
            <a:off x="11594740" y="6356350"/>
            <a:ext cx="639006" cy="35429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B3194-F259-2F4E-B23A-83DB28A3F6D5}" type="slidenum">
              <a:rPr kumimoji="0" lang="en-US" sz="14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4398827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id-ID" altLang="en-US" sz="4000" dirty="0">
                <a:solidFill>
                  <a:schemeClr val="tx1"/>
                </a:solidFill>
                <a:latin typeface="Fjalla One" panose="02000506040000020004" pitchFamily="2" charset="0"/>
              </a:rPr>
              <a:t>Sewa</a:t>
            </a:r>
            <a:endParaRPr lang="id-ID" sz="4000" dirty="0">
              <a:solidFill>
                <a:schemeClr val="tx1"/>
              </a:solidFill>
              <a:latin typeface="Fjalla One" panose="02000506040000020004" pitchFamily="2" charset="0"/>
            </a:endParaRP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 bwMode="auto">
          <a:xfrm>
            <a:off x="2291605" y="232230"/>
            <a:ext cx="77724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488" tIns="44450" rIns="90488" bIns="44450" numCol="1" anchor="ctr" anchorCtr="0" compatLnSpc="1">
            <a:prstTxWarp prst="textNoShape">
              <a:avLst/>
            </a:prstTxWarp>
          </a:bodyPr>
          <a:lstStyle>
            <a:lvl1pPr algn="ctr" rtl="0" fontAlgn="base">
              <a:spcBef>
                <a:spcPct val="0"/>
              </a:spcBef>
              <a:spcAft>
                <a:spcPct val="0"/>
              </a:spcAft>
              <a:defRPr sz="3200" b="1">
                <a:solidFill>
                  <a:schemeClr val="accent2">
                    <a:lumMod val="75000"/>
                  </a:schemeClr>
                </a:solidFill>
                <a:latin typeface="+mj-lt"/>
                <a:ea typeface="+mj-ea"/>
                <a:cs typeface="+mj-cs"/>
              </a:defRPr>
            </a:lvl1pPr>
            <a:lvl2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 panose="020F0302020204030204"/>
              <a:ea typeface="+mj-ea"/>
              <a:cs typeface="+mj-cs"/>
            </a:endParaRPr>
          </a:p>
        </p:txBody>
      </p:sp>
      <p:graphicFrame>
        <p:nvGraphicFramePr>
          <p:cNvPr id="6" name="Object 85"/>
          <p:cNvGraphicFramePr>
            <a:graphicFrameLocks/>
          </p:cNvGraphicFramePr>
          <p:nvPr/>
        </p:nvGraphicFramePr>
        <p:xfrm>
          <a:off x="9490026" y="330447"/>
          <a:ext cx="820738" cy="9382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31" name="Clip" r:id="rId3" imgW="2885760" imgH="2962080" progId="MS_ClipArt_Gallery.5">
                  <p:embed/>
                </p:oleObj>
              </mc:Choice>
              <mc:Fallback>
                <p:oleObj name="Clip" r:id="rId3" imgW="2885760" imgH="2962080" progId="MS_ClipArt_Gallery.5">
                  <p:embed/>
                  <p:pic>
                    <p:nvPicPr>
                      <p:cNvPr id="6" name="Object 85"/>
                      <p:cNvPicPr>
                        <a:picLocks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490026" y="330447"/>
                        <a:ext cx="820738" cy="9382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228601" y="1524000"/>
          <a:ext cx="5140558" cy="3911812"/>
        </p:xfrm>
        <a:graphic>
          <a:graphicData uri="http://schemas.openxmlformats.org/drawingml/2006/table">
            <a:tbl>
              <a:tblPr firstRow="1">
                <a:tableStyleId>{72833802-FEF1-4C79-8D5D-14CF1EAF98D9}</a:tableStyleId>
              </a:tblPr>
              <a:tblGrid>
                <a:gridCol w="9128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04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997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691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81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68936">
                <a:tc>
                  <a:txBody>
                    <a:bodyPr/>
                    <a:lstStyle/>
                    <a:p>
                      <a:pPr algn="l" fontAlgn="b"/>
                      <a:r>
                        <a:rPr lang="id-ID" sz="180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 </a:t>
                      </a:r>
                      <a:endParaRPr lang="id-ID" sz="1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Sewa Operasi</a:t>
                      </a:r>
                      <a:endParaRPr lang="id-ID" sz="1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id-ID" sz="180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Sewa Pembiayaan</a:t>
                      </a:r>
                      <a:endParaRPr lang="id-ID" sz="1800" b="0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id-ID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id-ID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9323">
                <a:tc rowSpan="2"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Tahun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9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>
                        <a:lnSpc>
                          <a:spcPct val="80000"/>
                        </a:lnSpc>
                      </a:pPr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Sewa per tahun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accent2">
                        <a:lumMod val="9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Bunga dan Pokok dari MLP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9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id-ID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id-ID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4663">
                <a:tc vMerge="1">
                  <a:txBody>
                    <a:bodyPr/>
                    <a:lstStyle/>
                    <a:p>
                      <a:endParaRPr lang="id-ID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d-ID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Bunga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Depresiasi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accent2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Total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61618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2010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2.505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800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2.000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2.800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R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1618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2011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2.505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664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2.000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2.664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R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1618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2012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2.505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517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2.000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2.517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R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61618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2013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2.505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358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2.000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2.358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R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61618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2014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2.505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186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2.000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2.186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R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61618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 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12.525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B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2.525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B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10.000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B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12.525 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R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33222875-059E-4B89-BB1C-0191B4FF6AF6}"/>
              </a:ext>
            </a:extLst>
          </p:cNvPr>
          <p:cNvGraphicFramePr>
            <a:graphicFrameLocks noGrp="1"/>
          </p:cNvGraphicFramePr>
          <p:nvPr/>
        </p:nvGraphicFramePr>
        <p:xfrm>
          <a:off x="5666584" y="1600201"/>
          <a:ext cx="5961126" cy="3073645"/>
        </p:xfrm>
        <a:graphic>
          <a:graphicData uri="http://schemas.openxmlformats.org/drawingml/2006/table">
            <a:tbl>
              <a:tblPr>
                <a:tableStyleId>{21E4AEA4-8DFA-4A89-87EB-49C32662AFE0}</a:tableStyleId>
              </a:tblPr>
              <a:tblGrid>
                <a:gridCol w="14962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33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784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739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913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45259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 Tanggal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Cash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af-ZA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Aset Hak Guna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af-ZA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Liabilitas</a:t>
                      </a:r>
                    </a:p>
                    <a:p>
                      <a:pPr algn="ctr" fontAlgn="b"/>
                      <a:r>
                        <a:rPr lang="af-ZA" sz="1800" b="1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Sewa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4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af-ZA" sz="1800" b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endParaRPr lang="id-ID" sz="1800" b="1" i="0" u="none" strike="noStrike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4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2966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01/01/2010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      -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10.000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10.000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      -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2966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31/12/2010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(2.505)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8.000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8.295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(2.800)</a:t>
                      </a:r>
                      <a:endParaRPr lang="id-ID" sz="1800" b="1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0650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31/12/2011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(5.010)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6.000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6.454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(5.464)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2966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31/12/2012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(7.515)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4.000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4.466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(7.981)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2966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31/12/2013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(10.020)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2.000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2.319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(10.339)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2966"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31/12/2014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(12.525)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      - 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            (0)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id-ID" sz="1800" b="1" u="none" strike="noStrike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(12.525)</a:t>
                      </a:r>
                      <a:endParaRPr lang="id-ID" sz="18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4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" name="Rectangle 3">
            <a:extLst>
              <a:ext uri="{FF2B5EF4-FFF2-40B4-BE49-F238E27FC236}">
                <a16:creationId xmlns:a16="http://schemas.microsoft.com/office/drawing/2014/main" id="{ECD1D3DD-60EE-40F0-8241-5253F98F038D}"/>
              </a:ext>
            </a:extLst>
          </p:cNvPr>
          <p:cNvSpPr txBox="1">
            <a:spLocks noChangeArrowheads="1"/>
          </p:cNvSpPr>
          <p:nvPr/>
        </p:nvSpPr>
        <p:spPr>
          <a:xfrm>
            <a:off x="542742" y="5546231"/>
            <a:ext cx="1415203" cy="534749"/>
          </a:xfrm>
          <a:prstGeom prst="rect">
            <a:avLst/>
          </a:prstGeom>
          <a:solidFill>
            <a:schemeClr val="accent1">
              <a:lumMod val="50000"/>
            </a:schemeClr>
          </a:solidFill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85750" marR="0" lvl="0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560388" marR="0" lvl="1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738188" marR="0" lvl="2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960438" marR="0" lvl="3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1182687" marR="0" lvl="4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PEMBAYARAN SEWA</a:t>
            </a:r>
            <a:endParaRPr kumimoji="0" lang="id-ID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560388" marR="0" lvl="1" indent="-28575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id-ID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B5EEE3AF-3A61-4E75-B36F-0185B7C88B71}"/>
              </a:ext>
            </a:extLst>
          </p:cNvPr>
          <p:cNvSpPr txBox="1">
            <a:spLocks noChangeArrowheads="1"/>
          </p:cNvSpPr>
          <p:nvPr/>
        </p:nvSpPr>
        <p:spPr>
          <a:xfrm>
            <a:off x="2157850" y="5546232"/>
            <a:ext cx="908795" cy="549768"/>
          </a:xfrm>
          <a:prstGeom prst="rect">
            <a:avLst/>
          </a:prstGeom>
          <a:solidFill>
            <a:schemeClr val="accent6">
              <a:lumMod val="25000"/>
            </a:schemeClr>
          </a:solidFill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85750" marR="0" lvl="0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560388" marR="0" lvl="1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738188" marR="0" lvl="2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960438" marR="0" lvl="3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1182687" marR="0" lvl="4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BEBAN BUNGA</a:t>
            </a:r>
            <a:endParaRPr kumimoji="0" lang="id-ID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560388" marR="0" lvl="1" indent="-28575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id-ID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995A92F0-D966-431F-8EC6-FC16B695A7EC}"/>
              </a:ext>
            </a:extLst>
          </p:cNvPr>
          <p:cNvSpPr txBox="1">
            <a:spLocks noChangeArrowheads="1"/>
          </p:cNvSpPr>
          <p:nvPr/>
        </p:nvSpPr>
        <p:spPr>
          <a:xfrm>
            <a:off x="3150442" y="5546231"/>
            <a:ext cx="1122372" cy="549768"/>
          </a:xfrm>
          <a:prstGeom prst="rect">
            <a:avLst/>
          </a:prstGeom>
          <a:solidFill>
            <a:schemeClr val="accent6">
              <a:lumMod val="25000"/>
            </a:schemeClr>
          </a:solidFill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85750" marR="0" lvl="0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560388" marR="0" lvl="1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738188" marR="0" lvl="2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960438" marR="0" lvl="3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1182687" marR="0" lvl="4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BEBAN DEPRESIASI</a:t>
            </a:r>
            <a:endParaRPr kumimoji="0" lang="id-ID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560388" marR="0" lvl="1" indent="-28575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id-ID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3" name="Rectangle 3">
            <a:extLst>
              <a:ext uri="{FF2B5EF4-FFF2-40B4-BE49-F238E27FC236}">
                <a16:creationId xmlns:a16="http://schemas.microsoft.com/office/drawing/2014/main" id="{9969CBB7-2DCB-4E7F-8095-BB6ECB68ADFC}"/>
              </a:ext>
            </a:extLst>
          </p:cNvPr>
          <p:cNvSpPr txBox="1">
            <a:spLocks noChangeArrowheads="1"/>
          </p:cNvSpPr>
          <p:nvPr/>
        </p:nvSpPr>
        <p:spPr>
          <a:xfrm>
            <a:off x="4351480" y="5546231"/>
            <a:ext cx="1122372" cy="549768"/>
          </a:xfrm>
          <a:prstGeom prst="rect">
            <a:avLst/>
          </a:prstGeom>
          <a:solidFill>
            <a:schemeClr val="accent6">
              <a:lumMod val="25000"/>
            </a:schemeClr>
          </a:solidFill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85750" marR="0" lvl="0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560388" marR="0" lvl="1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738188" marR="0" lvl="2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960438" marR="0" lvl="3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1182687" marR="0" lvl="4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TOTAL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f-ZA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BEBAN</a:t>
            </a:r>
            <a:endParaRPr kumimoji="0" lang="id-ID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A891DE5E-59C1-45BF-950A-F917896A8513}"/>
              </a:ext>
            </a:extLst>
          </p:cNvPr>
          <p:cNvSpPr txBox="1">
            <a:spLocks noChangeArrowheads="1"/>
          </p:cNvSpPr>
          <p:nvPr/>
        </p:nvSpPr>
        <p:spPr>
          <a:xfrm>
            <a:off x="5666584" y="4724400"/>
            <a:ext cx="5961126" cy="2075935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285750" marR="0" lvl="0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1pPr>
            <a:lvl2pPr marL="560388" marR="0" lvl="1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2pPr>
            <a:lvl3pPr marL="738188" marR="0" lvl="2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3pPr>
            <a:lvl4pPr marL="960438" marR="0" lvl="3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4pPr>
            <a:lvl5pPr marL="1182687" marR="0" lvl="4" indent="-28575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 panose="020B0604020202020204" pitchFamily="34" charset="0"/>
              <a:buChar char="•"/>
              <a:tabLst/>
              <a:defRPr sz="2000" b="0" i="0" u="none" strike="noStrike" cap="none">
                <a:solidFill>
                  <a:srgbClr val="000000"/>
                </a:solidFill>
                <a:latin typeface="Calibri" panose="020F0502020204030204" pitchFamily="34" charset="0"/>
                <a:ea typeface="Arial"/>
                <a:cs typeface="Calibri" panose="020F0502020204030204" pitchFamily="34" charset="0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0000"/>
              </a:lnSpc>
              <a:spcBef>
                <a:spcPts val="40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af-ZA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Total beban = beban dalam laporan laba rugi</a:t>
            </a:r>
          </a:p>
          <a:p>
            <a:pPr marL="285750" marR="0" lvl="0" indent="-285750" algn="l" defTabSz="914400" rtl="0" eaLnBrk="1" fontAlgn="auto" latinLnBrk="0" hangingPunct="1">
              <a:lnSpc>
                <a:spcPct val="80000"/>
              </a:lnSpc>
              <a:spcBef>
                <a:spcPts val="40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af-ZA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Pembayaran sewa = kas yang dikeluarkan untuk pembayaran sewa – obyek pemotongan PPh 23 / 4(2)</a:t>
            </a:r>
          </a:p>
          <a:p>
            <a:pPr marL="285750" marR="0" lvl="0" indent="-285750" algn="l" defTabSz="914400" rtl="0" eaLnBrk="1" fontAlgn="auto" latinLnBrk="0" hangingPunct="1">
              <a:lnSpc>
                <a:spcPct val="80000"/>
              </a:lnSpc>
              <a:spcBef>
                <a:spcPts val="40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af-ZA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Nilai total beban (deductible expense) tidak sama dengan pembayaran sewa setiap tahun, walaupun secara total sama.</a:t>
            </a:r>
          </a:p>
          <a:p>
            <a:pPr marL="285750" marR="0" lvl="0" indent="-285750" algn="l" defTabSz="914400" rtl="0" eaLnBrk="1" fontAlgn="auto" latinLnBrk="0" hangingPunct="1">
              <a:lnSpc>
                <a:spcPct val="80000"/>
              </a:lnSpc>
              <a:spcBef>
                <a:spcPts val="40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af-ZA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Jika withhoding didasarkan pada pembayaran, deductible expense jika didasarkan pada akuntansi akan mejadi tidak equal.</a:t>
            </a:r>
          </a:p>
          <a:p>
            <a:pPr marL="285750" marR="0" lvl="0" indent="-285750" algn="l" defTabSz="914400" rtl="0" eaLnBrk="1" fontAlgn="auto" latinLnBrk="0" hangingPunct="1">
              <a:lnSpc>
                <a:spcPct val="80000"/>
              </a:lnSpc>
              <a:spcBef>
                <a:spcPts val="40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af-ZA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Gunakan ketentuan lex specialist = </a:t>
            </a:r>
            <a:r>
              <a:rPr kumimoji="0" lang="af-ZA" sz="1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withholding </a:t>
            </a:r>
            <a:r>
              <a:rPr kumimoji="0" lang="af-ZA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didasarkan pada pembayaran dan </a:t>
            </a:r>
            <a:r>
              <a:rPr kumimoji="0" lang="af-ZA" sz="1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deductible expense </a:t>
            </a:r>
            <a:r>
              <a:rPr kumimoji="0" lang="af-ZA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didasarkan pembayaran sewa sehingga harus dilakukan koreksi fiskal</a:t>
            </a:r>
          </a:p>
          <a:p>
            <a:pPr marL="285750" marR="0" lvl="0" indent="-285750" algn="l" defTabSz="914400" rtl="0" eaLnBrk="1" fontAlgn="auto" latinLnBrk="0" hangingPunct="1">
              <a:lnSpc>
                <a:spcPct val="80000"/>
              </a:lnSpc>
              <a:spcBef>
                <a:spcPts val="40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id-ID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4" name="Slide Number Placeholder 1">
            <a:extLst>
              <a:ext uri="{FF2B5EF4-FFF2-40B4-BE49-F238E27FC236}">
                <a16:creationId xmlns:a16="http://schemas.microsoft.com/office/drawing/2014/main" id="{147E047A-068D-497D-8A09-E48B61E9DB1B}"/>
              </a:ext>
            </a:extLst>
          </p:cNvPr>
          <p:cNvSpPr txBox="1">
            <a:spLocks/>
          </p:cNvSpPr>
          <p:nvPr/>
        </p:nvSpPr>
        <p:spPr>
          <a:xfrm>
            <a:off x="11594740" y="6356350"/>
            <a:ext cx="639006" cy="35429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42B3194-F259-2F4E-B23A-83DB28A3F6D5}" type="slidenum">
              <a:rPr kumimoji="0" lang="en-US" sz="14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562361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88FED5-45D0-4515-A825-B37A9DFFAB12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234018" y="275168"/>
            <a:ext cx="10077449" cy="791633"/>
          </a:xfrm>
        </p:spPr>
        <p:txBody>
          <a:bodyPr/>
          <a:lstStyle/>
          <a:p>
            <a:pPr algn="ctr"/>
            <a:r>
              <a:rPr lang="en-US" sz="3600" dirty="0" err="1"/>
              <a:t>Mengapa</a:t>
            </a:r>
            <a:r>
              <a:rPr lang="en-US" sz="3600" dirty="0"/>
              <a:t> PSAK 117</a:t>
            </a:r>
            <a:endParaRPr lang="en-ID" sz="36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5B022542-C0A3-4ADD-968B-51DF1CF984FA}"/>
              </a:ext>
            </a:extLst>
          </p:cNvPr>
          <p:cNvGraphicFramePr>
            <a:graphicFrameLocks noGrp="1"/>
          </p:cNvGraphicFramePr>
          <p:nvPr>
            <p:ph sz="half" idx="4294967295"/>
            <p:extLst>
              <p:ext uri="{D42A27DB-BD31-4B8C-83A1-F6EECF244321}">
                <p14:modId xmlns:p14="http://schemas.microsoft.com/office/powerpoint/2010/main" val="3824925371"/>
              </p:ext>
            </p:extLst>
          </p:nvPr>
        </p:nvGraphicFramePr>
        <p:xfrm>
          <a:off x="1108499" y="1460150"/>
          <a:ext cx="9975003" cy="420235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11" name="Rectangle 6">
            <a:extLst>
              <a:ext uri="{FF2B5EF4-FFF2-40B4-BE49-F238E27FC236}">
                <a16:creationId xmlns:a16="http://schemas.microsoft.com/office/drawing/2014/main" id="{F130CE98-6A1C-44D2-9294-18789A225426}"/>
              </a:ext>
            </a:extLst>
          </p:cNvPr>
          <p:cNvSpPr>
            <a:spLocks noGrp="1" noChangeArrowheads="1"/>
          </p:cNvSpPr>
          <p:nvPr>
            <p:ph type="sldNum" sz="quarter" idx="4294967295"/>
          </p:nvPr>
        </p:nvSpPr>
        <p:spPr>
          <a:xfrm>
            <a:off x="11643784" y="6477000"/>
            <a:ext cx="548216" cy="366184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 sz="160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defTabSz="1219170">
              <a:buClr>
                <a:srgbClr val="000000"/>
              </a:buClr>
              <a:defRPr/>
            </a:pPr>
            <a:fld id="{77F2261C-A3A6-49AD-9868-D49A006EF5B8}" type="slidenum">
              <a:rPr lang="en-US" altLang="en-US" sz="1800" b="1" kern="0">
                <a:solidFill>
                  <a:srgbClr val="000000"/>
                </a:solidFill>
                <a:sym typeface="Arial"/>
              </a:rPr>
              <a:pPr defTabSz="1219170">
                <a:buClr>
                  <a:srgbClr val="000000"/>
                </a:buClr>
                <a:defRPr/>
              </a:pPr>
              <a:t>52</a:t>
            </a:fld>
            <a:endParaRPr lang="en-US" altLang="en-US" sz="1800" b="1" kern="0" dirty="0">
              <a:solidFill>
                <a:srgbClr val="000000"/>
              </a:solidFill>
              <a:sym typeface="Arial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5EEF0FF-E945-4496-B123-38B272B16FA4}"/>
              </a:ext>
            </a:extLst>
          </p:cNvPr>
          <p:cNvSpPr/>
          <p:nvPr/>
        </p:nvSpPr>
        <p:spPr>
          <a:xfrm>
            <a:off x="-95673" y="6288763"/>
            <a:ext cx="982218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Ref: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Reguler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Discussion Accounting Series IAI – DE PSAK 117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Kontrak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Asuransi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17/9/2020–</a:t>
            </a:r>
          </a:p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Alexander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Tansil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: Overview Ruang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Lingkup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(DE) PSAK 74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Kontrak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Asuransi</a:t>
            </a:r>
            <a:endParaRPr lang="en-ID" sz="1400" b="1" kern="0" dirty="0">
              <a:solidFill>
                <a:srgbClr val="B5B234">
                  <a:lumMod val="75000"/>
                </a:srgbClr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5049690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Diagram 2">
            <a:extLst>
              <a:ext uri="{FF2B5EF4-FFF2-40B4-BE49-F238E27FC236}">
                <a16:creationId xmlns:a16="http://schemas.microsoft.com/office/drawing/2014/main" id="{74EDCF93-A53E-491C-BD76-40F887FB9EEB}"/>
              </a:ext>
            </a:extLst>
          </p:cNvPr>
          <p:cNvGraphicFramePr/>
          <p:nvPr/>
        </p:nvGraphicFramePr>
        <p:xfrm>
          <a:off x="304800" y="2417336"/>
          <a:ext cx="11734800" cy="180788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364FB855-57ED-49F0-82E5-0DBF360244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5600" y="376183"/>
            <a:ext cx="9407635" cy="763600"/>
          </a:xfrm>
        </p:spPr>
        <p:txBody>
          <a:bodyPr/>
          <a:lstStyle/>
          <a:p>
            <a:r>
              <a:rPr lang="en-US" sz="3600" dirty="0" err="1"/>
              <a:t>Perjalanan</a:t>
            </a:r>
            <a:r>
              <a:rPr lang="en-US" sz="3600" dirty="0"/>
              <a:t> </a:t>
            </a:r>
            <a:r>
              <a:rPr lang="en-US" sz="3600" dirty="0" err="1"/>
              <a:t>Pembentukan</a:t>
            </a:r>
            <a:r>
              <a:rPr lang="en-US" sz="3600" dirty="0"/>
              <a:t> PSAK 117</a:t>
            </a:r>
            <a:endParaRPr lang="en-ID" sz="3600" dirty="0"/>
          </a:p>
        </p:txBody>
      </p:sp>
      <p:sp>
        <p:nvSpPr>
          <p:cNvPr id="32" name="Rectangle 6">
            <a:extLst>
              <a:ext uri="{FF2B5EF4-FFF2-40B4-BE49-F238E27FC236}">
                <a16:creationId xmlns:a16="http://schemas.microsoft.com/office/drawing/2014/main" id="{368C606E-652E-48A0-B8A7-85F33ED00BE2}"/>
              </a:ext>
            </a:extLst>
          </p:cNvPr>
          <p:cNvSpPr>
            <a:spLocks noGrp="1" noChangeArrowheads="1"/>
          </p:cNvSpPr>
          <p:nvPr>
            <p:ph type="sldNum" sz="quarter" idx="4294967295"/>
          </p:nvPr>
        </p:nvSpPr>
        <p:spPr>
          <a:xfrm>
            <a:off x="11643784" y="6477000"/>
            <a:ext cx="548216" cy="366184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 sz="160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defTabSz="1219170">
              <a:buClr>
                <a:srgbClr val="000000"/>
              </a:buClr>
              <a:defRPr/>
            </a:pPr>
            <a:fld id="{77F2261C-A3A6-49AD-9868-D49A006EF5B8}" type="slidenum">
              <a:rPr lang="en-US" altLang="en-US" sz="1800" b="1" kern="0">
                <a:solidFill>
                  <a:srgbClr val="000000"/>
                </a:solidFill>
                <a:sym typeface="Arial"/>
              </a:rPr>
              <a:pPr defTabSz="1219170">
                <a:buClr>
                  <a:srgbClr val="000000"/>
                </a:buClr>
                <a:defRPr/>
              </a:pPr>
              <a:t>53</a:t>
            </a:fld>
            <a:endParaRPr lang="en-US" altLang="en-US" sz="1800" b="1" kern="0" dirty="0">
              <a:solidFill>
                <a:srgbClr val="000000"/>
              </a:solidFill>
              <a:sym typeface="Arial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F777976-0824-40C8-B378-2DCA22269B96}"/>
              </a:ext>
            </a:extLst>
          </p:cNvPr>
          <p:cNvSpPr/>
          <p:nvPr/>
        </p:nvSpPr>
        <p:spPr bwMode="auto">
          <a:xfrm>
            <a:off x="9132571" y="4321076"/>
            <a:ext cx="2125980" cy="1073698"/>
          </a:xfrm>
          <a:prstGeom prst="rect">
            <a:avLst/>
          </a:prstGeom>
          <a:solidFill>
            <a:schemeClr val="accent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1219170">
              <a:lnSpc>
                <a:spcPct val="90000"/>
              </a:lnSpc>
              <a:buClr>
                <a:srgbClr val="000000"/>
              </a:buClr>
            </a:pP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Perusahaan </a:t>
            </a:r>
            <a:r>
              <a:rPr lang="en-US" sz="16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menyiapkan</a:t>
            </a: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data </a:t>
            </a:r>
            <a:r>
              <a:rPr lang="en-US" sz="16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dari</a:t>
            </a: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31 Des 2023 </a:t>
            </a: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untuk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kebutuhan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komparasi</a:t>
            </a:r>
            <a:endParaRPr lang="en-ID" sz="1600" b="1" i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747309E-3468-467F-AABA-1EFF000E5C7C}"/>
              </a:ext>
            </a:extLst>
          </p:cNvPr>
          <p:cNvSpPr/>
          <p:nvPr/>
        </p:nvSpPr>
        <p:spPr>
          <a:xfrm>
            <a:off x="10439400" y="1800475"/>
            <a:ext cx="144780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PSAK 74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Efektif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1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Januari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2025</a:t>
            </a:r>
            <a:endParaRPr lang="en-ID" sz="1400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66AF61C-E028-4D10-867E-A7D7E5EDF4DC}"/>
              </a:ext>
            </a:extLst>
          </p:cNvPr>
          <p:cNvSpPr/>
          <p:nvPr/>
        </p:nvSpPr>
        <p:spPr>
          <a:xfrm>
            <a:off x="1905000" y="1908198"/>
            <a:ext cx="1447800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Proses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Penyusunan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PSAK 74</a:t>
            </a:r>
            <a:endParaRPr lang="en-ID" sz="1400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6B24DB7-E17C-47AA-833D-146A5341727C}"/>
              </a:ext>
            </a:extLst>
          </p:cNvPr>
          <p:cNvSpPr/>
          <p:nvPr/>
        </p:nvSpPr>
        <p:spPr>
          <a:xfrm>
            <a:off x="7334251" y="1795117"/>
            <a:ext cx="1504952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Des 2020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Pengesahan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Perubahan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PSAK 74 Eff 1 Jan 2025</a:t>
            </a:r>
            <a:endParaRPr lang="en-ID" sz="1400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976B7BD-FDFA-4833-A49B-261389B8522A}"/>
              </a:ext>
            </a:extLst>
          </p:cNvPr>
          <p:cNvSpPr/>
          <p:nvPr/>
        </p:nvSpPr>
        <p:spPr>
          <a:xfrm>
            <a:off x="1875971" y="4262666"/>
            <a:ext cx="1447800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Okt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2018 Public Hearing ED PSAK 74</a:t>
            </a:r>
            <a:endParaRPr lang="en-ID" sz="1400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7CE015F-18A5-4015-A74B-2CB70276931E}"/>
              </a:ext>
            </a:extLst>
          </p:cNvPr>
          <p:cNvSpPr/>
          <p:nvPr/>
        </p:nvSpPr>
        <p:spPr>
          <a:xfrm>
            <a:off x="3295652" y="1870754"/>
            <a:ext cx="1447800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Jun 2019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Diterbitkan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</a:p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ED PSAK 74</a:t>
            </a:r>
            <a:endParaRPr lang="en-ID" sz="1400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C454F262-CF40-49F5-85A9-A0208F49A17A}"/>
              </a:ext>
            </a:extLst>
          </p:cNvPr>
          <p:cNvSpPr/>
          <p:nvPr/>
        </p:nvSpPr>
        <p:spPr>
          <a:xfrm>
            <a:off x="5105400" y="1875029"/>
            <a:ext cx="1447800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Mar 2020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Perubahan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IFRS 17 1 Jan 2023</a:t>
            </a:r>
            <a:endParaRPr lang="en-ID" sz="1400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8F8B42E4-725C-4A5E-8EA2-CA7B5E7142D0}"/>
              </a:ext>
            </a:extLst>
          </p:cNvPr>
          <p:cNvSpPr/>
          <p:nvPr/>
        </p:nvSpPr>
        <p:spPr>
          <a:xfrm>
            <a:off x="4495800" y="4225223"/>
            <a:ext cx="1447800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Juni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2020</a:t>
            </a:r>
          </a:p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Tgl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Eff PSAK 71 yang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menerapkan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penangguhan</a:t>
            </a:r>
            <a:endParaRPr lang="en-ID" sz="1400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CB2612A-1512-481C-BB20-B6F53615195C}"/>
              </a:ext>
            </a:extLst>
          </p:cNvPr>
          <p:cNvSpPr/>
          <p:nvPr/>
        </p:nvSpPr>
        <p:spPr>
          <a:xfrm>
            <a:off x="5943600" y="4225223"/>
            <a:ext cx="1447800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Juli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2020</a:t>
            </a:r>
          </a:p>
          <a:p>
            <a:pPr defTabSz="1219170">
              <a:buClr>
                <a:srgbClr val="000000"/>
              </a:buClr>
            </a:pPr>
            <a:r>
              <a:rPr lang="en-US" sz="1400" b="1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Public hearing 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ED PSAK 74</a:t>
            </a:r>
            <a:endParaRPr lang="en-ID" sz="1400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22D288A0-57DF-4209-AF58-5F9CBAE3D78E}"/>
              </a:ext>
            </a:extLst>
          </p:cNvPr>
          <p:cNvSpPr/>
          <p:nvPr/>
        </p:nvSpPr>
        <p:spPr>
          <a:xfrm>
            <a:off x="7848600" y="4208839"/>
            <a:ext cx="1447800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1 Jan 2023</a:t>
            </a:r>
          </a:p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Tgl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efektif</a:t>
            </a:r>
            <a:endParaRPr lang="en-US" sz="1400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IFRS 17</a:t>
            </a:r>
            <a:endParaRPr lang="en-ID" sz="1400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1A712AFB-E401-4FDD-8CBE-A18F72547541}"/>
              </a:ext>
            </a:extLst>
          </p:cNvPr>
          <p:cNvSpPr/>
          <p:nvPr/>
        </p:nvSpPr>
        <p:spPr>
          <a:xfrm>
            <a:off x="1865448" y="6215787"/>
            <a:ext cx="959612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Ref: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Reguler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Discussion Accounting Series IAI – DE PSAK 74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Kontrak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Asuransi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17/9/2020–</a:t>
            </a:r>
          </a:p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Alexander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Tansil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: Overview Ruang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Lingkup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(DE) PSAK 74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Kontrak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Asuransi</a:t>
            </a:r>
            <a:endParaRPr lang="en-ID" sz="1400" b="1" kern="0" dirty="0">
              <a:solidFill>
                <a:srgbClr val="B5B234">
                  <a:lumMod val="75000"/>
                </a:srgbClr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8D6C81D-04F8-4320-8299-B56C9B57CE46}"/>
              </a:ext>
            </a:extLst>
          </p:cNvPr>
          <p:cNvSpPr/>
          <p:nvPr/>
        </p:nvSpPr>
        <p:spPr>
          <a:xfrm>
            <a:off x="199571" y="4321076"/>
            <a:ext cx="144780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Mei 2017</a:t>
            </a:r>
          </a:p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IFRS 17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terbit</a:t>
            </a:r>
            <a:endParaRPr lang="en-ID" sz="1400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6236507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88FED5-45D0-4515-A825-B37A9DFFAB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Overview PSAK 117</a:t>
            </a:r>
            <a:endParaRPr lang="en-ID" dirty="0"/>
          </a:p>
        </p:txBody>
      </p:sp>
      <p:sp>
        <p:nvSpPr>
          <p:cNvPr id="21" name="Subtitle 20">
            <a:extLst>
              <a:ext uri="{FF2B5EF4-FFF2-40B4-BE49-F238E27FC236}">
                <a16:creationId xmlns:a16="http://schemas.microsoft.com/office/drawing/2014/main" id="{E77AAD84-9F0C-4F43-8B3A-A9A9E0CA8679}"/>
              </a:ext>
            </a:extLst>
          </p:cNvPr>
          <p:cNvSpPr>
            <a:spLocks noGrp="1"/>
          </p:cNvSpPr>
          <p:nvPr>
            <p:ph type="subTitle" idx="7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23" name="Subtitle 22">
            <a:extLst>
              <a:ext uri="{FF2B5EF4-FFF2-40B4-BE49-F238E27FC236}">
                <a16:creationId xmlns:a16="http://schemas.microsoft.com/office/drawing/2014/main" id="{BBCFC60E-B9AF-4F36-97CF-FB399646EFD6}"/>
              </a:ext>
            </a:extLst>
          </p:cNvPr>
          <p:cNvSpPr>
            <a:spLocks noGrp="1"/>
          </p:cNvSpPr>
          <p:nvPr>
            <p:ph type="subTitle" idx="8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22" name="Rectangle 6">
            <a:extLst>
              <a:ext uri="{FF2B5EF4-FFF2-40B4-BE49-F238E27FC236}">
                <a16:creationId xmlns:a16="http://schemas.microsoft.com/office/drawing/2014/main" id="{8A4814DF-B63F-49D3-9A7D-6F7CF3BEAD06}"/>
              </a:ext>
            </a:extLst>
          </p:cNvPr>
          <p:cNvSpPr>
            <a:spLocks noGrp="1" noChangeArrowheads="1"/>
          </p:cNvSpPr>
          <p:nvPr>
            <p:ph type="sldNum" sz="quarter" idx="4294967295"/>
          </p:nvPr>
        </p:nvSpPr>
        <p:spPr>
          <a:xfrm>
            <a:off x="11643784" y="6477000"/>
            <a:ext cx="548216" cy="366184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20000"/>
              </a:spcBef>
              <a:buFontTx/>
              <a:buNone/>
              <a:defRPr sz="160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defTabSz="1219170">
              <a:buClr>
                <a:srgbClr val="000000"/>
              </a:buClr>
              <a:defRPr/>
            </a:pPr>
            <a:fld id="{77F2261C-A3A6-49AD-9868-D49A006EF5B8}" type="slidenum">
              <a:rPr lang="en-US" altLang="en-US" sz="1800" b="1" kern="0">
                <a:solidFill>
                  <a:srgbClr val="000000"/>
                </a:solidFill>
                <a:sym typeface="Arial"/>
              </a:rPr>
              <a:pPr defTabSz="1219170">
                <a:buClr>
                  <a:srgbClr val="000000"/>
                </a:buClr>
                <a:defRPr/>
              </a:pPr>
              <a:t>54</a:t>
            </a:fld>
            <a:endParaRPr lang="en-US" altLang="en-US" sz="1800" b="1" kern="0" dirty="0">
              <a:solidFill>
                <a:srgbClr val="000000"/>
              </a:solidFill>
              <a:sym typeface="Arial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320FEA3-FFCA-4948-8774-DEDA14C4519C}"/>
              </a:ext>
            </a:extLst>
          </p:cNvPr>
          <p:cNvGrpSpPr/>
          <p:nvPr/>
        </p:nvGrpSpPr>
        <p:grpSpPr>
          <a:xfrm>
            <a:off x="685801" y="1676401"/>
            <a:ext cx="10957561" cy="4456388"/>
            <a:chOff x="761999" y="2157485"/>
            <a:chExt cx="10439400" cy="4456388"/>
          </a:xfrm>
          <a:solidFill>
            <a:schemeClr val="accent2">
              <a:lumMod val="40000"/>
              <a:lumOff val="60000"/>
            </a:schemeClr>
          </a:solidFill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5F26A219-E6E0-4DA8-A9C2-83032D50EA20}"/>
                </a:ext>
              </a:extLst>
            </p:cNvPr>
            <p:cNvSpPr/>
            <p:nvPr/>
          </p:nvSpPr>
          <p:spPr>
            <a:xfrm>
              <a:off x="790406" y="2157485"/>
              <a:ext cx="1280160" cy="669763"/>
            </a:xfrm>
            <a:custGeom>
              <a:avLst/>
              <a:gdLst>
                <a:gd name="connsiteX0" fmla="*/ 0 w 2644140"/>
                <a:gd name="connsiteY0" fmla="*/ 0 h 792000"/>
                <a:gd name="connsiteX1" fmla="*/ 2644140 w 2644140"/>
                <a:gd name="connsiteY1" fmla="*/ 0 h 792000"/>
                <a:gd name="connsiteX2" fmla="*/ 2644140 w 2644140"/>
                <a:gd name="connsiteY2" fmla="*/ 792000 h 792000"/>
                <a:gd name="connsiteX3" fmla="*/ 0 w 2644140"/>
                <a:gd name="connsiteY3" fmla="*/ 792000 h 792000"/>
                <a:gd name="connsiteX4" fmla="*/ 0 w 2644140"/>
                <a:gd name="connsiteY4" fmla="*/ 0 h 79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4140" h="792000">
                  <a:moveTo>
                    <a:pt x="0" y="0"/>
                  </a:moveTo>
                  <a:lnTo>
                    <a:pt x="2644140" y="0"/>
                  </a:lnTo>
                  <a:lnTo>
                    <a:pt x="2644140" y="792000"/>
                  </a:lnTo>
                  <a:lnTo>
                    <a:pt x="0" y="79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28016" tIns="45720" rIns="128016" bIns="45720" numCol="1" spcCol="1270" anchor="ctr" anchorCtr="0">
              <a:noAutofit/>
            </a:bodyPr>
            <a:lstStyle/>
            <a:p>
              <a:pPr algn="ctr" defTabSz="80008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>
                  <a:srgbClr val="000000"/>
                </a:buClr>
              </a:pPr>
              <a:r>
                <a:rPr lang="en-US" sz="1867" b="1" dirty="0">
                  <a:solidFill>
                    <a:prstClr val="white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01</a:t>
              </a: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9075035-8B33-4843-BC7D-7D58FA8C9D01}"/>
                </a:ext>
              </a:extLst>
            </p:cNvPr>
            <p:cNvSpPr/>
            <p:nvPr/>
          </p:nvSpPr>
          <p:spPr>
            <a:xfrm>
              <a:off x="2431723" y="2157485"/>
              <a:ext cx="8769676" cy="792000"/>
            </a:xfrm>
            <a:custGeom>
              <a:avLst/>
              <a:gdLst>
                <a:gd name="connsiteX0" fmla="*/ 0 w 7192060"/>
                <a:gd name="connsiteY0" fmla="*/ 0 h 1089000"/>
                <a:gd name="connsiteX1" fmla="*/ 7192060 w 7192060"/>
                <a:gd name="connsiteY1" fmla="*/ 0 h 1089000"/>
                <a:gd name="connsiteX2" fmla="*/ 7192060 w 7192060"/>
                <a:gd name="connsiteY2" fmla="*/ 1089000 h 1089000"/>
                <a:gd name="connsiteX3" fmla="*/ 0 w 7192060"/>
                <a:gd name="connsiteY3" fmla="*/ 1089000 h 1089000"/>
                <a:gd name="connsiteX4" fmla="*/ 0 w 7192060"/>
                <a:gd name="connsiteY4" fmla="*/ 0 h 108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060" h="1089000">
                  <a:moveTo>
                    <a:pt x="0" y="0"/>
                  </a:moveTo>
                  <a:lnTo>
                    <a:pt x="7192060" y="0"/>
                  </a:lnTo>
                  <a:lnTo>
                    <a:pt x="7192060" y="1089000"/>
                  </a:lnTo>
                  <a:lnTo>
                    <a:pt x="0" y="1089000"/>
                  </a:lnTo>
                  <a:lnTo>
                    <a:pt x="0" y="0"/>
                  </a:lnTo>
                  <a:close/>
                </a:path>
              </a:pathLst>
            </a:custGeom>
            <a:grpFill/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68580" tIns="68580" rIns="68580" bIns="68580" numCol="1" spcCol="1270" anchor="ctr" anchorCtr="0">
              <a:noAutofit/>
            </a:bodyPr>
            <a:lstStyle/>
            <a:p>
              <a:pPr marL="171446" lvl="1" indent="-171446" defTabSz="80008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000000"/>
                </a:buClr>
                <a:buFont typeface="Arial"/>
                <a:buChar char="•"/>
              </a:pP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Menetapkan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prinsip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yang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komprehensif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untuk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pengakuan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,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penyajian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dan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pengungkapan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kontrak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asuransi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dan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menggantikan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PSAK 104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Kontrak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Asuransi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, PSAK 328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Akuntansi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untuk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Asuransi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Umum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dan PSAK 336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Akuntansi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untuk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Asuransi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Jiwa.</a:t>
              </a: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5D90BFE-EFAC-4882-A7EC-28FEB88B4C89}"/>
                </a:ext>
              </a:extLst>
            </p:cNvPr>
            <p:cNvSpPr/>
            <p:nvPr/>
          </p:nvSpPr>
          <p:spPr>
            <a:xfrm>
              <a:off x="790406" y="2994692"/>
              <a:ext cx="1280160" cy="669763"/>
            </a:xfrm>
            <a:custGeom>
              <a:avLst/>
              <a:gdLst>
                <a:gd name="connsiteX0" fmla="*/ 0 w 2644140"/>
                <a:gd name="connsiteY0" fmla="*/ 0 h 792000"/>
                <a:gd name="connsiteX1" fmla="*/ 2644140 w 2644140"/>
                <a:gd name="connsiteY1" fmla="*/ 0 h 792000"/>
                <a:gd name="connsiteX2" fmla="*/ 2644140 w 2644140"/>
                <a:gd name="connsiteY2" fmla="*/ 792000 h 792000"/>
                <a:gd name="connsiteX3" fmla="*/ 0 w 2644140"/>
                <a:gd name="connsiteY3" fmla="*/ 792000 h 792000"/>
                <a:gd name="connsiteX4" fmla="*/ 0 w 2644140"/>
                <a:gd name="connsiteY4" fmla="*/ 0 h 79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4140" h="792000">
                  <a:moveTo>
                    <a:pt x="0" y="0"/>
                  </a:moveTo>
                  <a:lnTo>
                    <a:pt x="2644140" y="0"/>
                  </a:lnTo>
                  <a:lnTo>
                    <a:pt x="2644140" y="792000"/>
                  </a:lnTo>
                  <a:lnTo>
                    <a:pt x="0" y="79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28016" tIns="45720" rIns="128016" bIns="45720" numCol="1" spcCol="1270" anchor="ctr" anchorCtr="0">
              <a:noAutofit/>
            </a:bodyPr>
            <a:lstStyle/>
            <a:p>
              <a:pPr algn="ctr" defTabSz="80008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>
                  <a:srgbClr val="000000"/>
                </a:buClr>
              </a:pPr>
              <a:r>
                <a:rPr lang="en-US" sz="1867" b="1" dirty="0">
                  <a:solidFill>
                    <a:prstClr val="white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02</a:t>
              </a: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47577E0-0493-461D-890B-007B10A09400}"/>
                </a:ext>
              </a:extLst>
            </p:cNvPr>
            <p:cNvSpPr/>
            <p:nvPr/>
          </p:nvSpPr>
          <p:spPr>
            <a:xfrm>
              <a:off x="2431723" y="2995685"/>
              <a:ext cx="8769676" cy="1173163"/>
            </a:xfrm>
            <a:custGeom>
              <a:avLst/>
              <a:gdLst>
                <a:gd name="connsiteX0" fmla="*/ 0 w 7192060"/>
                <a:gd name="connsiteY0" fmla="*/ 0 h 792000"/>
                <a:gd name="connsiteX1" fmla="*/ 7192060 w 7192060"/>
                <a:gd name="connsiteY1" fmla="*/ 0 h 792000"/>
                <a:gd name="connsiteX2" fmla="*/ 7192060 w 7192060"/>
                <a:gd name="connsiteY2" fmla="*/ 792000 h 792000"/>
                <a:gd name="connsiteX3" fmla="*/ 0 w 7192060"/>
                <a:gd name="connsiteY3" fmla="*/ 792000 h 792000"/>
                <a:gd name="connsiteX4" fmla="*/ 0 w 7192060"/>
                <a:gd name="connsiteY4" fmla="*/ 0 h 79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060" h="792000">
                  <a:moveTo>
                    <a:pt x="0" y="0"/>
                  </a:moveTo>
                  <a:lnTo>
                    <a:pt x="7192060" y="0"/>
                  </a:lnTo>
                  <a:lnTo>
                    <a:pt x="7192060" y="792000"/>
                  </a:lnTo>
                  <a:lnTo>
                    <a:pt x="0" y="792000"/>
                  </a:lnTo>
                  <a:lnTo>
                    <a:pt x="0" y="0"/>
                  </a:lnTo>
                  <a:close/>
                </a:path>
              </a:pathLst>
            </a:custGeom>
            <a:grpFill/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68580" tIns="68580" rIns="68580" bIns="68580" numCol="1" spcCol="1270" anchor="t" anchorCtr="0">
              <a:noAutofit/>
            </a:bodyPr>
            <a:lstStyle/>
            <a:p>
              <a:pPr marL="171446" lvl="1" indent="-171446" defTabSz="80008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000000"/>
                </a:buClr>
                <a:buFont typeface="Arial"/>
                <a:buChar char="•"/>
              </a:pP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PSAK 117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memperkenalkan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b="1" i="1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Building Block Approach (BBA) 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yang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dimodifikasi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untuk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kontrak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asuransi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dengan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fitur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partisipasi</a:t>
              </a:r>
              <a:r>
                <a:rPr lang="en-US" sz="1867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langsung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,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digambarkan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sebagai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b="1" i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Variabel</a:t>
              </a:r>
              <a:r>
                <a:rPr lang="en-US" sz="1867" b="1" i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Fee Approach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.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Terdapat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simplikasi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jika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kriteria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tertentu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dipenuhi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dengan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menggunakan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b="1" i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Premium Allocation Approach (PPA)</a:t>
              </a:r>
              <a:endParaRPr lang="en-US" sz="1867" b="1" i="1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C4B0AEB-B29E-4D86-BC28-4C03E19F9FC3}"/>
                </a:ext>
              </a:extLst>
            </p:cNvPr>
            <p:cNvSpPr/>
            <p:nvPr/>
          </p:nvSpPr>
          <p:spPr>
            <a:xfrm>
              <a:off x="761999" y="4214885"/>
              <a:ext cx="1280160" cy="669763"/>
            </a:xfrm>
            <a:custGeom>
              <a:avLst/>
              <a:gdLst>
                <a:gd name="connsiteX0" fmla="*/ 0 w 2644140"/>
                <a:gd name="connsiteY0" fmla="*/ 0 h 792000"/>
                <a:gd name="connsiteX1" fmla="*/ 2644140 w 2644140"/>
                <a:gd name="connsiteY1" fmla="*/ 0 h 792000"/>
                <a:gd name="connsiteX2" fmla="*/ 2644140 w 2644140"/>
                <a:gd name="connsiteY2" fmla="*/ 792000 h 792000"/>
                <a:gd name="connsiteX3" fmla="*/ 0 w 2644140"/>
                <a:gd name="connsiteY3" fmla="*/ 792000 h 792000"/>
                <a:gd name="connsiteX4" fmla="*/ 0 w 2644140"/>
                <a:gd name="connsiteY4" fmla="*/ 0 h 79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4140" h="792000">
                  <a:moveTo>
                    <a:pt x="0" y="0"/>
                  </a:moveTo>
                  <a:lnTo>
                    <a:pt x="2644140" y="0"/>
                  </a:lnTo>
                  <a:lnTo>
                    <a:pt x="2644140" y="792000"/>
                  </a:lnTo>
                  <a:lnTo>
                    <a:pt x="0" y="79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28016" tIns="45720" rIns="128016" bIns="45720" numCol="1" spcCol="1270" anchor="ctr" anchorCtr="0">
              <a:noAutofit/>
            </a:bodyPr>
            <a:lstStyle/>
            <a:p>
              <a:pPr algn="ctr" defTabSz="80008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>
                  <a:srgbClr val="000000"/>
                </a:buClr>
              </a:pPr>
              <a:r>
                <a:rPr lang="en-US" sz="1867" b="1" dirty="0">
                  <a:solidFill>
                    <a:prstClr val="white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03</a:t>
              </a: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58EA9DA-3B2F-4F42-9C9C-5854E3048EBC}"/>
                </a:ext>
              </a:extLst>
            </p:cNvPr>
            <p:cNvSpPr/>
            <p:nvPr/>
          </p:nvSpPr>
          <p:spPr>
            <a:xfrm>
              <a:off x="761999" y="5082535"/>
              <a:ext cx="1280160" cy="669763"/>
            </a:xfrm>
            <a:custGeom>
              <a:avLst/>
              <a:gdLst>
                <a:gd name="connsiteX0" fmla="*/ 0 w 2644140"/>
                <a:gd name="connsiteY0" fmla="*/ 0 h 792000"/>
                <a:gd name="connsiteX1" fmla="*/ 2644140 w 2644140"/>
                <a:gd name="connsiteY1" fmla="*/ 0 h 792000"/>
                <a:gd name="connsiteX2" fmla="*/ 2644140 w 2644140"/>
                <a:gd name="connsiteY2" fmla="*/ 792000 h 792000"/>
                <a:gd name="connsiteX3" fmla="*/ 0 w 2644140"/>
                <a:gd name="connsiteY3" fmla="*/ 792000 h 792000"/>
                <a:gd name="connsiteX4" fmla="*/ 0 w 2644140"/>
                <a:gd name="connsiteY4" fmla="*/ 0 h 79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4140" h="792000">
                  <a:moveTo>
                    <a:pt x="0" y="0"/>
                  </a:moveTo>
                  <a:lnTo>
                    <a:pt x="2644140" y="0"/>
                  </a:lnTo>
                  <a:lnTo>
                    <a:pt x="2644140" y="792000"/>
                  </a:lnTo>
                  <a:lnTo>
                    <a:pt x="0" y="79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28016" tIns="45720" rIns="128016" bIns="45720" numCol="1" spcCol="1270" anchor="ctr" anchorCtr="0">
              <a:noAutofit/>
            </a:bodyPr>
            <a:lstStyle/>
            <a:p>
              <a:pPr algn="ctr" defTabSz="80008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>
                  <a:srgbClr val="000000"/>
                </a:buClr>
              </a:pPr>
              <a:r>
                <a:rPr lang="en-US" sz="1867" b="1">
                  <a:solidFill>
                    <a:prstClr val="white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04</a:t>
              </a:r>
              <a:endParaRPr lang="en-US" sz="1867" b="1" dirty="0">
                <a:solidFill>
                  <a:prstClr val="white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07B1BDD-3584-4673-BB6B-6330D706B3E1}"/>
                </a:ext>
              </a:extLst>
            </p:cNvPr>
            <p:cNvSpPr/>
            <p:nvPr/>
          </p:nvSpPr>
          <p:spPr>
            <a:xfrm>
              <a:off x="762000" y="5944110"/>
              <a:ext cx="1280160" cy="669763"/>
            </a:xfrm>
            <a:custGeom>
              <a:avLst/>
              <a:gdLst>
                <a:gd name="connsiteX0" fmla="*/ 0 w 2644140"/>
                <a:gd name="connsiteY0" fmla="*/ 0 h 792000"/>
                <a:gd name="connsiteX1" fmla="*/ 2644140 w 2644140"/>
                <a:gd name="connsiteY1" fmla="*/ 0 h 792000"/>
                <a:gd name="connsiteX2" fmla="*/ 2644140 w 2644140"/>
                <a:gd name="connsiteY2" fmla="*/ 792000 h 792000"/>
                <a:gd name="connsiteX3" fmla="*/ 0 w 2644140"/>
                <a:gd name="connsiteY3" fmla="*/ 792000 h 792000"/>
                <a:gd name="connsiteX4" fmla="*/ 0 w 2644140"/>
                <a:gd name="connsiteY4" fmla="*/ 0 h 79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4140" h="792000">
                  <a:moveTo>
                    <a:pt x="0" y="0"/>
                  </a:moveTo>
                  <a:lnTo>
                    <a:pt x="2644140" y="0"/>
                  </a:lnTo>
                  <a:lnTo>
                    <a:pt x="2644140" y="792000"/>
                  </a:lnTo>
                  <a:lnTo>
                    <a:pt x="0" y="79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28016" tIns="45720" rIns="128016" bIns="45720" numCol="1" spcCol="1270" anchor="ctr" anchorCtr="0">
              <a:noAutofit/>
            </a:bodyPr>
            <a:lstStyle/>
            <a:p>
              <a:pPr algn="ctr" defTabSz="80008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>
                  <a:srgbClr val="000000"/>
                </a:buClr>
              </a:pPr>
              <a:r>
                <a:rPr lang="en-US" sz="1867" b="1" dirty="0">
                  <a:solidFill>
                    <a:prstClr val="white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05</a:t>
              </a:r>
            </a:p>
          </p:txBody>
        </p:sp>
      </p:grp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15F11023-8542-416A-B37B-C8E526272B2F}"/>
              </a:ext>
            </a:extLst>
          </p:cNvPr>
          <p:cNvSpPr/>
          <p:nvPr/>
        </p:nvSpPr>
        <p:spPr>
          <a:xfrm>
            <a:off x="2431143" y="3733800"/>
            <a:ext cx="9204960" cy="792163"/>
          </a:xfrm>
          <a:custGeom>
            <a:avLst/>
            <a:gdLst>
              <a:gd name="connsiteX0" fmla="*/ 0 w 7192060"/>
              <a:gd name="connsiteY0" fmla="*/ 0 h 792000"/>
              <a:gd name="connsiteX1" fmla="*/ 7192060 w 7192060"/>
              <a:gd name="connsiteY1" fmla="*/ 0 h 792000"/>
              <a:gd name="connsiteX2" fmla="*/ 7192060 w 7192060"/>
              <a:gd name="connsiteY2" fmla="*/ 792000 h 792000"/>
              <a:gd name="connsiteX3" fmla="*/ 0 w 7192060"/>
              <a:gd name="connsiteY3" fmla="*/ 792000 h 792000"/>
              <a:gd name="connsiteX4" fmla="*/ 0 w 7192060"/>
              <a:gd name="connsiteY4" fmla="*/ 0 h 79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92060" h="792000">
                <a:moveTo>
                  <a:pt x="0" y="0"/>
                </a:moveTo>
                <a:lnTo>
                  <a:pt x="7192060" y="0"/>
                </a:lnTo>
                <a:lnTo>
                  <a:pt x="7192060" y="792000"/>
                </a:lnTo>
                <a:lnTo>
                  <a:pt x="0" y="792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68580" tIns="68580" rIns="68580" bIns="68580" numCol="1" spcCol="1270" anchor="t" anchorCtr="0">
            <a:noAutofit/>
          </a:bodyPr>
          <a:lstStyle/>
          <a:p>
            <a:pPr marL="171446" lvl="1" indent="-171446" defTabSz="80008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lr>
                <a:srgbClr val="000000"/>
              </a:buClr>
              <a:buFont typeface="Arial"/>
              <a:buChar char="•"/>
            </a:pP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Menggunakan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asumsi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saat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ini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untuk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memperkirakan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jumlah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waktu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dan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ketidakpastian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arus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kas masa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depan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dan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secara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eksplisit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mengukur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biaya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ketidakpastian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tersebut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Pengukuran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menggunakan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suku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bunga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pasar</a:t>
            </a:r>
            <a:endParaRPr lang="en-US" b="1" i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8BB12F64-9F37-49E8-8E2B-98123FF4B87A}"/>
              </a:ext>
            </a:extLst>
          </p:cNvPr>
          <p:cNvSpPr/>
          <p:nvPr/>
        </p:nvSpPr>
        <p:spPr>
          <a:xfrm>
            <a:off x="2431143" y="4569853"/>
            <a:ext cx="9204960" cy="840348"/>
          </a:xfrm>
          <a:custGeom>
            <a:avLst/>
            <a:gdLst>
              <a:gd name="connsiteX0" fmla="*/ 0 w 7192060"/>
              <a:gd name="connsiteY0" fmla="*/ 0 h 792000"/>
              <a:gd name="connsiteX1" fmla="*/ 7192060 w 7192060"/>
              <a:gd name="connsiteY1" fmla="*/ 0 h 792000"/>
              <a:gd name="connsiteX2" fmla="*/ 7192060 w 7192060"/>
              <a:gd name="connsiteY2" fmla="*/ 792000 h 792000"/>
              <a:gd name="connsiteX3" fmla="*/ 0 w 7192060"/>
              <a:gd name="connsiteY3" fmla="*/ 792000 h 792000"/>
              <a:gd name="connsiteX4" fmla="*/ 0 w 7192060"/>
              <a:gd name="connsiteY4" fmla="*/ 0 h 79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92060" h="792000">
                <a:moveTo>
                  <a:pt x="0" y="0"/>
                </a:moveTo>
                <a:lnTo>
                  <a:pt x="7192060" y="0"/>
                </a:lnTo>
                <a:lnTo>
                  <a:pt x="7192060" y="792000"/>
                </a:lnTo>
                <a:lnTo>
                  <a:pt x="0" y="792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68580" tIns="68580" rIns="68580" bIns="68580" numCol="1" spcCol="1270" anchor="t" anchorCtr="0">
            <a:noAutofit/>
          </a:bodyPr>
          <a:lstStyle/>
          <a:p>
            <a:pPr marL="171446" lvl="1" indent="-171446" defTabSz="80008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lr>
                <a:srgbClr val="000000"/>
              </a:buClr>
              <a:buFont typeface="Arial"/>
              <a:buChar char="•"/>
            </a:pP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PSAK 117 Berlaku 1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Januari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2025 dan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penerapan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dini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diijinkan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 </a:t>
            </a:r>
            <a:endParaRPr lang="en-US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171446" lvl="1" indent="-171446" defTabSz="80008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lr>
                <a:srgbClr val="000000"/>
              </a:buClr>
              <a:buFont typeface="Arial"/>
              <a:buChar char="•"/>
            </a:pP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Diterapkan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secara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b="1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retrospektif</a:t>
            </a:r>
            <a:r>
              <a:rPr lang="en-US" b="1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kecuali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praktis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dalam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hal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ini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menggunakan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pendekatan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b="1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retrospektif</a:t>
            </a:r>
            <a:r>
              <a:rPr lang="en-US" b="1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b="1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dimodifikasi</a:t>
            </a:r>
            <a:r>
              <a:rPr lang="en-US" b="1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atau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pendekatan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b="1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nilai</a:t>
            </a:r>
            <a:r>
              <a:rPr lang="en-US" b="1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b="1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wajar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</a:t>
            </a:r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F0F8DDB-2A9B-46C5-B36B-D4940B5CDB04}"/>
              </a:ext>
            </a:extLst>
          </p:cNvPr>
          <p:cNvSpPr/>
          <p:nvPr/>
        </p:nvSpPr>
        <p:spPr>
          <a:xfrm>
            <a:off x="2438400" y="5456239"/>
            <a:ext cx="9204960" cy="792000"/>
          </a:xfrm>
          <a:custGeom>
            <a:avLst/>
            <a:gdLst>
              <a:gd name="connsiteX0" fmla="*/ 0 w 7192060"/>
              <a:gd name="connsiteY0" fmla="*/ 0 h 792000"/>
              <a:gd name="connsiteX1" fmla="*/ 7192060 w 7192060"/>
              <a:gd name="connsiteY1" fmla="*/ 0 h 792000"/>
              <a:gd name="connsiteX2" fmla="*/ 7192060 w 7192060"/>
              <a:gd name="connsiteY2" fmla="*/ 792000 h 792000"/>
              <a:gd name="connsiteX3" fmla="*/ 0 w 7192060"/>
              <a:gd name="connsiteY3" fmla="*/ 792000 h 792000"/>
              <a:gd name="connsiteX4" fmla="*/ 0 w 7192060"/>
              <a:gd name="connsiteY4" fmla="*/ 0 h 79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92060" h="792000">
                <a:moveTo>
                  <a:pt x="0" y="0"/>
                </a:moveTo>
                <a:lnTo>
                  <a:pt x="7192060" y="0"/>
                </a:lnTo>
                <a:lnTo>
                  <a:pt x="7192060" y="792000"/>
                </a:lnTo>
                <a:lnTo>
                  <a:pt x="0" y="792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68580" tIns="68580" rIns="68580" bIns="68580" numCol="1" spcCol="1270" anchor="t" anchorCtr="0">
            <a:noAutofit/>
          </a:bodyPr>
          <a:lstStyle/>
          <a:p>
            <a:pPr marL="171446" lvl="1" indent="-171446" defTabSz="80008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lr>
                <a:srgbClr val="000000"/>
              </a:buClr>
              <a:buFont typeface="Arial"/>
              <a:buChar char="•"/>
            </a:pP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Perubahan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standar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membawa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perubahaan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signifikan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pada dana, proses dan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sistem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dan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membutuhkan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koordinasi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lebih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besar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antara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banyak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fungsi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bisnis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: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keuangan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aktuaria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teknologi</a:t>
            </a:r>
            <a:r>
              <a:rPr lang="en-US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informasi</a:t>
            </a:r>
            <a:endParaRPr lang="en-US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6B6558D-1863-4E51-884D-347D1723771A}"/>
              </a:ext>
            </a:extLst>
          </p:cNvPr>
          <p:cNvSpPr/>
          <p:nvPr/>
        </p:nvSpPr>
        <p:spPr>
          <a:xfrm>
            <a:off x="-68580" y="6324600"/>
            <a:ext cx="953189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Ref: </a:t>
            </a:r>
            <a:r>
              <a:rPr lang="en-US" sz="1400" b="1" kern="0" dirty="0" err="1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b="1" kern="0" dirty="0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Reguler</a:t>
            </a:r>
            <a:r>
              <a:rPr lang="en-US" sz="1400" b="1" kern="0" dirty="0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Discussion Accounting Series IAI – DE PSAK 74 </a:t>
            </a:r>
            <a:r>
              <a:rPr lang="en-US" sz="1400" b="1" kern="0" dirty="0" err="1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Kontrak</a:t>
            </a:r>
            <a:r>
              <a:rPr lang="en-US" sz="1400" b="1" kern="0" dirty="0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Asuransi</a:t>
            </a:r>
            <a:r>
              <a:rPr lang="en-US" sz="1400" b="1" kern="0" dirty="0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17/9/2020–</a:t>
            </a:r>
          </a:p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b="1" kern="0" dirty="0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Alexander </a:t>
            </a:r>
            <a:r>
              <a:rPr lang="en-US" sz="1400" b="1" kern="0" dirty="0" err="1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Tansil</a:t>
            </a:r>
            <a:r>
              <a:rPr lang="en-US" sz="1400" b="1" kern="0" dirty="0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: Overview Ruang </a:t>
            </a:r>
            <a:r>
              <a:rPr lang="en-US" sz="1400" b="1" kern="0" dirty="0" err="1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Lingkup</a:t>
            </a:r>
            <a:r>
              <a:rPr lang="en-US" sz="1400" b="1" kern="0" dirty="0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(DE) PSAK 74 </a:t>
            </a:r>
            <a:r>
              <a:rPr lang="en-US" sz="1400" b="1" kern="0" dirty="0" err="1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Kontrak</a:t>
            </a:r>
            <a:r>
              <a:rPr lang="en-US" sz="1400" b="1" kern="0" dirty="0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D8BA22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Asuransi</a:t>
            </a:r>
            <a:endParaRPr lang="en-ID" sz="1400" b="1" kern="0" dirty="0">
              <a:solidFill>
                <a:srgbClr val="D8BA22">
                  <a:lumMod val="75000"/>
                </a:srgbClr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39323422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1F1E86-2B36-4388-84E4-ADA6AA2169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4022" y="-37374"/>
            <a:ext cx="11658600" cy="864703"/>
          </a:xfrm>
        </p:spPr>
        <p:txBody>
          <a:bodyPr/>
          <a:lstStyle/>
          <a:p>
            <a:r>
              <a:rPr lang="en-US" sz="3600" dirty="0" err="1"/>
              <a:t>Perbedaan</a:t>
            </a:r>
            <a:r>
              <a:rPr lang="en-US" sz="3600" dirty="0"/>
              <a:t> PSAK 62 dan PSAK 117</a:t>
            </a:r>
            <a:endParaRPr lang="en-ID" sz="3600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B62861E-C9AB-4B9B-9F86-B4E9D0768D42}"/>
              </a:ext>
            </a:extLst>
          </p:cNvPr>
          <p:cNvSpPr/>
          <p:nvPr/>
        </p:nvSpPr>
        <p:spPr bwMode="auto">
          <a:xfrm>
            <a:off x="1288867" y="1331287"/>
            <a:ext cx="4092956" cy="747323"/>
          </a:xfrm>
          <a:prstGeom prst="rect">
            <a:avLst/>
          </a:prstGeom>
          <a:solidFill>
            <a:srgbClr val="F4E0C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Perlakuan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beragam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pada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jenis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perusahaan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dan negara</a:t>
            </a: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2C7A4C0-13AC-4BC4-AE59-BC672868C63C}"/>
              </a:ext>
            </a:extLst>
          </p:cNvPr>
          <p:cNvSpPr/>
          <p:nvPr/>
        </p:nvSpPr>
        <p:spPr bwMode="auto">
          <a:xfrm>
            <a:off x="1288867" y="2214661"/>
            <a:ext cx="4092956" cy="859124"/>
          </a:xfrm>
          <a:prstGeom prst="rect">
            <a:avLst/>
          </a:prstGeom>
          <a:solidFill>
            <a:srgbClr val="F4E0C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Perhitungan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liabilitas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untuk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berdurasi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panjang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bersifat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statis (mis.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sumsi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berubah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)</a:t>
            </a: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5C997DB-B752-4657-B46F-9972897B965C}"/>
              </a:ext>
            </a:extLst>
          </p:cNvPr>
          <p:cNvSpPr/>
          <p:nvPr/>
        </p:nvSpPr>
        <p:spPr bwMode="auto">
          <a:xfrm>
            <a:off x="1288867" y="3193552"/>
            <a:ext cx="4092956" cy="864704"/>
          </a:xfrm>
          <a:prstGeom prst="rect">
            <a:avLst/>
          </a:prstGeom>
          <a:solidFill>
            <a:srgbClr val="F4E0C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Tingkat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diskonto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berdasarkan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perkiraan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mencerminkan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risiko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ekonomi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(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misalnya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tarif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berbasis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asset)</a:t>
            </a: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BD87DB0-8BE6-495B-B3E7-0C41C3F8F035}"/>
              </a:ext>
            </a:extLst>
          </p:cNvPr>
          <p:cNvSpPr/>
          <p:nvPr/>
        </p:nvSpPr>
        <p:spPr bwMode="auto">
          <a:xfrm>
            <a:off x="1288867" y="4169350"/>
            <a:ext cx="4092956" cy="781039"/>
          </a:xfrm>
          <a:prstGeom prst="rect">
            <a:avLst/>
          </a:prstGeom>
          <a:solidFill>
            <a:srgbClr val="F4E0C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Perhitungan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liabilitas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memperhitungkan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efek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time value of money 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(</a:t>
            </a:r>
            <a:r>
              <a:rPr lang="en-US" sz="1600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e.g. non-life insurance contracts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)</a:t>
            </a: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AA8805F-C0C4-4F15-ACC2-015C494E3C3A}"/>
              </a:ext>
            </a:extLst>
          </p:cNvPr>
          <p:cNvSpPr/>
          <p:nvPr/>
        </p:nvSpPr>
        <p:spPr bwMode="auto">
          <a:xfrm>
            <a:off x="1259838" y="5060924"/>
            <a:ext cx="4092956" cy="610313"/>
          </a:xfrm>
          <a:prstGeom prst="rect">
            <a:avLst/>
          </a:prstGeom>
          <a:solidFill>
            <a:srgbClr val="F4E0C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Kurang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memperhatikan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nilai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ekonomi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dari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“embedded option dan guarantees</a:t>
            </a:r>
            <a:r>
              <a:rPr lang="en-US" sz="2000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”</a:t>
            </a:r>
            <a:endParaRPr lang="en-ID" sz="2000" i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8CBD15F-CC58-461B-95B8-6EE82578B51E}"/>
              </a:ext>
            </a:extLst>
          </p:cNvPr>
          <p:cNvSpPr/>
          <p:nvPr/>
        </p:nvSpPr>
        <p:spPr bwMode="auto">
          <a:xfrm>
            <a:off x="6444003" y="1313039"/>
            <a:ext cx="4312244" cy="82676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Praktik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akuntansi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konsisten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untuk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setiap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di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semua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perusahaan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Terdapat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model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pengukuran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umum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(GMM) / BBA</a:t>
            </a:r>
            <a:endParaRPr lang="en-ID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02ECD5F-CF6A-44EF-ABDC-9A4D6FA78CB2}"/>
              </a:ext>
            </a:extLst>
          </p:cNvPr>
          <p:cNvSpPr/>
          <p:nvPr/>
        </p:nvSpPr>
        <p:spPr bwMode="auto">
          <a:xfrm>
            <a:off x="6428172" y="2254004"/>
            <a:ext cx="4286992" cy="8039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Perhitungan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liabilitas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diupdate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setiap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kali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sehingga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asumsi-asumsi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digunakan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merefleksikan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kondisi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ekonomi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terkini</a:t>
            </a:r>
            <a:endParaRPr lang="en-ID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F3D7820-927B-4161-BC05-03A5B69FE700}"/>
              </a:ext>
            </a:extLst>
          </p:cNvPr>
          <p:cNvSpPr/>
          <p:nvPr/>
        </p:nvSpPr>
        <p:spPr bwMode="auto">
          <a:xfrm>
            <a:off x="6397348" y="3244979"/>
            <a:ext cx="4286992" cy="6741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Tingkat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diskonto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merefleksikan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karakteristik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dari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cashflows pada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setiap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endParaRPr lang="en-ID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F382B64-F689-4F7E-835F-56AA5568C6DB}"/>
              </a:ext>
            </a:extLst>
          </p:cNvPr>
          <p:cNvSpPr/>
          <p:nvPr/>
        </p:nvSpPr>
        <p:spPr bwMode="auto">
          <a:xfrm>
            <a:off x="6397348" y="4160617"/>
            <a:ext cx="4323069" cy="78103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Perhitungan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liabilitas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selalu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memperhitungkan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efek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time value of money</a:t>
            </a:r>
            <a:endParaRPr lang="en-ID" sz="1600" i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534E950F-EFB1-4F5C-B914-B21570B50457}"/>
              </a:ext>
            </a:extLst>
          </p:cNvPr>
          <p:cNvSpPr/>
          <p:nvPr/>
        </p:nvSpPr>
        <p:spPr bwMode="auto">
          <a:xfrm>
            <a:off x="6397898" y="5037699"/>
            <a:ext cx="4312244" cy="62897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Pengukuran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merefleksikan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probabilitas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mungkin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terjadi</a:t>
            </a:r>
            <a:endParaRPr lang="en-ID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4" name="Arrow: Right 13">
            <a:extLst>
              <a:ext uri="{FF2B5EF4-FFF2-40B4-BE49-F238E27FC236}">
                <a16:creationId xmlns:a16="http://schemas.microsoft.com/office/drawing/2014/main" id="{F3E9AAA6-3A9E-4E12-A8EB-ACE9A894F7D9}"/>
              </a:ext>
            </a:extLst>
          </p:cNvPr>
          <p:cNvSpPr/>
          <p:nvPr/>
        </p:nvSpPr>
        <p:spPr bwMode="auto">
          <a:xfrm>
            <a:off x="5629271" y="1516425"/>
            <a:ext cx="514051" cy="484632"/>
          </a:xfrm>
          <a:prstGeom prst="rightArrow">
            <a:avLst/>
          </a:prstGeom>
          <a:solidFill>
            <a:schemeClr val="accent3">
              <a:lumMod val="5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20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5" name="Arrow: Right 14">
            <a:extLst>
              <a:ext uri="{FF2B5EF4-FFF2-40B4-BE49-F238E27FC236}">
                <a16:creationId xmlns:a16="http://schemas.microsoft.com/office/drawing/2014/main" id="{F5FB9934-C33E-43E4-A7F8-71B29536C8AA}"/>
              </a:ext>
            </a:extLst>
          </p:cNvPr>
          <p:cNvSpPr/>
          <p:nvPr/>
        </p:nvSpPr>
        <p:spPr bwMode="auto">
          <a:xfrm>
            <a:off x="5581949" y="2380761"/>
            <a:ext cx="514051" cy="484632"/>
          </a:xfrm>
          <a:prstGeom prst="rightArrow">
            <a:avLst/>
          </a:prstGeom>
          <a:solidFill>
            <a:schemeClr val="accent3">
              <a:lumMod val="5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20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6" name="Arrow: Right 15">
            <a:extLst>
              <a:ext uri="{FF2B5EF4-FFF2-40B4-BE49-F238E27FC236}">
                <a16:creationId xmlns:a16="http://schemas.microsoft.com/office/drawing/2014/main" id="{9AB553E1-E24A-4F46-9839-24F1A6A1D4DE}"/>
              </a:ext>
            </a:extLst>
          </p:cNvPr>
          <p:cNvSpPr/>
          <p:nvPr/>
        </p:nvSpPr>
        <p:spPr bwMode="auto">
          <a:xfrm>
            <a:off x="5581949" y="3355877"/>
            <a:ext cx="514051" cy="484632"/>
          </a:xfrm>
          <a:prstGeom prst="rightArrow">
            <a:avLst/>
          </a:prstGeom>
          <a:solidFill>
            <a:schemeClr val="accent3">
              <a:lumMod val="5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20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7" name="Arrow: Right 16">
            <a:extLst>
              <a:ext uri="{FF2B5EF4-FFF2-40B4-BE49-F238E27FC236}">
                <a16:creationId xmlns:a16="http://schemas.microsoft.com/office/drawing/2014/main" id="{197BD961-7AD2-4D31-95F6-FD89B86FFF31}"/>
              </a:ext>
            </a:extLst>
          </p:cNvPr>
          <p:cNvSpPr/>
          <p:nvPr/>
        </p:nvSpPr>
        <p:spPr bwMode="auto">
          <a:xfrm>
            <a:off x="5581949" y="4241900"/>
            <a:ext cx="514051" cy="484632"/>
          </a:xfrm>
          <a:prstGeom prst="rightArrow">
            <a:avLst/>
          </a:prstGeom>
          <a:solidFill>
            <a:schemeClr val="accent3">
              <a:lumMod val="5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20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8" name="Arrow: Right 17">
            <a:extLst>
              <a:ext uri="{FF2B5EF4-FFF2-40B4-BE49-F238E27FC236}">
                <a16:creationId xmlns:a16="http://schemas.microsoft.com/office/drawing/2014/main" id="{023DF816-C572-418F-BC3A-72F2DAB9E087}"/>
              </a:ext>
            </a:extLst>
          </p:cNvPr>
          <p:cNvSpPr/>
          <p:nvPr/>
        </p:nvSpPr>
        <p:spPr bwMode="auto">
          <a:xfrm>
            <a:off x="5574816" y="5186604"/>
            <a:ext cx="514051" cy="484632"/>
          </a:xfrm>
          <a:prstGeom prst="rightArrow">
            <a:avLst/>
          </a:prstGeom>
          <a:solidFill>
            <a:schemeClr val="accent3">
              <a:lumMod val="5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20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1BFDC754-55CA-4DFE-8C3D-CCC1EFF1D683}"/>
              </a:ext>
            </a:extLst>
          </p:cNvPr>
          <p:cNvSpPr/>
          <p:nvPr/>
        </p:nvSpPr>
        <p:spPr bwMode="auto">
          <a:xfrm>
            <a:off x="2410025" y="762001"/>
            <a:ext cx="1447799" cy="378319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PSAK 62</a:t>
            </a:r>
            <a:endParaRPr lang="en-ID" sz="24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DA9C402-6103-4457-B918-B2AA26EE5C81}"/>
              </a:ext>
            </a:extLst>
          </p:cNvPr>
          <p:cNvSpPr/>
          <p:nvPr/>
        </p:nvSpPr>
        <p:spPr bwMode="auto">
          <a:xfrm>
            <a:off x="8582226" y="799077"/>
            <a:ext cx="1717111" cy="318913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PSAK 74</a:t>
            </a:r>
            <a:endParaRPr lang="en-ID" sz="24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C214513F-BFB3-4D2E-B90A-615A2308FA4F}"/>
              </a:ext>
            </a:extLst>
          </p:cNvPr>
          <p:cNvSpPr/>
          <p:nvPr/>
        </p:nvSpPr>
        <p:spPr bwMode="auto">
          <a:xfrm>
            <a:off x="1842978" y="5780420"/>
            <a:ext cx="8456359" cy="48463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867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IFRS 4 / PSAK 62 </a:t>
            </a:r>
            <a:r>
              <a:rPr lang="en-US" sz="1867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merupakan</a:t>
            </a:r>
            <a:r>
              <a:rPr lang="en-US" sz="1867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standar</a:t>
            </a:r>
            <a:r>
              <a:rPr lang="en-US" sz="1867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sementara</a:t>
            </a:r>
            <a:r>
              <a:rPr lang="en-US" sz="1867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– PSAK 117 </a:t>
            </a:r>
            <a:r>
              <a:rPr lang="en-US" sz="1867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Standar</a:t>
            </a:r>
            <a:r>
              <a:rPr lang="en-US" sz="1867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Definitif</a:t>
            </a:r>
            <a:endParaRPr lang="en-ID" sz="1867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3" name="Rectangle 6">
            <a:extLst>
              <a:ext uri="{FF2B5EF4-FFF2-40B4-BE49-F238E27FC236}">
                <a16:creationId xmlns:a16="http://schemas.microsoft.com/office/drawing/2014/main" id="{BF3F1290-B39A-46AF-9FB6-FBBBAAE50D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15443200" y="8331200"/>
            <a:ext cx="3386667" cy="609600"/>
          </a:xfrm>
          <a:prstGeom prst="rect">
            <a:avLst/>
          </a:prstGeom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1" fontAlgn="base" hangingPunct="1">
              <a:spcBef>
                <a:spcPct val="20000"/>
              </a:spcBef>
              <a:spcAft>
                <a:spcPct val="0"/>
              </a:spcAft>
              <a:buFontTx/>
              <a:buNone/>
              <a:defRPr sz="2133"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609585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1219170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1828754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2438339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3047924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6pPr>
            <a:lvl7pPr marL="3657509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7pPr>
            <a:lvl8pPr marL="4267093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8pPr>
            <a:lvl9pPr marL="4876678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9pPr>
          </a:lstStyle>
          <a:p>
            <a:pPr defTabSz="1219170">
              <a:buClr>
                <a:srgbClr val="000000"/>
              </a:buClr>
              <a:defRPr/>
            </a:pPr>
            <a:fld id="{AE159B1A-E57C-4D18-A5EC-F7F34A3964FB}" type="slidenum">
              <a:rPr lang="en-US" altLang="en-US">
                <a:solidFill>
                  <a:prstClr val="black"/>
                </a:solidFill>
                <a:sym typeface="Arial"/>
              </a:rPr>
              <a:pPr defTabSz="1219170">
                <a:buClr>
                  <a:srgbClr val="000000"/>
                </a:buClr>
                <a:defRPr/>
              </a:pPr>
              <a:t>55</a:t>
            </a:fld>
            <a:endParaRPr lang="en-US" altLang="en-US" sz="1800" b="1" dirty="0">
              <a:solidFill>
                <a:prstClr val="black"/>
              </a:solidFill>
              <a:sym typeface="Arial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085B2606-0063-4A96-8590-8D1A0E15CB82}"/>
              </a:ext>
            </a:extLst>
          </p:cNvPr>
          <p:cNvSpPr/>
          <p:nvPr/>
        </p:nvSpPr>
        <p:spPr>
          <a:xfrm>
            <a:off x="-68579" y="6400800"/>
            <a:ext cx="928878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Ref: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Webinar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Penerapan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PSAK 117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Kontrak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Asuransi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dalam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Perhitungan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Aktuaria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– PPPK</a:t>
            </a:r>
          </a:p>
          <a:p>
            <a:pPr defTabSz="1219170">
              <a:buClr>
                <a:srgbClr val="000000"/>
              </a:buClr>
            </a:pP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: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Junaidi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Amin –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Penerapan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PSAK 74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dalam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Perspektif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Aktuaris</a:t>
            </a:r>
            <a:endParaRPr lang="en-ID" sz="1400" kern="0" dirty="0">
              <a:solidFill>
                <a:srgbClr val="F8E7CE">
                  <a:lumMod val="50000"/>
                </a:srgbClr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9132165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A8D7C1-FF1F-4FF5-94D7-82238B2F47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4400" y="2"/>
            <a:ext cx="10009744" cy="970327"/>
          </a:xfrm>
        </p:spPr>
        <p:txBody>
          <a:bodyPr/>
          <a:lstStyle/>
          <a:p>
            <a:pPr algn="ctr"/>
            <a:r>
              <a:rPr lang="en-US" sz="3600" dirty="0" err="1"/>
              <a:t>Perbandingan</a:t>
            </a:r>
            <a:r>
              <a:rPr lang="en-US" sz="3600" dirty="0"/>
              <a:t> LK IFRS 4 dan IFRS 17</a:t>
            </a:r>
            <a:endParaRPr lang="en-ID" sz="3600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B302C2B-E4D5-4866-84BA-71B84F7FCD7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0812" y="1447801"/>
            <a:ext cx="9693333" cy="4759035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EB05C106-BC07-41BC-A544-221AA6B15508}"/>
              </a:ext>
            </a:extLst>
          </p:cNvPr>
          <p:cNvSpPr txBox="1">
            <a:spLocks/>
          </p:cNvSpPr>
          <p:nvPr/>
        </p:nvSpPr>
        <p:spPr bwMode="auto">
          <a:xfrm>
            <a:off x="914400" y="925046"/>
            <a:ext cx="8153400" cy="4784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  <a:lvl2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2pPr>
            <a:lvl3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3pPr>
            <a:lvl4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4pPr>
            <a:lvl5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5pPr>
            <a:lvl6pPr marL="6826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6pPr>
            <a:lvl7pPr marL="11398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7pPr>
            <a:lvl8pPr marL="15970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8pPr>
            <a:lvl9pPr marL="20542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9pPr>
          </a:lstStyle>
          <a:p>
            <a:pPr marL="313259" indent="-8466" defTabSz="1219170">
              <a:buClr>
                <a:srgbClr val="000000"/>
              </a:buClr>
            </a:pPr>
            <a:r>
              <a:rPr lang="en-US" sz="2400" kern="0" dirty="0" err="1">
                <a:solidFill>
                  <a:prstClr val="black"/>
                </a:solidFill>
                <a:sym typeface="Arial"/>
              </a:rPr>
              <a:t>Laporan</a:t>
            </a:r>
            <a:r>
              <a:rPr lang="en-US" sz="2400" kern="0" dirty="0">
                <a:solidFill>
                  <a:prstClr val="black"/>
                </a:solidFill>
                <a:sym typeface="Arial"/>
              </a:rPr>
              <a:t> </a:t>
            </a:r>
            <a:r>
              <a:rPr lang="en-US" sz="2400" kern="0" dirty="0" err="1">
                <a:solidFill>
                  <a:prstClr val="black"/>
                </a:solidFill>
                <a:sym typeface="Arial"/>
              </a:rPr>
              <a:t>Laba</a:t>
            </a:r>
            <a:r>
              <a:rPr lang="en-US" sz="2400" kern="0" dirty="0">
                <a:solidFill>
                  <a:prstClr val="black"/>
                </a:solidFill>
                <a:sym typeface="Arial"/>
              </a:rPr>
              <a:t> </a:t>
            </a:r>
            <a:r>
              <a:rPr lang="en-US" sz="2400" kern="0" dirty="0" err="1">
                <a:solidFill>
                  <a:prstClr val="black"/>
                </a:solidFill>
                <a:sym typeface="Arial"/>
              </a:rPr>
              <a:t>Rugi</a:t>
            </a:r>
            <a:r>
              <a:rPr lang="en-US" sz="2400" kern="0" dirty="0">
                <a:solidFill>
                  <a:prstClr val="black"/>
                </a:solidFill>
                <a:sym typeface="Arial"/>
              </a:rPr>
              <a:t> dan </a:t>
            </a:r>
            <a:r>
              <a:rPr lang="en-US" sz="2400" kern="0" dirty="0" err="1">
                <a:solidFill>
                  <a:prstClr val="black"/>
                </a:solidFill>
                <a:sym typeface="Arial"/>
              </a:rPr>
              <a:t>Penghasilan</a:t>
            </a:r>
            <a:r>
              <a:rPr lang="en-US" sz="2400" kern="0" dirty="0">
                <a:solidFill>
                  <a:prstClr val="black"/>
                </a:solidFill>
                <a:sym typeface="Arial"/>
              </a:rPr>
              <a:t> </a:t>
            </a:r>
            <a:r>
              <a:rPr lang="en-US" sz="2400" kern="0" dirty="0" err="1">
                <a:solidFill>
                  <a:prstClr val="black"/>
                </a:solidFill>
                <a:sym typeface="Arial"/>
              </a:rPr>
              <a:t>Komprehensif</a:t>
            </a:r>
            <a:r>
              <a:rPr lang="en-US" sz="2400" kern="0" dirty="0">
                <a:solidFill>
                  <a:prstClr val="black"/>
                </a:solidFill>
                <a:sym typeface="Arial"/>
              </a:rPr>
              <a:t> Lain</a:t>
            </a:r>
            <a:endParaRPr lang="en-ID" sz="2400" kern="0" dirty="0">
              <a:solidFill>
                <a:prstClr val="black"/>
              </a:solidFill>
              <a:sym typeface="Arial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8ACED76-B0EF-4C7B-8331-BFA8414510C6}"/>
              </a:ext>
            </a:extLst>
          </p:cNvPr>
          <p:cNvSpPr/>
          <p:nvPr/>
        </p:nvSpPr>
        <p:spPr>
          <a:xfrm>
            <a:off x="-68579" y="6400801"/>
            <a:ext cx="928878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Ref: </a:t>
            </a: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 Webinar </a:t>
            </a: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Penerapan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 PSAK 74 </a:t>
            </a: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Kontrak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Asuransi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dalam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Perhitungan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Aktuaria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 – PPPK</a:t>
            </a:r>
          </a:p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: </a:t>
            </a: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Sensi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Wondabio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 – Implementation Issues in </a:t>
            </a: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Insuransi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 Industry – 23 </a:t>
            </a:r>
            <a:r>
              <a:rPr lang="en-US" sz="1400" b="1" kern="0" dirty="0" err="1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Juni</a:t>
            </a:r>
            <a:r>
              <a:rPr lang="en-US" sz="1400" b="1" kern="0" dirty="0">
                <a:solidFill>
                  <a:schemeClr val="tx2">
                    <a:lumMod val="50000"/>
                  </a:schemeClr>
                </a:solidFill>
                <a:latin typeface="Arial" charset="0"/>
                <a:cs typeface="Arial"/>
                <a:sym typeface="Arial"/>
              </a:rPr>
              <a:t> 2021</a:t>
            </a:r>
            <a:endParaRPr lang="en-ID" sz="1400" b="1" kern="0" dirty="0">
              <a:solidFill>
                <a:schemeClr val="tx2">
                  <a:lumMod val="50000"/>
                </a:schemeClr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34B18EE-1D82-4178-8050-1979C205674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15443200" y="8331200"/>
            <a:ext cx="3386667" cy="609600"/>
          </a:xfrm>
          <a:prstGeom prst="rect">
            <a:avLst/>
          </a:prstGeom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1" fontAlgn="base" hangingPunct="1">
              <a:spcBef>
                <a:spcPct val="20000"/>
              </a:spcBef>
              <a:spcAft>
                <a:spcPct val="0"/>
              </a:spcAft>
              <a:buFontTx/>
              <a:buNone/>
              <a:defRPr sz="2133"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609585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1219170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1828754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2438339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3047924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6pPr>
            <a:lvl7pPr marL="3657509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7pPr>
            <a:lvl8pPr marL="4267093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8pPr>
            <a:lvl9pPr marL="4876678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9pPr>
          </a:lstStyle>
          <a:p>
            <a:pPr defTabSz="1219170">
              <a:buClr>
                <a:srgbClr val="000000"/>
              </a:buClr>
              <a:defRPr/>
            </a:pPr>
            <a:fld id="{AE159B1A-E57C-4D18-A5EC-F7F34A3964FB}" type="slidenum">
              <a:rPr lang="en-US" altLang="en-US">
                <a:solidFill>
                  <a:prstClr val="black"/>
                </a:solidFill>
                <a:sym typeface="Arial"/>
              </a:rPr>
              <a:pPr defTabSz="1219170">
                <a:buClr>
                  <a:srgbClr val="000000"/>
                </a:buClr>
                <a:defRPr/>
              </a:pPr>
              <a:t>56</a:t>
            </a:fld>
            <a:endParaRPr lang="en-US" altLang="en-US" sz="1800" b="1" dirty="0">
              <a:solidFill>
                <a:prstClr val="black"/>
              </a:solidFill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7505370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9A8D7C1-FF1F-4FF5-94D7-82238B2F47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4400" y="2"/>
            <a:ext cx="10009744" cy="970327"/>
          </a:xfrm>
        </p:spPr>
        <p:txBody>
          <a:bodyPr/>
          <a:lstStyle/>
          <a:p>
            <a:pPr algn="ctr"/>
            <a:r>
              <a:rPr lang="en-US" sz="3600" dirty="0" err="1"/>
              <a:t>Perbandingan</a:t>
            </a:r>
            <a:r>
              <a:rPr lang="en-US" sz="3600" dirty="0"/>
              <a:t> LK IFRS 4 dan IFRS 17</a:t>
            </a:r>
            <a:endParaRPr lang="en-ID" sz="3600" dirty="0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05C106-BC07-41BC-A544-221AA6B15508}"/>
              </a:ext>
            </a:extLst>
          </p:cNvPr>
          <p:cNvSpPr txBox="1">
            <a:spLocks/>
          </p:cNvSpPr>
          <p:nvPr/>
        </p:nvSpPr>
        <p:spPr bwMode="auto">
          <a:xfrm>
            <a:off x="914400" y="942074"/>
            <a:ext cx="8153400" cy="4784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  <a:lvl2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2pPr>
            <a:lvl3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3pPr>
            <a:lvl4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4pPr>
            <a:lvl5pPr marL="234950" indent="-6350" algn="l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rgbClr val="990099"/>
                </a:solidFill>
                <a:latin typeface="Arial" charset="0"/>
              </a:defRPr>
            </a:lvl5pPr>
            <a:lvl6pPr marL="6826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6pPr>
            <a:lvl7pPr marL="11398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7pPr>
            <a:lvl8pPr marL="15970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8pPr>
            <a:lvl9pPr marL="2054225" algn="l" rtl="0" fontAlgn="base">
              <a:spcBef>
                <a:spcPct val="0"/>
              </a:spcBef>
              <a:spcAft>
                <a:spcPct val="0"/>
              </a:spcAft>
              <a:defRPr sz="4000" b="1">
                <a:solidFill>
                  <a:srgbClr val="FFFF00"/>
                </a:solidFill>
                <a:latin typeface="Arial" charset="0"/>
              </a:defRPr>
            </a:lvl9pPr>
          </a:lstStyle>
          <a:p>
            <a:pPr marL="313259" indent="-8466" defTabSz="1219170">
              <a:buClr>
                <a:srgbClr val="000000"/>
              </a:buClr>
            </a:pPr>
            <a:r>
              <a:rPr lang="en-US" sz="2400" kern="0" dirty="0" err="1">
                <a:solidFill>
                  <a:prstClr val="black"/>
                </a:solidFill>
                <a:sym typeface="Arial"/>
              </a:rPr>
              <a:t>Laporan</a:t>
            </a:r>
            <a:r>
              <a:rPr lang="en-US" sz="2400" kern="0" dirty="0">
                <a:solidFill>
                  <a:prstClr val="black"/>
                </a:solidFill>
                <a:sym typeface="Arial"/>
              </a:rPr>
              <a:t> </a:t>
            </a:r>
            <a:r>
              <a:rPr lang="en-US" sz="2400" kern="0" dirty="0" err="1">
                <a:solidFill>
                  <a:prstClr val="black"/>
                </a:solidFill>
                <a:sym typeface="Arial"/>
              </a:rPr>
              <a:t>Posisi</a:t>
            </a:r>
            <a:r>
              <a:rPr lang="en-US" sz="2400" kern="0" dirty="0">
                <a:solidFill>
                  <a:prstClr val="black"/>
                </a:solidFill>
                <a:sym typeface="Arial"/>
              </a:rPr>
              <a:t> </a:t>
            </a:r>
            <a:r>
              <a:rPr lang="en-US" sz="2400" kern="0" dirty="0" err="1">
                <a:solidFill>
                  <a:prstClr val="black"/>
                </a:solidFill>
                <a:sym typeface="Arial"/>
              </a:rPr>
              <a:t>Keuangan</a:t>
            </a:r>
            <a:endParaRPr lang="en-ID" sz="2400" kern="0" dirty="0">
              <a:solidFill>
                <a:prstClr val="black"/>
              </a:solidFill>
              <a:sym typeface="Arial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6876D0AC-1046-45C2-AA2E-3871FCE49E2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750" t="21111" r="10399" b="14134"/>
          <a:stretch/>
        </p:blipFill>
        <p:spPr>
          <a:xfrm>
            <a:off x="1126308" y="1468581"/>
            <a:ext cx="9602653" cy="4703619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C7BBB77C-1E6B-46F1-BAE9-0826AEA0BA81}"/>
              </a:ext>
            </a:extLst>
          </p:cNvPr>
          <p:cNvSpPr/>
          <p:nvPr/>
        </p:nvSpPr>
        <p:spPr>
          <a:xfrm>
            <a:off x="-109727" y="6449568"/>
            <a:ext cx="932992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Ref: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Webinar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Penerapan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PSAK 74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Kontrak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Asuransi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dalam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Perhitungan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Aktuaria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– PPPK</a:t>
            </a:r>
          </a:p>
          <a:p>
            <a:pPr defTabSz="1219170">
              <a:buClr>
                <a:srgbClr val="000000"/>
              </a:buClr>
            </a:pP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: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Sensi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Wondabio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– Implementation Issues in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Insurani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Industry – 23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Juni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Arial" charset="0"/>
                <a:cs typeface="Arial"/>
                <a:sym typeface="Arial"/>
              </a:rPr>
              <a:t> 2021</a:t>
            </a:r>
            <a:endParaRPr lang="en-ID" sz="1400" kern="0" dirty="0">
              <a:solidFill>
                <a:srgbClr val="F8E7CE">
                  <a:lumMod val="50000"/>
                </a:srgbClr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A9DEAD-0C3D-4E89-88FB-501D39E8AC6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15443200" y="8331200"/>
            <a:ext cx="3386667" cy="609600"/>
          </a:xfrm>
          <a:prstGeom prst="rect">
            <a:avLst/>
          </a:prstGeom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1" fontAlgn="base" hangingPunct="1">
              <a:spcBef>
                <a:spcPct val="20000"/>
              </a:spcBef>
              <a:spcAft>
                <a:spcPct val="0"/>
              </a:spcAft>
              <a:buFontTx/>
              <a:buNone/>
              <a:defRPr sz="2133"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609585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1219170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1828754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2438339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3047924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6pPr>
            <a:lvl7pPr marL="3657509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7pPr>
            <a:lvl8pPr marL="4267093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8pPr>
            <a:lvl9pPr marL="4876678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9pPr>
          </a:lstStyle>
          <a:p>
            <a:pPr defTabSz="1219170">
              <a:buClr>
                <a:srgbClr val="000000"/>
              </a:buClr>
              <a:defRPr/>
            </a:pPr>
            <a:fld id="{AE159B1A-E57C-4D18-A5EC-F7F34A3964FB}" type="slidenum">
              <a:rPr lang="en-US" altLang="en-US">
                <a:solidFill>
                  <a:prstClr val="black"/>
                </a:solidFill>
                <a:sym typeface="Arial"/>
              </a:rPr>
              <a:pPr defTabSz="1219170">
                <a:buClr>
                  <a:srgbClr val="000000"/>
                </a:buClr>
                <a:defRPr/>
              </a:pPr>
              <a:t>57</a:t>
            </a:fld>
            <a:endParaRPr lang="en-US" altLang="en-US" sz="1800" b="1" dirty="0">
              <a:solidFill>
                <a:prstClr val="black"/>
              </a:solidFill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6645515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5FB689E-4733-4D08-9878-EB2281C217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5480" y="63044"/>
            <a:ext cx="11798723" cy="553997"/>
          </a:xfrm>
        </p:spPr>
        <p:txBody>
          <a:bodyPr/>
          <a:lstStyle/>
          <a:p>
            <a:pPr algn="ctr"/>
            <a:r>
              <a:rPr lang="en-US" sz="3200" dirty="0">
                <a:latin typeface="Fjalla One" panose="02000506040000020004" pitchFamily="2" charset="0"/>
              </a:rPr>
              <a:t>PSAK 117 </a:t>
            </a:r>
            <a:r>
              <a:rPr lang="en-US" sz="3200" i="1" dirty="0">
                <a:latin typeface="Fjalla One" panose="02000506040000020004" pitchFamily="2" charset="0"/>
              </a:rPr>
              <a:t>Profit Pattern</a:t>
            </a:r>
            <a:r>
              <a:rPr lang="en-US" sz="3200" dirty="0">
                <a:latin typeface="Fjalla One" panose="02000506040000020004" pitchFamily="2" charset="0"/>
              </a:rPr>
              <a:t> </a:t>
            </a:r>
            <a:r>
              <a:rPr lang="en-US" sz="3200" dirty="0" err="1">
                <a:latin typeface="Fjalla One" panose="02000506040000020004" pitchFamily="2" charset="0"/>
              </a:rPr>
              <a:t>Merata</a:t>
            </a:r>
            <a:r>
              <a:rPr lang="en-US" sz="3200" dirty="0">
                <a:latin typeface="Fjalla One" panose="02000506040000020004" pitchFamily="2" charset="0"/>
              </a:rPr>
              <a:t> </a:t>
            </a:r>
            <a:r>
              <a:rPr lang="en-US" sz="3200" dirty="0" err="1">
                <a:latin typeface="Fjalla One" panose="02000506040000020004" pitchFamily="2" charset="0"/>
              </a:rPr>
              <a:t>Selama</a:t>
            </a:r>
            <a:r>
              <a:rPr lang="en-US" sz="3200" dirty="0">
                <a:latin typeface="Fjalla One" panose="02000506040000020004" pitchFamily="2" charset="0"/>
              </a:rPr>
              <a:t> </a:t>
            </a:r>
            <a:r>
              <a:rPr lang="en-US" sz="3200" dirty="0" err="1">
                <a:latin typeface="Fjalla One" panose="02000506040000020004" pitchFamily="2" charset="0"/>
              </a:rPr>
              <a:t>Kontrak</a:t>
            </a:r>
            <a:r>
              <a:rPr lang="en-US" sz="3200" dirty="0">
                <a:latin typeface="Fjalla One" panose="02000506040000020004" pitchFamily="2" charset="0"/>
              </a:rPr>
              <a:t> </a:t>
            </a:r>
            <a:r>
              <a:rPr lang="en-US" sz="3200" dirty="0" err="1">
                <a:latin typeface="Fjalla One" panose="02000506040000020004" pitchFamily="2" charset="0"/>
              </a:rPr>
              <a:t>Asuransi</a:t>
            </a:r>
            <a:endParaRPr lang="en-ID" sz="3200" dirty="0">
              <a:latin typeface="Fjalla One" panose="02000506040000020004" pitchFamily="2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BF50BF-9901-4B61-A6B9-82EDE3A2B35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338423" y="894080"/>
            <a:ext cx="4460301" cy="3508083"/>
          </a:xfrm>
        </p:spPr>
        <p:txBody>
          <a:bodyPr/>
          <a:lstStyle/>
          <a:p>
            <a:pPr marL="380990" indent="-380990">
              <a:buFont typeface="Arial" panose="020B0604020202020204" pitchFamily="34" charset="0"/>
              <a:buChar char="•"/>
            </a:pP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PSAK 104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maupun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PSAK 117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akan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menghasikan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total profit yang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sama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sepanjang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kontrak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asuransi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Perbedaannya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pada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kapan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profit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akan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diakui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380990" indent="-380990">
              <a:buFont typeface="Arial" panose="020B0604020202020204" pitchFamily="34" charset="0"/>
              <a:buChar char="•"/>
            </a:pP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PSAK 104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secara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teori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membawa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profit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dari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suatu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kontrak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asuransi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ke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awal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kontrak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melalui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pengukuran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liabilitas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secara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i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Gross Premium Valuation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380990" indent="-380990">
              <a:buFont typeface="Arial" panose="020B0604020202020204" pitchFamily="34" charset="0"/>
              <a:buChar char="•"/>
            </a:pP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PSAK 117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memiliki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prinsip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bahwa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profit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diakui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sepanjang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kontrak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asuransi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secara</a:t>
            </a:r>
            <a:r>
              <a:rPr lang="en-US" sz="1867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merata</a:t>
            </a:r>
            <a:endParaRPr lang="en-ID" sz="1867" dirty="0"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0CDA0BE-EA26-41BF-BA1C-0534187501EF}"/>
              </a:ext>
            </a:extLst>
          </p:cNvPr>
          <p:cNvSpPr/>
          <p:nvPr/>
        </p:nvSpPr>
        <p:spPr bwMode="auto">
          <a:xfrm>
            <a:off x="417339" y="4491765"/>
            <a:ext cx="11381384" cy="160423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Implikasi</a:t>
            </a:r>
            <a:r>
              <a:rPr lang="en-US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:</a:t>
            </a:r>
          </a:p>
          <a:p>
            <a:pPr marL="342891" indent="-342891" defTabSz="914377" fontAlgn="base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ID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Implikasi</a:t>
            </a:r>
            <a:r>
              <a:rPr lang="en-ID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keuangan</a:t>
            </a:r>
            <a:r>
              <a:rPr lang="en-ID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pada </a:t>
            </a:r>
            <a:r>
              <a:rPr lang="en-ID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saat</a:t>
            </a:r>
            <a:r>
              <a:rPr lang="en-ID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transisi</a:t>
            </a:r>
            <a:r>
              <a:rPr lang="en-ID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 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→</a:t>
            </a:r>
            <a:r>
              <a:rPr lang="en-ID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 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PSAK 117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mewajibkan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liabilitas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setiap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dihitung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kembali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sejak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dari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awal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endParaRPr lang="en-ID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342891" indent="-342891" defTabSz="914377" fontAlgn="base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ID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Ekuitas</a:t>
            </a:r>
            <a:r>
              <a:rPr lang="en-ID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perusahaan</a:t>
            </a:r>
            <a:r>
              <a:rPr lang="en-ID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 →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Ekuitas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perusahaan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kemungkinan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besar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berkurang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dikarenakan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dividen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sudah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dibayarkan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pemegang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saham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pada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awal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lebih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besar</a:t>
            </a:r>
            <a:r>
              <a:rPr lang="en-ID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       </a:t>
            </a:r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2451A700-414A-4ABE-AE4C-3CBB0DB365F7}"/>
              </a:ext>
            </a:extLst>
          </p:cNvPr>
          <p:cNvGraphicFramePr/>
          <p:nvPr/>
        </p:nvGraphicFramePr>
        <p:xfrm>
          <a:off x="612693" y="762001"/>
          <a:ext cx="6644449" cy="32766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BB87A6FA-69DC-48AD-9330-F02C9E631890}"/>
              </a:ext>
            </a:extLst>
          </p:cNvPr>
          <p:cNvSpPr/>
          <p:nvPr/>
        </p:nvSpPr>
        <p:spPr>
          <a:xfrm>
            <a:off x="585480" y="4063229"/>
            <a:ext cx="260840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*Data </a:t>
            </a:r>
            <a:r>
              <a:rPr lang="en-US" sz="1400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hipotesis</a:t>
            </a:r>
            <a:r>
              <a:rPr lang="en-US" sz="1400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disederhanakan</a:t>
            </a:r>
            <a:endParaRPr lang="en-ID" sz="14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1" name="Rectangle 6">
            <a:extLst>
              <a:ext uri="{FF2B5EF4-FFF2-40B4-BE49-F238E27FC236}">
                <a16:creationId xmlns:a16="http://schemas.microsoft.com/office/drawing/2014/main" id="{425D7D27-0D9F-40DB-8926-90682BB9609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xfrm>
            <a:off x="15341599" y="8339000"/>
            <a:ext cx="710076" cy="609600"/>
          </a:xfrm>
          <a:prstGeom prst="rect">
            <a:avLst/>
          </a:prstGeom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1" fontAlgn="base" hangingPunct="1">
              <a:spcBef>
                <a:spcPct val="20000"/>
              </a:spcBef>
              <a:spcAft>
                <a:spcPct val="0"/>
              </a:spcAft>
              <a:buFontTx/>
              <a:buNone/>
              <a:defRPr sz="2133"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609585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1219170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1828754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2438339" algn="l" rtl="0" eaLnBrk="0" fontAlgn="base" hangingPunct="0">
              <a:spcBef>
                <a:spcPct val="0"/>
              </a:spcBef>
              <a:spcAft>
                <a:spcPct val="0"/>
              </a:spcAft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3047924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6pPr>
            <a:lvl7pPr marL="3657509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7pPr>
            <a:lvl8pPr marL="4267093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8pPr>
            <a:lvl9pPr marL="4876678" algn="l" defTabSz="1219170" rtl="0" eaLnBrk="1" latinLnBrk="0" hangingPunct="1">
              <a:defRPr sz="2667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9pPr>
          </a:lstStyle>
          <a:p>
            <a:pPr defTabSz="1219170">
              <a:buClr>
                <a:srgbClr val="000000"/>
              </a:buClr>
              <a:defRPr/>
            </a:pPr>
            <a:fld id="{77F2261C-A3A6-49AD-9868-D49A006EF5B8}" type="slidenum">
              <a:rPr lang="en-US" altLang="en-US">
                <a:solidFill>
                  <a:prstClr val="black"/>
                </a:solidFill>
                <a:sym typeface="Arial"/>
              </a:rPr>
              <a:pPr defTabSz="1219170">
                <a:buClr>
                  <a:srgbClr val="000000"/>
                </a:buClr>
                <a:defRPr/>
              </a:pPr>
              <a:t>58</a:t>
            </a:fld>
            <a:endParaRPr lang="en-US" altLang="en-US" sz="1800" b="1" dirty="0">
              <a:solidFill>
                <a:prstClr val="black"/>
              </a:solidFill>
              <a:sym typeface="Arial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8F575298-4D2E-4C06-B551-A20E8262ED7F}"/>
              </a:ext>
            </a:extLst>
          </p:cNvPr>
          <p:cNvSpPr/>
          <p:nvPr/>
        </p:nvSpPr>
        <p:spPr>
          <a:xfrm>
            <a:off x="1" y="6304003"/>
            <a:ext cx="928878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Ref: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Webinar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Penerapan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PSAK 74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Asuransi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dalam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Perhitungan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Aktuaria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– PPPK</a:t>
            </a:r>
          </a:p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Materi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: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Junaidi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Amin –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Penerapan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PSAK 74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dalam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Perspektif</a:t>
            </a:r>
            <a:r>
              <a:rPr lang="en-US" sz="1400" b="1" kern="0" dirty="0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 </a:t>
            </a:r>
            <a:r>
              <a:rPr lang="en-US" sz="1400" b="1" kern="0" dirty="0" err="1">
                <a:solidFill>
                  <a:srgbClr val="B5B234">
                    <a:lumMod val="75000"/>
                  </a:srgbClr>
                </a:solidFill>
                <a:latin typeface="Arial" charset="0"/>
                <a:cs typeface="Arial"/>
                <a:sym typeface="Arial"/>
              </a:rPr>
              <a:t>Aktuaris</a:t>
            </a:r>
            <a:endParaRPr lang="en-ID" sz="1400" b="1" kern="0" dirty="0">
              <a:solidFill>
                <a:srgbClr val="B5B234">
                  <a:lumMod val="75000"/>
                </a:srgbClr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755853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2D45BA-C175-46FD-B51E-7ACEEADB78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2555" y="48851"/>
            <a:ext cx="10009744" cy="965564"/>
          </a:xfrm>
        </p:spPr>
        <p:txBody>
          <a:bodyPr/>
          <a:lstStyle/>
          <a:p>
            <a:r>
              <a:rPr lang="en-US" sz="3600" dirty="0"/>
              <a:t>Overview PSAK 117</a:t>
            </a:r>
            <a:endParaRPr lang="en-ID" sz="3600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883F626-2067-4B54-AB7A-62E0D09DC5DD}"/>
              </a:ext>
            </a:extLst>
          </p:cNvPr>
          <p:cNvSpPr/>
          <p:nvPr/>
        </p:nvSpPr>
        <p:spPr bwMode="auto">
          <a:xfrm>
            <a:off x="1317736" y="1143000"/>
            <a:ext cx="2903539" cy="6858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Recognition</a:t>
            </a:r>
            <a:endParaRPr lang="en-ID" sz="24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795DBBF-3193-4C9A-A74E-07D721236E57}"/>
              </a:ext>
            </a:extLst>
          </p:cNvPr>
          <p:cNvSpPr/>
          <p:nvPr/>
        </p:nvSpPr>
        <p:spPr bwMode="auto">
          <a:xfrm>
            <a:off x="4389121" y="1163761"/>
            <a:ext cx="3866604" cy="6858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Measurement</a:t>
            </a:r>
            <a:endParaRPr lang="en-ID" sz="24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4FDBE1C-F153-402C-88FB-4032B56AAB6E}"/>
              </a:ext>
            </a:extLst>
          </p:cNvPr>
          <p:cNvSpPr/>
          <p:nvPr/>
        </p:nvSpPr>
        <p:spPr bwMode="auto">
          <a:xfrm>
            <a:off x="8376811" y="1143000"/>
            <a:ext cx="2581828" cy="6858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Presentation</a:t>
            </a:r>
            <a:endParaRPr lang="en-ID" sz="24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B9ED4B0-2793-4BA8-93DA-C08304354EC0}"/>
              </a:ext>
            </a:extLst>
          </p:cNvPr>
          <p:cNvSpPr/>
          <p:nvPr/>
        </p:nvSpPr>
        <p:spPr bwMode="auto">
          <a:xfrm>
            <a:off x="1317736" y="1987573"/>
            <a:ext cx="2903539" cy="4096815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243411" indent="-243411" defTabSz="914377" fontAlgn="base">
              <a:spcBef>
                <a:spcPct val="200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Eligibilitas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PSAK 117</a:t>
            </a:r>
          </a:p>
          <a:p>
            <a:pPr marL="243411" lvl="1" indent="-243411" defTabSz="1219170">
              <a:spcBef>
                <a:spcPct val="20000"/>
              </a:spcBef>
              <a:buClr>
                <a:srgbClr val="000000"/>
              </a:buClr>
            </a:pP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	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Pemisahan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komponen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termasuk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maupun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kombinasinya</a:t>
            </a: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243411" lvl="1" indent="-243411" defTabSz="1219170">
              <a:spcBef>
                <a:spcPct val="20000"/>
              </a:spcBef>
              <a:buClr>
                <a:srgbClr val="000000"/>
              </a:buClr>
            </a:pP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243411" indent="-243411" defTabSz="1219170">
              <a:spcBef>
                <a:spcPct val="20000"/>
              </a:spcBef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Level of Aggregation</a:t>
            </a:r>
          </a:p>
          <a:p>
            <a:pPr marL="476239" lvl="2" indent="-232828" defTabSz="1219170">
              <a:spcBef>
                <a:spcPts val="600"/>
              </a:spcBef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Mengidentifikasi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memiliki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kesesuaian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dalam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satu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kelompok</a:t>
            </a: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476239" lvl="2" indent="-232828" defTabSz="1219170">
              <a:spcBef>
                <a:spcPts val="600"/>
              </a:spcBef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Mencegah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terjadinya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offsetting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antara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profitable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dan </a:t>
            </a: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onerous</a:t>
            </a:r>
          </a:p>
          <a:p>
            <a:pPr marL="243411" lvl="1" indent="-243411" defTabSz="1219170">
              <a:spcBef>
                <a:spcPct val="20000"/>
              </a:spcBef>
              <a:buClr>
                <a:srgbClr val="000000"/>
              </a:buClr>
            </a:pP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342891" indent="-342891" defTabSz="914377" fontAlgn="base">
              <a:spcBef>
                <a:spcPct val="200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D557BDA-B3A6-410F-8C45-C79CA61A4CFB}"/>
              </a:ext>
            </a:extLst>
          </p:cNvPr>
          <p:cNvSpPr/>
          <p:nvPr/>
        </p:nvSpPr>
        <p:spPr bwMode="auto">
          <a:xfrm>
            <a:off x="4389120" y="1957977"/>
            <a:ext cx="3866605" cy="4532812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342891" indent="-342891" defTabSz="914377" fontAlgn="base">
              <a:spcBef>
                <a:spcPct val="200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General Measurement Model (GMM)</a:t>
            </a:r>
          </a:p>
          <a:p>
            <a:pPr marL="647984" lvl="1" indent="-342891" defTabSz="1219170">
              <a:spcBef>
                <a:spcPts val="300"/>
              </a:spcBef>
              <a:buClr>
                <a:srgbClr val="000000"/>
              </a:buClr>
              <a:buFont typeface="Courier New" panose="02070309020205020404" pitchFamily="49" charset="0"/>
              <a:buChar char="o"/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Pemisahan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Fulfillment Cash Flows; Expected CF, Discounting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dan </a:t>
            </a: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Risk </a:t>
            </a:r>
            <a:r>
              <a:rPr lang="en-US" sz="1600" i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Adjusment</a:t>
            </a: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</a:t>
            </a:r>
          </a:p>
          <a:p>
            <a:pPr marL="647984" lvl="1" indent="-342891" defTabSz="1219170">
              <a:spcBef>
                <a:spcPts val="300"/>
              </a:spcBef>
              <a:buClr>
                <a:srgbClr val="000000"/>
              </a:buClr>
              <a:buFont typeface="Courier New" panose="02070309020205020404" pitchFamily="49" charset="0"/>
              <a:buChar char="o"/>
            </a:pP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CSM (</a:t>
            </a:r>
            <a:r>
              <a:rPr lang="en-US" sz="1600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Contract Service Margin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)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memastikan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profit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diakui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sesuai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dengan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jangka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waktu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endParaRPr lang="en-US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647984" lvl="1" indent="-342891" defTabSz="1219170">
              <a:spcBef>
                <a:spcPts val="300"/>
              </a:spcBef>
              <a:buClr>
                <a:srgbClr val="000000"/>
              </a:buClr>
              <a:buFont typeface="Courier New" panose="02070309020205020404" pitchFamily="49" charset="0"/>
              <a:buChar char="o"/>
            </a:pP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Loss Component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harus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diakui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diawal</a:t>
            </a: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190795" indent="-342891" defTabSz="1219170">
              <a:spcBef>
                <a:spcPts val="600"/>
              </a:spcBef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Premium Allocation Approach (PAA)</a:t>
            </a:r>
          </a:p>
          <a:p>
            <a:pPr marL="647984" lvl="1" indent="-342891" defTabSz="1219170">
              <a:spcBef>
                <a:spcPts val="300"/>
              </a:spcBef>
              <a:buClr>
                <a:srgbClr val="000000"/>
              </a:buClr>
              <a:buFont typeface="Courier New" panose="02070309020205020404" pitchFamily="49" charset="0"/>
              <a:buChar char="o"/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Periode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maks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satu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tahun</a:t>
            </a: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647984" lvl="1" indent="-342891" defTabSz="1219170">
              <a:spcBef>
                <a:spcPts val="300"/>
              </a:spcBef>
              <a:buClr>
                <a:srgbClr val="000000"/>
              </a:buClr>
              <a:buFont typeface="Courier New" panose="02070309020205020404" pitchFamily="49" charset="0"/>
              <a:buChar char="o"/>
            </a:pP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Perusahaan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mengharapkan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PAA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menghasilkan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liabilitas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berbeda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secara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material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dengan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GMM</a:t>
            </a:r>
          </a:p>
          <a:p>
            <a:pPr marL="285744" indent="-285744" defTabSz="1219170">
              <a:spcBef>
                <a:spcPct val="20000"/>
              </a:spcBef>
              <a:buClr>
                <a:srgbClr val="000000"/>
              </a:buClr>
              <a:buFont typeface="Wingdings" panose="05000000000000000000" pitchFamily="2" charset="2"/>
              <a:buChar char="§"/>
            </a:pPr>
            <a:r>
              <a:rPr lang="en-US" sz="16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Pendekatan</a:t>
            </a: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Biaya</a:t>
            </a: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Variabel</a:t>
            </a: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/ </a:t>
            </a:r>
            <a:r>
              <a:rPr lang="en-US" sz="1600" b="1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variable Fee Approach </a:t>
            </a: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(“VFA”)</a:t>
            </a: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5890173-ADA2-4ED7-A841-A6CE3119EB0F}"/>
              </a:ext>
            </a:extLst>
          </p:cNvPr>
          <p:cNvSpPr/>
          <p:nvPr/>
        </p:nvSpPr>
        <p:spPr bwMode="auto">
          <a:xfrm>
            <a:off x="8374381" y="1981200"/>
            <a:ext cx="2621643" cy="33528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342891" indent="-342891" defTabSz="914377" fontAlgn="base">
              <a:spcBef>
                <a:spcPts val="6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Pemisahan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antara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dan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reasuransi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baik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untuk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asset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maupun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liability</a:t>
            </a:r>
          </a:p>
          <a:p>
            <a:pPr marL="342891" indent="-342891" defTabSz="914377" fontAlgn="base">
              <a:spcBef>
                <a:spcPts val="600"/>
              </a:spcBef>
              <a:spcAft>
                <a:spcPct val="0"/>
              </a:spcAft>
              <a:buFont typeface="Wingdings" panose="05000000000000000000" pitchFamily="2" charset="2"/>
              <a:buChar char="§"/>
            </a:pP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Insurance revenue 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dan </a:t>
            </a: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Insurance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service expenses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termasuk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komponen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investasi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pengembalian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uang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premi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dan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pembayaran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hutang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polis.</a:t>
            </a: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87085035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0766298-52EE-4E6D-A3B6-0743CB1E56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2555" y="20273"/>
            <a:ext cx="10009744" cy="1010387"/>
          </a:xfrm>
        </p:spPr>
        <p:txBody>
          <a:bodyPr/>
          <a:lstStyle/>
          <a:p>
            <a:r>
              <a:rPr lang="en-US" sz="3600" i="1" dirty="0"/>
              <a:t>Level Aggregation </a:t>
            </a:r>
            <a:r>
              <a:rPr lang="en-US" sz="3600" dirty="0"/>
              <a:t>– </a:t>
            </a:r>
            <a:r>
              <a:rPr lang="en-US" sz="3600" dirty="0" err="1"/>
              <a:t>Identifikasi</a:t>
            </a:r>
            <a:r>
              <a:rPr lang="en-US" sz="3600" dirty="0"/>
              <a:t> </a:t>
            </a:r>
            <a:r>
              <a:rPr lang="en-US" sz="3600" dirty="0" err="1"/>
              <a:t>Portofolio</a:t>
            </a:r>
            <a:endParaRPr lang="en-ID" sz="3600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4F1CA60-79D3-4C04-BDF2-AF5301053804}"/>
              </a:ext>
            </a:extLst>
          </p:cNvPr>
          <p:cNvSpPr/>
          <p:nvPr/>
        </p:nvSpPr>
        <p:spPr bwMode="auto">
          <a:xfrm rot="16200000">
            <a:off x="-388778" y="3047886"/>
            <a:ext cx="3466083" cy="523540"/>
          </a:xfrm>
          <a:prstGeom prst="rect">
            <a:avLst/>
          </a:prstGeom>
          <a:solidFill>
            <a:srgbClr val="BFBC37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Awal </a:t>
            </a:r>
            <a:r>
              <a:rPr lang="en-US" sz="2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endParaRPr lang="en-ID" sz="24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3B2A2F4-E554-458E-A780-D75B2E8D98CA}"/>
              </a:ext>
            </a:extLst>
          </p:cNvPr>
          <p:cNvSpPr/>
          <p:nvPr/>
        </p:nvSpPr>
        <p:spPr bwMode="auto">
          <a:xfrm>
            <a:off x="2291384" y="1084601"/>
            <a:ext cx="4648200" cy="865627"/>
          </a:xfrm>
          <a:prstGeom prst="rect">
            <a:avLst/>
          </a:prstGeom>
          <a:solidFill>
            <a:srgbClr val="F4E0C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133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Portofolio</a:t>
            </a:r>
            <a:endParaRPr lang="en-ID" sz="2133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38FCCD0-FD88-4358-9B30-C5B18560B268}"/>
              </a:ext>
            </a:extLst>
          </p:cNvPr>
          <p:cNvSpPr/>
          <p:nvPr/>
        </p:nvSpPr>
        <p:spPr bwMode="auto">
          <a:xfrm>
            <a:off x="2276061" y="2191850"/>
            <a:ext cx="1699201" cy="1668287"/>
          </a:xfrm>
          <a:prstGeom prst="rect">
            <a:avLst/>
          </a:prstGeom>
          <a:solidFill>
            <a:srgbClr val="BFBC37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merugi</a:t>
            </a: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saat</a:t>
            </a:r>
            <a:r>
              <a:rPr lang="en-US" sz="1867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awal</a:t>
            </a: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endParaRPr lang="en-ID" sz="1867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F1C2AED-327C-41E6-8064-C52032124034}"/>
              </a:ext>
            </a:extLst>
          </p:cNvPr>
          <p:cNvSpPr/>
          <p:nvPr/>
        </p:nvSpPr>
        <p:spPr bwMode="auto">
          <a:xfrm>
            <a:off x="4114801" y="2218753"/>
            <a:ext cx="2807804" cy="659124"/>
          </a:xfrm>
          <a:prstGeom prst="rect">
            <a:avLst/>
          </a:prstGeom>
          <a:solidFill>
            <a:srgbClr val="BFBC37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merugi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saat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awal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40F9C60-A8D7-4850-B934-EC6CA4192626}"/>
              </a:ext>
            </a:extLst>
          </p:cNvPr>
          <p:cNvSpPr/>
          <p:nvPr/>
        </p:nvSpPr>
        <p:spPr bwMode="auto">
          <a:xfrm>
            <a:off x="4114800" y="2985550"/>
            <a:ext cx="1447800" cy="8928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menguntungkan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6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lainnya</a:t>
            </a:r>
            <a:endParaRPr lang="en-US" sz="16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8C47176-E51C-43A3-998F-64F4A7E79AE4}"/>
              </a:ext>
            </a:extLst>
          </p:cNvPr>
          <p:cNvSpPr/>
          <p:nvPr/>
        </p:nvSpPr>
        <p:spPr bwMode="auto">
          <a:xfrm>
            <a:off x="5615158" y="2985549"/>
            <a:ext cx="1308263" cy="9144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ada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kemunginan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menjadi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onerous</a:t>
            </a:r>
            <a:endParaRPr lang="en-ID" sz="16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8446BF7-7660-4863-B35C-7E03A8447721}"/>
              </a:ext>
            </a:extLst>
          </p:cNvPr>
          <p:cNvSpPr/>
          <p:nvPr/>
        </p:nvSpPr>
        <p:spPr bwMode="auto">
          <a:xfrm>
            <a:off x="2276060" y="4058679"/>
            <a:ext cx="4693008" cy="457200"/>
          </a:xfrm>
          <a:prstGeom prst="rect">
            <a:avLst/>
          </a:prstGeom>
          <a:solidFill>
            <a:srgbClr val="92D05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Cohorts </a:t>
            </a: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tahunan</a:t>
            </a:r>
            <a:endParaRPr lang="en-ID" sz="16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64ACD7A-C846-4C68-BE67-501702D48242}"/>
              </a:ext>
            </a:extLst>
          </p:cNvPr>
          <p:cNvSpPr/>
          <p:nvPr/>
        </p:nvSpPr>
        <p:spPr bwMode="auto">
          <a:xfrm>
            <a:off x="599971" y="5791201"/>
            <a:ext cx="11150519" cy="406735"/>
          </a:xfrm>
          <a:prstGeom prst="rect">
            <a:avLst/>
          </a:prstGeom>
          <a:solidFill>
            <a:schemeClr val="accent2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133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Penilaian</a:t>
            </a:r>
            <a:r>
              <a:rPr lang="en-US" sz="2133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2133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dilakukan</a:t>
            </a:r>
            <a:r>
              <a:rPr lang="en-US" sz="2133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2133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saat</a:t>
            </a:r>
            <a:r>
              <a:rPr lang="en-US" sz="2133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2133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awal</a:t>
            </a:r>
            <a:r>
              <a:rPr lang="en-US" sz="2133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2133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2133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 </a:t>
            </a:r>
            <a:r>
              <a:rPr lang="en-US" sz="2133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2133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2133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ada</a:t>
            </a:r>
            <a:r>
              <a:rPr lang="en-US" sz="2133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2133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penilaian</a:t>
            </a:r>
            <a:r>
              <a:rPr lang="en-US" sz="2133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subsequent</a:t>
            </a:r>
            <a:endParaRPr lang="en-ID" sz="2133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700F41C-8B2B-4D11-AFC1-95DEC3E551AB}"/>
              </a:ext>
            </a:extLst>
          </p:cNvPr>
          <p:cNvSpPr/>
          <p:nvPr/>
        </p:nvSpPr>
        <p:spPr bwMode="auto">
          <a:xfrm>
            <a:off x="2276061" y="4968163"/>
            <a:ext cx="1699201" cy="676275"/>
          </a:xfrm>
          <a:prstGeom prst="rect">
            <a:avLst/>
          </a:prstGeom>
          <a:solidFill>
            <a:srgbClr val="BFBC37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Rugi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diakui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di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PnL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pada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saat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awal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7C9BA27-7DDF-43BD-9F6B-FB6DB0360046}"/>
              </a:ext>
            </a:extLst>
          </p:cNvPr>
          <p:cNvSpPr/>
          <p:nvPr/>
        </p:nvSpPr>
        <p:spPr bwMode="auto">
          <a:xfrm>
            <a:off x="4097820" y="4958961"/>
            <a:ext cx="2841765" cy="676275"/>
          </a:xfrm>
          <a:prstGeom prst="rect">
            <a:avLst/>
          </a:prstGeom>
          <a:solidFill>
            <a:srgbClr val="BFBC37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CSM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diakui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dan di-released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sepanjang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periode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3" name="Arrow: Down 12">
            <a:extLst>
              <a:ext uri="{FF2B5EF4-FFF2-40B4-BE49-F238E27FC236}">
                <a16:creationId xmlns:a16="http://schemas.microsoft.com/office/drawing/2014/main" id="{DBD6233D-36F5-489B-9114-3B6ABD5D960B}"/>
              </a:ext>
            </a:extLst>
          </p:cNvPr>
          <p:cNvSpPr/>
          <p:nvPr/>
        </p:nvSpPr>
        <p:spPr bwMode="auto">
          <a:xfrm>
            <a:off x="2996013" y="4582634"/>
            <a:ext cx="341407" cy="268655"/>
          </a:xfrm>
          <a:prstGeom prst="downArrow">
            <a:avLst/>
          </a:prstGeom>
          <a:solidFill>
            <a:schemeClr val="bg1">
              <a:lumMod val="5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20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8" name="Flowchart: Connector 17">
            <a:extLst>
              <a:ext uri="{FF2B5EF4-FFF2-40B4-BE49-F238E27FC236}">
                <a16:creationId xmlns:a16="http://schemas.microsoft.com/office/drawing/2014/main" id="{DA193B3A-E19A-49DF-9240-9D0E21D6C58A}"/>
              </a:ext>
            </a:extLst>
          </p:cNvPr>
          <p:cNvSpPr/>
          <p:nvPr/>
        </p:nvSpPr>
        <p:spPr bwMode="auto">
          <a:xfrm>
            <a:off x="1637067" y="1169884"/>
            <a:ext cx="457200" cy="457200"/>
          </a:xfrm>
          <a:prstGeom prst="flowChartConnector">
            <a:avLst/>
          </a:prstGeom>
          <a:solidFill>
            <a:schemeClr val="accent1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8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1</a:t>
            </a:r>
            <a:endParaRPr lang="en-ID" sz="28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9" name="Flowchart: Connector 18">
            <a:extLst>
              <a:ext uri="{FF2B5EF4-FFF2-40B4-BE49-F238E27FC236}">
                <a16:creationId xmlns:a16="http://schemas.microsoft.com/office/drawing/2014/main" id="{5096D6D5-09B5-4568-BA9E-F04006667371}"/>
              </a:ext>
            </a:extLst>
          </p:cNvPr>
          <p:cNvSpPr/>
          <p:nvPr/>
        </p:nvSpPr>
        <p:spPr bwMode="auto">
          <a:xfrm>
            <a:off x="1683059" y="2191848"/>
            <a:ext cx="457200" cy="457200"/>
          </a:xfrm>
          <a:prstGeom prst="flowChartConnector">
            <a:avLst/>
          </a:prstGeom>
          <a:solidFill>
            <a:schemeClr val="accent1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8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2</a:t>
            </a:r>
            <a:endParaRPr lang="en-ID" sz="28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0" name="Flowchart: Connector 19">
            <a:extLst>
              <a:ext uri="{FF2B5EF4-FFF2-40B4-BE49-F238E27FC236}">
                <a16:creationId xmlns:a16="http://schemas.microsoft.com/office/drawing/2014/main" id="{95286B29-D3FE-424E-864C-7E72172FC5A7}"/>
              </a:ext>
            </a:extLst>
          </p:cNvPr>
          <p:cNvSpPr/>
          <p:nvPr/>
        </p:nvSpPr>
        <p:spPr bwMode="auto">
          <a:xfrm>
            <a:off x="1637067" y="4075683"/>
            <a:ext cx="457200" cy="457200"/>
          </a:xfrm>
          <a:prstGeom prst="flowChartConnector">
            <a:avLst/>
          </a:prstGeom>
          <a:solidFill>
            <a:schemeClr val="accent1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8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3</a:t>
            </a:r>
            <a:endParaRPr lang="en-ID" sz="28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1" name="Arrow: Right 20">
            <a:extLst>
              <a:ext uri="{FF2B5EF4-FFF2-40B4-BE49-F238E27FC236}">
                <a16:creationId xmlns:a16="http://schemas.microsoft.com/office/drawing/2014/main" id="{999DBB3E-8895-45E1-8315-8B9808BFED7C}"/>
              </a:ext>
            </a:extLst>
          </p:cNvPr>
          <p:cNvSpPr/>
          <p:nvPr/>
        </p:nvSpPr>
        <p:spPr bwMode="auto">
          <a:xfrm rot="10800000">
            <a:off x="7034652" y="1396201"/>
            <a:ext cx="381000" cy="484632"/>
          </a:xfrm>
          <a:prstGeom prst="rightArrow">
            <a:avLst>
              <a:gd name="adj1" fmla="val 66407"/>
              <a:gd name="adj2" fmla="val 50000"/>
            </a:avLst>
          </a:prstGeom>
          <a:solidFill>
            <a:schemeClr val="bg1">
              <a:lumMod val="8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20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E546B9A1-98B3-4216-B074-B4955D27EF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0800000">
            <a:off x="7005633" y="2631547"/>
            <a:ext cx="380999" cy="695124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B419D64E-4668-4AA2-B633-B4C368A43F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0649496">
            <a:off x="7017879" y="3931392"/>
            <a:ext cx="439855" cy="569251"/>
          </a:xfrm>
          <a:prstGeom prst="rect">
            <a:avLst/>
          </a:prstGeom>
        </p:spPr>
      </p:pic>
      <p:sp>
        <p:nvSpPr>
          <p:cNvPr id="24" name="Rectangle 23">
            <a:extLst>
              <a:ext uri="{FF2B5EF4-FFF2-40B4-BE49-F238E27FC236}">
                <a16:creationId xmlns:a16="http://schemas.microsoft.com/office/drawing/2014/main" id="{EB09D1DF-3D58-4344-BB0A-93C05E8DCDCE}"/>
              </a:ext>
            </a:extLst>
          </p:cNvPr>
          <p:cNvSpPr/>
          <p:nvPr/>
        </p:nvSpPr>
        <p:spPr bwMode="auto">
          <a:xfrm>
            <a:off x="7548689" y="1073270"/>
            <a:ext cx="3479023" cy="1048289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lnSpc>
                <a:spcPct val="90000"/>
              </a:lnSpc>
              <a:spcAft>
                <a:spcPct val="0"/>
              </a:spcAft>
            </a:pP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Portfolio =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Sekelompok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endParaRPr lang="en-US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342891" indent="-342891" defTabSz="914377" fontAlgn="base">
              <a:lnSpc>
                <a:spcPct val="90000"/>
              </a:lnSpc>
              <a:spcAft>
                <a:spcPct val="0"/>
              </a:spcAft>
              <a:buFont typeface="Arial"/>
              <a:buAutoNum type="alphaLcParenBoth"/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Memiliki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risiko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mirip</a:t>
            </a: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marL="342891" indent="-342891" defTabSz="914377" fontAlgn="base">
              <a:lnSpc>
                <a:spcPct val="90000"/>
              </a:lnSpc>
              <a:spcAft>
                <a:spcPct val="0"/>
              </a:spcAft>
              <a:buFont typeface="Arial"/>
              <a:buAutoNum type="alphaLcParenBoth"/>
            </a:pP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Dikelola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secara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bersama</a:t>
            </a:r>
            <a:endParaRPr lang="en-US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F10F3EF7-AE8D-43A1-A638-0F39FADED52D}"/>
              </a:ext>
            </a:extLst>
          </p:cNvPr>
          <p:cNvSpPr/>
          <p:nvPr/>
        </p:nvSpPr>
        <p:spPr bwMode="auto">
          <a:xfrm>
            <a:off x="7555315" y="2218751"/>
            <a:ext cx="3479023" cy="2291244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lnSpc>
                <a:spcPct val="90000"/>
              </a:lnSpc>
              <a:spcAft>
                <a:spcPct val="0"/>
              </a:spcAft>
            </a:pP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Penilaian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berdasarkan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atas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:</a:t>
            </a:r>
          </a:p>
          <a:p>
            <a:pPr marL="342891" indent="-342891" defTabSz="914377" fontAlgn="base">
              <a:lnSpc>
                <a:spcPct val="90000"/>
              </a:lnSpc>
              <a:spcAft>
                <a:spcPct val="0"/>
              </a:spcAft>
              <a:buFont typeface="Arial"/>
              <a:buAutoNum type="alphaLcParenBoth"/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Kemungkinan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perubahan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asusi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(PAA: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fakta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dan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keadaan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) yang mana,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bila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terjadi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dapat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menyebabkan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kontrak-kontrak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tersebut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menjadi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onerous.</a:t>
            </a:r>
          </a:p>
          <a:p>
            <a:pPr marL="342891" indent="-342891" defTabSz="914377" fontAlgn="base">
              <a:lnSpc>
                <a:spcPct val="90000"/>
              </a:lnSpc>
              <a:spcAft>
                <a:spcPct val="0"/>
              </a:spcAft>
              <a:buFont typeface="Arial"/>
              <a:buAutoNum type="alphaLcParenBoth"/>
            </a:pP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Menggunakan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informasi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internal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terkait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perubahan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dari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nilai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asumsi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(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konsisten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dengan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internal reporting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)</a:t>
            </a:r>
            <a:endParaRPr lang="en-US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defTabSz="914377" fontAlgn="base">
              <a:lnSpc>
                <a:spcPct val="90000"/>
              </a:lnSpc>
              <a:spcAft>
                <a:spcPct val="0"/>
              </a:spcAft>
            </a:pP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60CBA33B-587A-4AEA-BC7E-7369FFAD6B56}"/>
              </a:ext>
            </a:extLst>
          </p:cNvPr>
          <p:cNvSpPr/>
          <p:nvPr/>
        </p:nvSpPr>
        <p:spPr bwMode="auto">
          <a:xfrm>
            <a:off x="7563037" y="4582633"/>
            <a:ext cx="3479023" cy="104829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lnSpc>
                <a:spcPct val="90000"/>
              </a:lnSpc>
              <a:spcAft>
                <a:spcPct val="0"/>
              </a:spcAft>
            </a:pP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Diperbolehkan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hanya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untuk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mengelompokkan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kontrak-kontrak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di-issue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dalam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jangka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waktu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lebih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dari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1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tahun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jaraknya</a:t>
            </a:r>
            <a:endParaRPr lang="en-ID" sz="16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pic>
        <p:nvPicPr>
          <p:cNvPr id="27" name="Picture 26">
            <a:extLst>
              <a:ext uri="{FF2B5EF4-FFF2-40B4-BE49-F238E27FC236}">
                <a16:creationId xmlns:a16="http://schemas.microsoft.com/office/drawing/2014/main" id="{866830B1-7920-47F2-BD72-DB59F1BB42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91461" y="4572001"/>
            <a:ext cx="384081" cy="310923"/>
          </a:xfrm>
          <a:prstGeom prst="rect">
            <a:avLst/>
          </a:prstGeo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E632C618-4ECC-4E38-BD5D-72948A8F4D9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77249" y="4586080"/>
            <a:ext cx="384081" cy="310923"/>
          </a:xfrm>
          <a:prstGeom prst="rect">
            <a:avLst/>
          </a:prstGeom>
        </p:spPr>
      </p:pic>
      <p:sp>
        <p:nvSpPr>
          <p:cNvPr id="30" name="Rectangle 29">
            <a:extLst>
              <a:ext uri="{FF2B5EF4-FFF2-40B4-BE49-F238E27FC236}">
                <a16:creationId xmlns:a16="http://schemas.microsoft.com/office/drawing/2014/main" id="{F7889C97-8753-473A-8174-3BC11F69E53F}"/>
              </a:ext>
            </a:extLst>
          </p:cNvPr>
          <p:cNvSpPr/>
          <p:nvPr/>
        </p:nvSpPr>
        <p:spPr>
          <a:xfrm>
            <a:off x="1" y="6334780"/>
            <a:ext cx="8964023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Ref: </a:t>
            </a:r>
            <a:r>
              <a:rPr lang="en-US" sz="1400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Materi</a:t>
            </a:r>
            <a:r>
              <a:rPr lang="en-US" sz="1400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Reguler</a:t>
            </a:r>
            <a:r>
              <a:rPr lang="en-US" sz="1400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Discussion Accounting Series IAI – DE PSAK 74 </a:t>
            </a:r>
            <a:r>
              <a:rPr lang="en-US" sz="1400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17/9/2020–</a:t>
            </a:r>
          </a:p>
          <a:p>
            <a:pPr defTabSz="1219170">
              <a:buClr>
                <a:srgbClr val="000000"/>
              </a:buClr>
            </a:pPr>
            <a:r>
              <a:rPr lang="en-US" sz="1400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Materi</a:t>
            </a:r>
            <a:r>
              <a:rPr lang="en-US" sz="1400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Alexander </a:t>
            </a:r>
            <a:r>
              <a:rPr lang="en-US" sz="1400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Tansil</a:t>
            </a:r>
            <a:r>
              <a:rPr lang="en-US" sz="1400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: Overview Ruang </a:t>
            </a:r>
            <a:r>
              <a:rPr lang="en-US" sz="1400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Lingkup</a:t>
            </a:r>
            <a:r>
              <a:rPr lang="en-US" sz="1400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(DE) PSAK 74 </a:t>
            </a:r>
            <a:r>
              <a:rPr lang="en-US" sz="1400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endParaRPr lang="en-ID" sz="1400" kern="0" dirty="0">
              <a:solidFill>
                <a:srgbClr val="F8E7CE">
                  <a:lumMod val="25000"/>
                </a:srgbClr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3218550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77FC2A-FA48-40D3-B77E-3627792142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1" y="207765"/>
            <a:ext cx="10525756" cy="639763"/>
          </a:xfrm>
        </p:spPr>
        <p:txBody>
          <a:bodyPr/>
          <a:lstStyle/>
          <a:p>
            <a:pPr algn="ctr"/>
            <a:r>
              <a:rPr lang="en-US" dirty="0">
                <a:latin typeface="Fjalla One" panose="02000506040000020004" pitchFamily="2" charset="0"/>
                <a:cs typeface="Calibri" panose="020F0502020204030204" pitchFamily="34" charset="0"/>
              </a:rPr>
              <a:t>Model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Fjalla One" panose="02000506040000020004" pitchFamily="2" charset="0"/>
                <a:cs typeface="Calibri" panose="020F0502020204030204" pitchFamily="34" charset="0"/>
              </a:rPr>
              <a:t>Pengukuran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endParaRPr lang="en-ID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EDE2F62-4D3F-40A5-9569-DE60CAC867F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47701" y="2284413"/>
            <a:ext cx="3505199" cy="914400"/>
          </a:xfrm>
          <a:solidFill>
            <a:schemeClr val="accent1"/>
          </a:solidFill>
        </p:spPr>
        <p:txBody>
          <a:bodyPr anchor="ctr"/>
          <a:lstStyle/>
          <a:p>
            <a:pPr algn="ctr"/>
            <a:endParaRPr lang="en-ID" sz="16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0054AEE-3071-460B-952A-A8C8B256122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457701" y="2247900"/>
            <a:ext cx="3429001" cy="914400"/>
          </a:xfr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anchor="ctr"/>
          <a:lstStyle/>
          <a:p>
            <a:pPr algn="ctr"/>
            <a:endParaRPr lang="en-ID" sz="16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7448967-2558-4A9B-8322-FF16DA2E6188}"/>
              </a:ext>
            </a:extLst>
          </p:cNvPr>
          <p:cNvSpPr/>
          <p:nvPr/>
        </p:nvSpPr>
        <p:spPr bwMode="auto">
          <a:xfrm>
            <a:off x="8153399" y="2247900"/>
            <a:ext cx="3733800" cy="9144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Aft>
                <a:spcPct val="0"/>
              </a:spcAft>
            </a:pP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Pendekatan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Biaya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Variabel</a:t>
            </a:r>
            <a:endParaRPr lang="en-US" sz="1600" b="1" kern="0" dirty="0">
              <a:solidFill>
                <a:prstClr val="black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algn="ctr" defTabSz="914377" fontAlgn="base">
              <a:spcAft>
                <a:spcPct val="0"/>
              </a:spcAft>
            </a:pP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/ Variable Fee Approach</a:t>
            </a:r>
          </a:p>
          <a:p>
            <a:pPr algn="ctr" defTabSz="914377" fontAlgn="base">
              <a:spcAft>
                <a:spcPct val="0"/>
              </a:spcAft>
            </a:pP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(“VFA”)</a:t>
            </a:r>
            <a:endParaRPr lang="en-ID" sz="1400" b="1" kern="0" dirty="0">
              <a:solidFill>
                <a:prstClr val="black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BDF326B-A845-4777-AF07-43F6F1AC8609}"/>
              </a:ext>
            </a:extLst>
          </p:cNvPr>
          <p:cNvSpPr/>
          <p:nvPr/>
        </p:nvSpPr>
        <p:spPr bwMode="auto">
          <a:xfrm>
            <a:off x="8132352" y="3429000"/>
            <a:ext cx="3852819" cy="31242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323992" indent="-215995" defTabSz="914377" fontAlgn="base">
              <a:spcBef>
                <a:spcPts val="6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Umumnya</a:t>
            </a:r>
            <a:r>
              <a:rPr lang="en-US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ditemui</a:t>
            </a:r>
            <a:r>
              <a:rPr lang="en-US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di </a:t>
            </a:r>
            <a:r>
              <a:rPr lang="en-US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produk</a:t>
            </a:r>
            <a:r>
              <a:rPr lang="en-US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jiwa</a:t>
            </a:r>
            <a:r>
              <a:rPr lang="en-US" sz="1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</a:t>
            </a:r>
          </a:p>
          <a:p>
            <a:pPr marL="323992" indent="-215995" defTabSz="914377" fontAlgn="base">
              <a:spcBef>
                <a:spcPts val="6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Berlaku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untuk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partisipasi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langsung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sebagaimana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didefinisikan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oleh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tiga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kriteria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berdasarkan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pemegang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polis yang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memiliki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bagian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signifikan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dalam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keuntungan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dari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kumpulan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item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pokok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diindentifikasikan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dengan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jelas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</a:t>
            </a:r>
          </a:p>
          <a:p>
            <a:pPr marL="323992" indent="-215995" defTabSz="914377" fontAlgn="base">
              <a:spcBef>
                <a:spcPts val="60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Liabilitas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berdasakan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kewajiban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entitas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membayar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pemegang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polis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sejumlah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ID" sz="14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sama</a:t>
            </a:r>
            <a:r>
              <a:rPr lang="en-ID" sz="1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dengan</a:t>
            </a:r>
            <a:r>
              <a:rPr lang="en-ID" sz="1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nilai</a:t>
            </a:r>
            <a:r>
              <a:rPr lang="en-ID" sz="1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item yang </a:t>
            </a:r>
            <a:r>
              <a:rPr lang="en-ID" sz="14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mendasarinya</a:t>
            </a:r>
            <a:r>
              <a:rPr lang="en-ID" sz="1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setelah</a:t>
            </a:r>
            <a:r>
              <a:rPr lang="en-ID" sz="1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dikurangi</a:t>
            </a:r>
            <a:r>
              <a:rPr lang="en-ID" sz="1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imbalan</a:t>
            </a:r>
            <a:r>
              <a:rPr lang="en-ID" sz="14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yang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dibebankan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ID" sz="14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tersebut</a:t>
            </a:r>
            <a:r>
              <a:rPr lang="en-ID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 </a:t>
            </a:r>
            <a:r>
              <a:rPr lang="en-ID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“</a:t>
            </a:r>
            <a:r>
              <a:rPr lang="en-ID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biaya</a:t>
            </a:r>
            <a:r>
              <a:rPr lang="en-ID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ID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variabel</a:t>
            </a:r>
            <a:r>
              <a:rPr lang="en-ID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” </a:t>
            </a:r>
            <a:r>
              <a:rPr lang="en-ID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misal</a:t>
            </a:r>
            <a:r>
              <a:rPr lang="en-ID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Unit Link.</a:t>
            </a:r>
            <a:endParaRPr lang="en-ID" sz="14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E4FD872E-7B33-44EB-817C-B7361FD039B1}"/>
              </a:ext>
            </a:extLst>
          </p:cNvPr>
          <p:cNvCxnSpPr>
            <a:cxnSpLocks/>
          </p:cNvCxnSpPr>
          <p:nvPr/>
        </p:nvCxnSpPr>
        <p:spPr bwMode="auto">
          <a:xfrm flipV="1">
            <a:off x="2114579" y="1429939"/>
            <a:ext cx="0" cy="752476"/>
          </a:xfrm>
          <a:prstGeom prst="line">
            <a:avLst/>
          </a:prstGeom>
          <a:gradFill rotWithShape="0">
            <a:gsLst>
              <a:gs pos="0">
                <a:srgbClr val="CCFFFF"/>
              </a:gs>
              <a:gs pos="50000">
                <a:schemeClr val="bg1"/>
              </a:gs>
              <a:gs pos="100000">
                <a:srgbClr val="CCFFFF"/>
              </a:gs>
            </a:gsLst>
            <a:lin ang="2700000" scaled="1"/>
          </a:gradFill>
          <a:ln w="19050" cap="flat" cmpd="sng" algn="ctr">
            <a:solidFill>
              <a:srgbClr val="EB875F"/>
            </a:solidFill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4E2DD88-0037-4118-B8D6-DDA9B3864FA6}"/>
              </a:ext>
            </a:extLst>
          </p:cNvPr>
          <p:cNvCxnSpPr>
            <a:cxnSpLocks/>
          </p:cNvCxnSpPr>
          <p:nvPr/>
        </p:nvCxnSpPr>
        <p:spPr bwMode="auto">
          <a:xfrm flipV="1">
            <a:off x="5981695" y="1429938"/>
            <a:ext cx="0" cy="579439"/>
          </a:xfrm>
          <a:prstGeom prst="line">
            <a:avLst/>
          </a:prstGeom>
          <a:gradFill rotWithShape="0">
            <a:gsLst>
              <a:gs pos="0">
                <a:srgbClr val="CCFFFF"/>
              </a:gs>
              <a:gs pos="50000">
                <a:schemeClr val="bg1"/>
              </a:gs>
              <a:gs pos="100000">
                <a:srgbClr val="CCFFFF"/>
              </a:gs>
            </a:gsLst>
            <a:lin ang="2700000" scaled="1"/>
          </a:gradFill>
          <a:ln w="19050" cap="flat" cmpd="sng" algn="ctr">
            <a:solidFill>
              <a:srgbClr val="EB875F"/>
            </a:solidFill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06D2266D-FF92-4016-BEC8-F351961404DA}"/>
              </a:ext>
            </a:extLst>
          </p:cNvPr>
          <p:cNvCxnSpPr>
            <a:cxnSpLocks/>
          </p:cNvCxnSpPr>
          <p:nvPr/>
        </p:nvCxnSpPr>
        <p:spPr bwMode="auto">
          <a:xfrm flipV="1">
            <a:off x="9867876" y="1414460"/>
            <a:ext cx="0" cy="610395"/>
          </a:xfrm>
          <a:prstGeom prst="line">
            <a:avLst/>
          </a:prstGeom>
          <a:gradFill rotWithShape="0">
            <a:gsLst>
              <a:gs pos="0">
                <a:srgbClr val="CCFFFF"/>
              </a:gs>
              <a:gs pos="50000">
                <a:schemeClr val="bg1"/>
              </a:gs>
              <a:gs pos="100000">
                <a:srgbClr val="CCFFFF"/>
              </a:gs>
            </a:gsLst>
            <a:lin ang="2700000" scaled="1"/>
          </a:gradFill>
          <a:ln w="19050" cap="flat" cmpd="sng" algn="ctr">
            <a:solidFill>
              <a:srgbClr val="EB875F"/>
            </a:solidFill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864C711-364B-4FEB-8F86-154014719B13}"/>
              </a:ext>
            </a:extLst>
          </p:cNvPr>
          <p:cNvCxnSpPr>
            <a:cxnSpLocks/>
          </p:cNvCxnSpPr>
          <p:nvPr/>
        </p:nvCxnSpPr>
        <p:spPr bwMode="auto">
          <a:xfrm>
            <a:off x="2114546" y="1429939"/>
            <a:ext cx="7772399" cy="0"/>
          </a:xfrm>
          <a:prstGeom prst="line">
            <a:avLst/>
          </a:prstGeom>
          <a:gradFill rotWithShape="0">
            <a:gsLst>
              <a:gs pos="0">
                <a:srgbClr val="CCFFFF"/>
              </a:gs>
              <a:gs pos="50000">
                <a:schemeClr val="bg1"/>
              </a:gs>
              <a:gs pos="100000">
                <a:srgbClr val="CCFFFF"/>
              </a:gs>
            </a:gsLst>
            <a:lin ang="2700000" scaled="1"/>
          </a:gradFill>
          <a:ln w="19050" cap="flat" cmpd="sng" algn="ctr">
            <a:solidFill>
              <a:schemeClr val="accent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</p:cxnSp>
      <p:sp>
        <p:nvSpPr>
          <p:cNvPr id="29" name="Flowchart: Connector 28">
            <a:extLst>
              <a:ext uri="{FF2B5EF4-FFF2-40B4-BE49-F238E27FC236}">
                <a16:creationId xmlns:a16="http://schemas.microsoft.com/office/drawing/2014/main" id="{6A0344DB-1A0A-45B3-A303-3DCF48086FFC}"/>
              </a:ext>
            </a:extLst>
          </p:cNvPr>
          <p:cNvSpPr/>
          <p:nvPr/>
        </p:nvSpPr>
        <p:spPr bwMode="auto">
          <a:xfrm>
            <a:off x="1905031" y="1777608"/>
            <a:ext cx="419095" cy="413936"/>
          </a:xfrm>
          <a:prstGeom prst="flowChartConnector">
            <a:avLst/>
          </a:prstGeom>
          <a:solidFill>
            <a:schemeClr val="accent1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20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30" name="Flowchart: Connector 29">
            <a:extLst>
              <a:ext uri="{FF2B5EF4-FFF2-40B4-BE49-F238E27FC236}">
                <a16:creationId xmlns:a16="http://schemas.microsoft.com/office/drawing/2014/main" id="{4B72178C-3DC7-4962-A4CC-C42C6966FA49}"/>
              </a:ext>
            </a:extLst>
          </p:cNvPr>
          <p:cNvSpPr/>
          <p:nvPr/>
        </p:nvSpPr>
        <p:spPr bwMode="auto">
          <a:xfrm>
            <a:off x="5791216" y="1752601"/>
            <a:ext cx="419093" cy="429815"/>
          </a:xfrm>
          <a:prstGeom prst="flowChartConnector">
            <a:avLst/>
          </a:prstGeom>
          <a:solidFill>
            <a:schemeClr val="accent1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20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31" name="Flowchart: Connector 30">
            <a:extLst>
              <a:ext uri="{FF2B5EF4-FFF2-40B4-BE49-F238E27FC236}">
                <a16:creationId xmlns:a16="http://schemas.microsoft.com/office/drawing/2014/main" id="{8F13A0AA-D355-4613-A070-B442319D8267}"/>
              </a:ext>
            </a:extLst>
          </p:cNvPr>
          <p:cNvSpPr/>
          <p:nvPr/>
        </p:nvSpPr>
        <p:spPr bwMode="auto">
          <a:xfrm>
            <a:off x="9677400" y="1752600"/>
            <a:ext cx="457200" cy="457200"/>
          </a:xfrm>
          <a:prstGeom prst="flowChartConnector">
            <a:avLst/>
          </a:prstGeom>
          <a:solidFill>
            <a:schemeClr val="accent1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20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7D75F52-E463-43A6-A0E1-485ED0E85E8D}"/>
              </a:ext>
            </a:extLst>
          </p:cNvPr>
          <p:cNvSpPr/>
          <p:nvPr/>
        </p:nvSpPr>
        <p:spPr>
          <a:xfrm>
            <a:off x="1" y="6373236"/>
            <a:ext cx="928878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Ref: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Materi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Webinar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Penerapan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PSAK 74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dalam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Perhitungan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Aktuaria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– PPPK</a:t>
            </a:r>
          </a:p>
          <a:p>
            <a:pPr defTabSz="1219170">
              <a:buClr>
                <a:srgbClr val="000000"/>
              </a:buClr>
            </a:pP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Materi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: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Junaidi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Amin –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Penerapan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PSAK 74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dalam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Perspektif</a:t>
            </a:r>
            <a:r>
              <a:rPr lang="en-US" sz="1400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Aktuaris</a:t>
            </a:r>
            <a:endParaRPr lang="en-ID" sz="1400" kern="0" dirty="0">
              <a:solidFill>
                <a:srgbClr val="F8E7CE">
                  <a:lumMod val="50000"/>
                </a:srgbClr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D4EEDDE-52FA-4AAE-B42B-3C3362621353}"/>
              </a:ext>
            </a:extLst>
          </p:cNvPr>
          <p:cNvSpPr/>
          <p:nvPr/>
        </p:nvSpPr>
        <p:spPr bwMode="auto">
          <a:xfrm>
            <a:off x="4284617" y="3434183"/>
            <a:ext cx="3599543" cy="2708861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228594" indent="-228594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Pendekatan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disederhanakan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untuk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umum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dan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jiwa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dengan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durasi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satu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tahun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atau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kurang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atau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dimana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terdapat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estimasi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wajar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yang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mendekati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hasil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model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pengukuran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umum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</a:t>
            </a:r>
          </a:p>
          <a:p>
            <a:pPr marL="228594" indent="-228594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dinilai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sebagai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kewajiban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pertanggungan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pra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klaim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dan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kewajiban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atas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klaim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terjadi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</a:t>
            </a:r>
          </a:p>
          <a:p>
            <a:pPr marL="228594" indent="-228594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Pendekatan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serupa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dengan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pengukuran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umum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ada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</a:t>
            </a:r>
            <a:endParaRPr lang="en-ID" sz="14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9FEEBB6-65E8-4F8E-8FF9-7CECF86CDC93}"/>
              </a:ext>
            </a:extLst>
          </p:cNvPr>
          <p:cNvSpPr/>
          <p:nvPr/>
        </p:nvSpPr>
        <p:spPr bwMode="auto">
          <a:xfrm>
            <a:off x="515987" y="3429000"/>
            <a:ext cx="3505199" cy="2582917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228594" indent="-228594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Pendekatan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pengukuran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berlaku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secara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umum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</a:t>
            </a:r>
          </a:p>
          <a:p>
            <a:pPr marL="228594" indent="-228594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dinilai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menggunakan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arus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kas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pemenuhan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–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estimasi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nilai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kini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atas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arus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kas masa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depan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ditambah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penyesuaian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risiko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</a:t>
            </a:r>
          </a:p>
          <a:p>
            <a:pPr marL="228594" indent="-228594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Akan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dihitung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Contract Service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Marjin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(CSM)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marjin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jasa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kontraktual</a:t>
            </a:r>
            <a:r>
              <a:rPr lang="en-US" sz="1400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yang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menunjukkan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menghasilkan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laba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CSM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akan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diakui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sepanjang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jangka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waktu</a:t>
            </a:r>
            <a:r>
              <a:rPr lang="en-US" sz="14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endParaRPr lang="en-ID" sz="14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F5D387B6-6C46-4253-9946-1909BC3C0006}"/>
              </a:ext>
            </a:extLst>
          </p:cNvPr>
          <p:cNvSpPr/>
          <p:nvPr/>
        </p:nvSpPr>
        <p:spPr bwMode="auto">
          <a:xfrm>
            <a:off x="4284615" y="2263456"/>
            <a:ext cx="3599544" cy="914400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1600" b="1" kern="0" dirty="0" err="1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Pendekatan</a:t>
            </a: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kern="0" dirty="0" err="1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Alokasi</a:t>
            </a: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</a:p>
          <a:p>
            <a:pPr algn="ctr" defTabSz="1219170">
              <a:buClr>
                <a:srgbClr val="000000"/>
              </a:buClr>
            </a:pPr>
            <a:r>
              <a:rPr lang="en-US" sz="1600" b="1" kern="0" dirty="0" err="1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Premi</a:t>
            </a: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/Premium Allocation </a:t>
            </a:r>
          </a:p>
          <a:p>
            <a:pPr algn="ctr" defTabSz="1219170">
              <a:buClr>
                <a:srgbClr val="000000"/>
              </a:buClr>
            </a:pP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Approach (“PAA”)</a:t>
            </a:r>
            <a:endParaRPr lang="en-ID" sz="1600" b="1" kern="0" dirty="0">
              <a:solidFill>
                <a:srgbClr val="000000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A48F9249-C1D1-47DD-A3DB-29875D97BE36}"/>
              </a:ext>
            </a:extLst>
          </p:cNvPr>
          <p:cNvSpPr/>
          <p:nvPr/>
        </p:nvSpPr>
        <p:spPr bwMode="auto">
          <a:xfrm>
            <a:off x="304075" y="2316756"/>
            <a:ext cx="3599544" cy="914400"/>
          </a:xfrm>
          <a:prstGeom prst="rect">
            <a:avLst/>
          </a:prstGeom>
          <a:solidFill>
            <a:schemeClr val="tx2">
              <a:lumMod val="9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Building Block Approach </a:t>
            </a:r>
          </a:p>
          <a:p>
            <a:pPr algn="ctr" defTabSz="1219170">
              <a:buClr>
                <a:srgbClr val="000000"/>
              </a:buClr>
            </a:pP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(“BBA”) General Measurement </a:t>
            </a:r>
          </a:p>
          <a:p>
            <a:pPr algn="ctr" defTabSz="1219170">
              <a:buClr>
                <a:srgbClr val="000000"/>
              </a:buClr>
            </a:pPr>
            <a:r>
              <a:rPr lang="en-US" sz="1600" b="1" kern="0" dirty="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Arial"/>
              </a:rPr>
              <a:t>Model (“GMM”)</a:t>
            </a:r>
            <a:endParaRPr lang="en-ID" sz="1600" b="1" kern="0" dirty="0">
              <a:solidFill>
                <a:srgbClr val="000000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4271204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1CB3E0FC-B620-43E4-AD61-027B2A487E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F5827AE-D967-4780-AAB8-5CE9C7B1D5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3" y="175239"/>
            <a:ext cx="6596000" cy="780400"/>
          </a:xfrm>
        </p:spPr>
        <p:txBody>
          <a:bodyPr/>
          <a:lstStyle/>
          <a:p>
            <a:r>
              <a:rPr lang="en-US" dirty="0">
                <a:latin typeface="Fjalla One" panose="02000506040000020004" pitchFamily="2" charset="0"/>
                <a:cs typeface="Calibri" panose="020F0502020204030204" pitchFamily="34" charset="0"/>
              </a:rPr>
              <a:t>Model </a:t>
            </a:r>
            <a:r>
              <a:rPr lang="en-US" dirty="0" err="1">
                <a:latin typeface="Fjalla One" panose="02000506040000020004" pitchFamily="2" charset="0"/>
                <a:cs typeface="Calibri" panose="020F0502020204030204" pitchFamily="34" charset="0"/>
              </a:rPr>
              <a:t>Pengukuran</a:t>
            </a:r>
            <a:r>
              <a:rPr lang="en-US" dirty="0">
                <a:latin typeface="Fjalla One" panose="02000506040000020004" pitchFamily="2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Fjalla One" panose="02000506040000020004" pitchFamily="2" charset="0"/>
                <a:cs typeface="Calibri" panose="020F0502020204030204" pitchFamily="34" charset="0"/>
              </a:rPr>
              <a:t>Umum</a:t>
            </a:r>
            <a:r>
              <a:rPr lang="en-US" dirty="0">
                <a:latin typeface="Fjalla One" panose="02000506040000020004" pitchFamily="2" charset="0"/>
                <a:cs typeface="Calibri" panose="020F0502020204030204" pitchFamily="34" charset="0"/>
              </a:rPr>
              <a:t> (GMM)</a:t>
            </a:r>
            <a:endParaRPr lang="en-ID" dirty="0">
              <a:latin typeface="Fjalla One" panose="02000506040000020004" pitchFamily="2" charset="0"/>
              <a:cs typeface="Calibri" panose="020F0502020204030204" pitchFamily="34" charset="0"/>
            </a:endParaRP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FF77F6D8-0B86-4B51-885B-FC985124A7A9}"/>
              </a:ext>
            </a:extLst>
          </p:cNvPr>
          <p:cNvGrpSpPr/>
          <p:nvPr/>
        </p:nvGrpSpPr>
        <p:grpSpPr>
          <a:xfrm>
            <a:off x="237033" y="955639"/>
            <a:ext cx="11166332" cy="5109731"/>
            <a:chOff x="859886" y="1024367"/>
            <a:chExt cx="10515449" cy="5109730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4EACA9FC-B5FA-41D2-AADB-DD5D7C2235F3}"/>
                </a:ext>
              </a:extLst>
            </p:cNvPr>
            <p:cNvSpPr/>
            <p:nvPr/>
          </p:nvSpPr>
          <p:spPr bwMode="auto">
            <a:xfrm>
              <a:off x="859886" y="2729344"/>
              <a:ext cx="990600" cy="2376049"/>
            </a:xfrm>
            <a:prstGeom prst="rect">
              <a:avLst/>
            </a:prstGeom>
            <a:solidFill>
              <a:srgbClr val="DCDCBA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Bef>
                  <a:spcPct val="20000"/>
                </a:spcBef>
                <a:spcAft>
                  <a:spcPct val="0"/>
                </a:spcAft>
              </a:pPr>
              <a:endParaRPr lang="en-US" sz="1467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  <a:p>
              <a:pPr algn="ctr" defTabSz="914377" fontAlgn="base">
                <a:spcBef>
                  <a:spcPct val="20000"/>
                </a:spcBef>
                <a:spcAft>
                  <a:spcPct val="0"/>
                </a:spcAft>
              </a:pPr>
              <a:endParaRPr lang="en-US" sz="1467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4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Perubahan</a:t>
              </a:r>
              <a:r>
                <a:rPr lang="en-US" sz="14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467" b="1" kern="0" dirty="0" err="1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Estimasai</a:t>
              </a:r>
              <a:r>
                <a:rPr lang="en-US" sz="1467" b="1" kern="0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4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Yang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467" b="1" kern="0" dirty="0" err="1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Berkaitan</a:t>
              </a:r>
              <a:endParaRPr lang="en-US" sz="1467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4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Dengan</a:t>
              </a:r>
              <a:endParaRPr lang="en-US" sz="1467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467" b="1" kern="0" dirty="0" err="1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Layanan</a:t>
              </a:r>
              <a:endParaRPr lang="en-US" sz="1467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4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Masa 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467" b="1" kern="0" dirty="0" err="1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Depan</a:t>
              </a:r>
              <a:endParaRPr lang="en-US" sz="1467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  <a:p>
              <a:pPr defTabSz="914377" fontAlgn="base">
                <a:spcBef>
                  <a:spcPct val="20000"/>
                </a:spcBef>
                <a:spcAft>
                  <a:spcPct val="0"/>
                </a:spcAft>
              </a:pPr>
              <a:endParaRPr lang="en-ID" sz="26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A3A1A926-334A-4858-BD54-F57D215E4FBF}"/>
                </a:ext>
              </a:extLst>
            </p:cNvPr>
            <p:cNvSpPr/>
            <p:nvPr/>
          </p:nvSpPr>
          <p:spPr bwMode="auto">
            <a:xfrm>
              <a:off x="2514600" y="1884519"/>
              <a:ext cx="2286000" cy="76200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Bef>
                  <a:spcPct val="20000"/>
                </a:spcBef>
                <a:spcAft>
                  <a:spcPct val="0"/>
                </a:spcAft>
              </a:pP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Marjin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jasa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kontraktual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(CSM)</a:t>
              </a:r>
              <a:endParaRPr lang="en-ID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ED82B483-562C-4E16-AC71-E05EC7A6E0F2}"/>
                </a:ext>
              </a:extLst>
            </p:cNvPr>
            <p:cNvSpPr/>
            <p:nvPr/>
          </p:nvSpPr>
          <p:spPr bwMode="auto">
            <a:xfrm>
              <a:off x="2514600" y="3048000"/>
              <a:ext cx="2286000" cy="3048000"/>
            </a:xfrm>
            <a:prstGeom prst="roundRect">
              <a:avLst/>
            </a:prstGeom>
            <a:solidFill>
              <a:schemeClr val="accent1">
                <a:lumMod val="9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t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Bef>
                  <a:spcPct val="20000"/>
                </a:spcBef>
                <a:spcAft>
                  <a:spcPct val="0"/>
                </a:spcAft>
              </a:pPr>
              <a:r>
                <a:rPr lang="en-US" sz="2400" b="1" u="sng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Pemenuhan</a:t>
              </a:r>
              <a:r>
                <a:rPr lang="en-US" sz="2400" b="1" u="sng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2400" b="1" u="sng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arus</a:t>
              </a:r>
              <a:r>
                <a:rPr lang="en-US" sz="2400" b="1" u="sng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kas</a:t>
              </a:r>
              <a:endParaRPr lang="en-ID" sz="2400" b="1" u="sng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82CCA6B6-4E02-484F-A61D-1530E85F3091}"/>
                </a:ext>
              </a:extLst>
            </p:cNvPr>
            <p:cNvSpPr/>
            <p:nvPr/>
          </p:nvSpPr>
          <p:spPr bwMode="auto">
            <a:xfrm>
              <a:off x="5521036" y="1849582"/>
              <a:ext cx="2895600" cy="68580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Bef>
                  <a:spcPct val="20000"/>
                </a:spcBef>
                <a:spcAft>
                  <a:spcPct val="0"/>
                </a:spcAft>
              </a:pPr>
              <a:r>
                <a:rPr lang="en-US" sz="1867" b="1" i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Release of CSM</a:t>
              </a:r>
              <a:endParaRPr lang="en-ID" sz="1867" b="1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A592DF50-3BF7-480F-9C1A-292C3C169158}"/>
                </a:ext>
              </a:extLst>
            </p:cNvPr>
            <p:cNvSpPr/>
            <p:nvPr/>
          </p:nvSpPr>
          <p:spPr bwMode="auto">
            <a:xfrm>
              <a:off x="5521036" y="2667000"/>
              <a:ext cx="2895600" cy="685800"/>
            </a:xfrm>
            <a:prstGeom prst="rect">
              <a:avLst/>
            </a:prstGeom>
            <a:solidFill>
              <a:srgbClr val="D0856E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Aft>
                  <a:spcPct val="0"/>
                </a:spcAft>
              </a:pP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Perubahan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arus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kas 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terkait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masa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lalu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dan </a:t>
              </a:r>
              <a:r>
                <a:rPr lang="en-US" sz="1867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kini</a:t>
              </a:r>
              <a:endParaRPr lang="en-ID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87C3D41A-440D-4E39-8935-A58B9E489284}"/>
                </a:ext>
              </a:extLst>
            </p:cNvPr>
            <p:cNvSpPr/>
            <p:nvPr/>
          </p:nvSpPr>
          <p:spPr bwMode="auto">
            <a:xfrm>
              <a:off x="5497845" y="3476626"/>
              <a:ext cx="2895600" cy="761999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Aft>
                  <a:spcPct val="0"/>
                </a:spcAft>
              </a:pPr>
              <a:r>
                <a:rPr lang="en-US" sz="1867" b="1" i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Release of RA </a:t>
              </a: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terkait</a:t>
              </a: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masa </a:t>
              </a: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alu</a:t>
              </a: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dan </a:t>
              </a: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kini</a:t>
              </a:r>
              <a:endParaRPr lang="en-ID" sz="1867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A15636CF-B404-4EE6-ADA1-75D5AE1D59C4}"/>
                </a:ext>
              </a:extLst>
            </p:cNvPr>
            <p:cNvSpPr/>
            <p:nvPr/>
          </p:nvSpPr>
          <p:spPr bwMode="auto">
            <a:xfrm>
              <a:off x="5497845" y="4419600"/>
              <a:ext cx="2895600" cy="761999"/>
            </a:xfrm>
            <a:prstGeom prst="rect">
              <a:avLst/>
            </a:prstGeom>
            <a:solidFill>
              <a:schemeClr val="accent2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Aft>
                  <a:spcPct val="0"/>
                </a:spcAft>
              </a:pP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Beban </a:t>
              </a: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keuangan</a:t>
              </a: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asuransi</a:t>
              </a: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dengan</a:t>
              </a: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tingkat</a:t>
              </a: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diskonto</a:t>
              </a: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tetap</a:t>
              </a:r>
              <a:endParaRPr lang="en-ID" sz="1867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402F8EC-75E4-4E03-A543-485A6E799021}"/>
                </a:ext>
              </a:extLst>
            </p:cNvPr>
            <p:cNvSpPr/>
            <p:nvPr/>
          </p:nvSpPr>
          <p:spPr bwMode="auto">
            <a:xfrm>
              <a:off x="5514861" y="5410198"/>
              <a:ext cx="2888523" cy="723899"/>
            </a:xfrm>
            <a:prstGeom prst="rect">
              <a:avLst/>
            </a:prstGeom>
            <a:solidFill>
              <a:schemeClr val="accent2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Aft>
                  <a:spcPct val="0"/>
                </a:spcAft>
              </a:pP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Pengaruh</a:t>
              </a: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b="1" kern="0" dirty="0" err="1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</a:t>
              </a: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erubahan</a:t>
              </a: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tingkat</a:t>
              </a: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diskonto</a:t>
              </a:r>
              <a:endParaRPr lang="en-ID" sz="1867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DB4590BA-1DC2-45BE-A54A-79BC758EDAA3}"/>
                </a:ext>
              </a:extLst>
            </p:cNvPr>
            <p:cNvSpPr/>
            <p:nvPr/>
          </p:nvSpPr>
          <p:spPr bwMode="auto">
            <a:xfrm>
              <a:off x="9317935" y="2050848"/>
              <a:ext cx="2057400" cy="9144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Aft>
                  <a:spcPct val="0"/>
                </a:spcAft>
              </a:pPr>
              <a:r>
                <a:rPr lang="en-US" sz="1600" b="1" i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Profit &amp; loss: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600" b="1" i="1" kern="0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Insurance Service 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600" b="1" i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Result</a:t>
              </a:r>
              <a:endParaRPr lang="en-ID" sz="2400" b="1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927D0628-39F5-4E7B-ABF7-45409BBE656F}"/>
                </a:ext>
              </a:extLst>
            </p:cNvPr>
            <p:cNvSpPr/>
            <p:nvPr/>
          </p:nvSpPr>
          <p:spPr bwMode="auto">
            <a:xfrm>
              <a:off x="9271401" y="3415895"/>
              <a:ext cx="2057400" cy="8382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Aft>
                  <a:spcPct val="0"/>
                </a:spcAft>
              </a:pP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Profit &amp; loss: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867" kern="0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Insurance Finance 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Expense</a:t>
              </a:r>
              <a:endParaRPr lang="en-ID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1D3C86D3-F42A-41C6-A348-FCF50779B852}"/>
                </a:ext>
              </a:extLst>
            </p:cNvPr>
            <p:cNvSpPr/>
            <p:nvPr/>
          </p:nvSpPr>
          <p:spPr bwMode="auto">
            <a:xfrm>
              <a:off x="9264775" y="4704742"/>
              <a:ext cx="2057400" cy="8382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Aft>
                  <a:spcPct val="0"/>
                </a:spcAft>
              </a:pP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Pendapatan</a:t>
              </a:r>
              <a:r>
                <a:rPr lang="en-US" sz="1867" b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 </a:t>
              </a: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867" b="1" kern="0" dirty="0" err="1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Komprehensif</a:t>
              </a:r>
              <a:endParaRPr lang="en-US" sz="1867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  <a:p>
              <a:pPr algn="ctr" defTabSz="914377" fontAlgn="base">
                <a:spcAft>
                  <a:spcPct val="0"/>
                </a:spcAft>
              </a:pPr>
              <a:r>
                <a:rPr lang="en-US" sz="1867" b="1" kern="0" dirty="0" err="1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lainnya</a:t>
              </a:r>
              <a:endParaRPr lang="en-ID" sz="1867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6AD66D4-7CB4-42E5-B328-C7565FE5FC34}"/>
                </a:ext>
              </a:extLst>
            </p:cNvPr>
            <p:cNvSpPr/>
            <p:nvPr/>
          </p:nvSpPr>
          <p:spPr bwMode="auto">
            <a:xfrm>
              <a:off x="2717374" y="3581400"/>
              <a:ext cx="1828800" cy="533400"/>
            </a:xfrm>
            <a:prstGeom prst="rect">
              <a:avLst/>
            </a:prstGeom>
            <a:solidFill>
              <a:srgbClr val="F4E0C2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Bef>
                  <a:spcPct val="20000"/>
                </a:spcBef>
                <a:spcAft>
                  <a:spcPct val="0"/>
                </a:spcAft>
              </a:pPr>
              <a:r>
                <a:rPr lang="en-US" sz="1867" b="1" i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Future cash flows</a:t>
              </a:r>
              <a:endParaRPr lang="en-ID" sz="1867" b="1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B9DB3321-7C6D-44A8-9310-BC4A1A8E2F79}"/>
                </a:ext>
              </a:extLst>
            </p:cNvPr>
            <p:cNvSpPr/>
            <p:nvPr/>
          </p:nvSpPr>
          <p:spPr bwMode="auto">
            <a:xfrm>
              <a:off x="2723322" y="4405953"/>
              <a:ext cx="1828800" cy="553673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Bef>
                  <a:spcPct val="20000"/>
                </a:spcBef>
                <a:spcAft>
                  <a:spcPct val="0"/>
                </a:spcAft>
              </a:pPr>
              <a:r>
                <a:rPr lang="en-US" sz="1867" i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Risk adjustment </a:t>
              </a:r>
              <a:r>
                <a:rPr lang="en-US" sz="1867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(RA)</a:t>
              </a:r>
              <a:endParaRPr lang="en-ID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E4573653-FCB5-49D3-9F55-B1425F9E9C6A}"/>
                </a:ext>
              </a:extLst>
            </p:cNvPr>
            <p:cNvSpPr/>
            <p:nvPr/>
          </p:nvSpPr>
          <p:spPr bwMode="auto">
            <a:xfrm>
              <a:off x="2743200" y="5181600"/>
              <a:ext cx="1828800" cy="533400"/>
            </a:xfrm>
            <a:prstGeom prst="rect">
              <a:avLst/>
            </a:prstGeom>
            <a:solidFill>
              <a:schemeClr val="accent2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914377" fontAlgn="base">
                <a:spcBef>
                  <a:spcPct val="20000"/>
                </a:spcBef>
                <a:spcAft>
                  <a:spcPct val="0"/>
                </a:spcAft>
              </a:pPr>
              <a:r>
                <a:rPr lang="en-US" sz="1867" b="1" i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Discounting</a:t>
              </a:r>
              <a:endParaRPr lang="en-ID" sz="1867" b="1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cxnSp>
          <p:nvCxnSpPr>
            <p:cNvPr id="22" name="Straight Arrow Connector 21">
              <a:extLst>
                <a:ext uri="{FF2B5EF4-FFF2-40B4-BE49-F238E27FC236}">
                  <a16:creationId xmlns:a16="http://schemas.microsoft.com/office/drawing/2014/main" id="{665CA08D-2A54-4538-9E4E-D237953E1E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346635" y="1600200"/>
              <a:ext cx="0" cy="450648"/>
            </a:xfrm>
            <a:prstGeom prst="straightConnector1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47625" cap="flat" cmpd="sng" algn="ctr">
              <a:solidFill>
                <a:schemeClr val="accent1"/>
              </a:solidFill>
              <a:prstDash val="sysDash"/>
              <a:round/>
              <a:headEnd type="none" w="sm" len="sm"/>
              <a:tailEnd type="triangle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5FF0FA60-4651-4F60-8575-DF849F934D8D}"/>
                </a:ext>
              </a:extLst>
            </p:cNvPr>
            <p:cNvCxnSpPr>
              <a:cxnSpLocks/>
              <a:stCxn id="3" idx="0"/>
            </p:cNvCxnSpPr>
            <p:nvPr/>
          </p:nvCxnSpPr>
          <p:spPr bwMode="auto">
            <a:xfrm flipV="1">
              <a:off x="1355186" y="1600202"/>
              <a:ext cx="0" cy="1129142"/>
            </a:xfrm>
            <a:prstGeom prst="line">
              <a:avLst/>
            </a:prstGeom>
            <a:ln w="34925"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C1D37E52-A0BA-449D-83AE-39C3209B70EA}"/>
                </a:ext>
              </a:extLst>
            </p:cNvPr>
            <p:cNvCxnSpPr/>
            <p:nvPr/>
          </p:nvCxnSpPr>
          <p:spPr bwMode="auto">
            <a:xfrm>
              <a:off x="1355186" y="1600200"/>
              <a:ext cx="9046114" cy="0"/>
            </a:xfrm>
            <a:prstGeom prst="line">
              <a:avLst/>
            </a:prstGeom>
            <a:ln w="34925">
              <a:prstDash val="dash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0C2BBB8E-42E1-47F2-B9AD-668E685CF0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524000" y="2192482"/>
              <a:ext cx="0" cy="536862"/>
            </a:xfrm>
            <a:prstGeom prst="line">
              <a:avLst/>
            </a:prstGeom>
            <a:ln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AC82119A-C672-4A2D-AEE6-B746C14C1C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524000" y="2192482"/>
              <a:ext cx="990600" cy="0"/>
            </a:xfrm>
            <a:prstGeom prst="line">
              <a:avLst/>
            </a:prstGeom>
            <a:ln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1201E1DB-5047-4B3C-BE0F-9FFE3EE16064}"/>
                </a:ext>
              </a:extLst>
            </p:cNvPr>
            <p:cNvCxnSpPr/>
            <p:nvPr/>
          </p:nvCxnSpPr>
          <p:spPr bwMode="auto">
            <a:xfrm>
              <a:off x="4777409" y="2192482"/>
              <a:ext cx="720436" cy="0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40" name="Straight Arrow Connector 39">
              <a:extLst>
                <a:ext uri="{FF2B5EF4-FFF2-40B4-BE49-F238E27FC236}">
                  <a16:creationId xmlns:a16="http://schemas.microsoft.com/office/drawing/2014/main" id="{869BEC48-FE69-4F7E-8EEA-548F8F6D950E}"/>
                </a:ext>
              </a:extLst>
            </p:cNvPr>
            <p:cNvCxnSpPr>
              <a:cxnSpLocks/>
              <a:stCxn id="6" idx="3"/>
            </p:cNvCxnSpPr>
            <p:nvPr/>
          </p:nvCxnSpPr>
          <p:spPr bwMode="auto">
            <a:xfrm>
              <a:off x="8416636" y="2192482"/>
              <a:ext cx="888047" cy="0"/>
            </a:xfrm>
            <a:prstGeom prst="straightConnector1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354DDD90-0F11-4139-AD8B-EE9076BBB9CB}"/>
                </a:ext>
              </a:extLst>
            </p:cNvPr>
            <p:cNvCxnSpPr>
              <a:cxnSpLocks/>
              <a:stCxn id="3" idx="3"/>
            </p:cNvCxnSpPr>
            <p:nvPr/>
          </p:nvCxnSpPr>
          <p:spPr bwMode="auto">
            <a:xfrm>
              <a:off x="1850486" y="3917369"/>
              <a:ext cx="664114" cy="6931"/>
            </a:xfrm>
            <a:prstGeom prst="line">
              <a:avLst/>
            </a:prstGeom>
            <a:ln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2649022-D43A-478A-A468-396325E7C3DC}"/>
                </a:ext>
              </a:extLst>
            </p:cNvPr>
            <p:cNvCxnSpPr/>
            <p:nvPr/>
          </p:nvCxnSpPr>
          <p:spPr bwMode="auto">
            <a:xfrm>
              <a:off x="1850486" y="4682789"/>
              <a:ext cx="664114" cy="0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6DFEFF17-AAFA-4C0E-9DA3-81ACA7C1A589}"/>
                </a:ext>
              </a:extLst>
            </p:cNvPr>
            <p:cNvCxnSpPr>
              <a:cxnSpLocks/>
              <a:stCxn id="3" idx="2"/>
            </p:cNvCxnSpPr>
            <p:nvPr/>
          </p:nvCxnSpPr>
          <p:spPr bwMode="auto">
            <a:xfrm>
              <a:off x="1355186" y="5105393"/>
              <a:ext cx="0" cy="437549"/>
            </a:xfrm>
            <a:prstGeom prst="line">
              <a:avLst/>
            </a:prstGeom>
            <a:ln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C659645-6F59-4D41-BF02-C6F2E473CA86}"/>
                </a:ext>
              </a:extLst>
            </p:cNvPr>
            <p:cNvCxnSpPr/>
            <p:nvPr/>
          </p:nvCxnSpPr>
          <p:spPr bwMode="auto">
            <a:xfrm>
              <a:off x="1355186" y="5542942"/>
              <a:ext cx="1159414" cy="0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BFB14876-3C2D-45FC-B989-6258150DC59D}"/>
                </a:ext>
              </a:extLst>
            </p:cNvPr>
            <p:cNvCxnSpPr/>
            <p:nvPr/>
          </p:nvCxnSpPr>
          <p:spPr bwMode="auto">
            <a:xfrm>
              <a:off x="4800600" y="3924300"/>
              <a:ext cx="337027" cy="0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8B62DF6B-13BE-476A-9404-38D0D28436D1}"/>
                </a:ext>
              </a:extLst>
            </p:cNvPr>
            <p:cNvCxnSpPr/>
            <p:nvPr/>
          </p:nvCxnSpPr>
          <p:spPr bwMode="auto">
            <a:xfrm flipV="1">
              <a:off x="5137627" y="3048000"/>
              <a:ext cx="0" cy="876300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BAB8272E-BA36-496F-AFBC-1CE9BB1BD846}"/>
                </a:ext>
              </a:extLst>
            </p:cNvPr>
            <p:cNvCxnSpPr/>
            <p:nvPr/>
          </p:nvCxnSpPr>
          <p:spPr bwMode="auto">
            <a:xfrm>
              <a:off x="5137627" y="3048000"/>
              <a:ext cx="343652" cy="0"/>
            </a:xfrm>
            <a:prstGeom prst="straightConnector1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C345AC12-5446-4953-9A6D-088441901E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800600" y="4572000"/>
              <a:ext cx="508852" cy="0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CFF29DFE-DF2B-4EC2-8032-D3C101352CB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78053" y="3857625"/>
              <a:ext cx="0" cy="737006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7C49ABCD-AC22-483E-9D36-0954528B0A05}"/>
                </a:ext>
              </a:extLst>
            </p:cNvPr>
            <p:cNvCxnSpPr/>
            <p:nvPr/>
          </p:nvCxnSpPr>
          <p:spPr bwMode="auto">
            <a:xfrm>
              <a:off x="4800600" y="5324167"/>
              <a:ext cx="508853" cy="0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8C2D6699-84FA-4B76-9A21-B729EA0EBC73}"/>
                </a:ext>
              </a:extLst>
            </p:cNvPr>
            <p:cNvCxnSpPr/>
            <p:nvPr/>
          </p:nvCxnSpPr>
          <p:spPr bwMode="auto">
            <a:xfrm flipV="1">
              <a:off x="5309453" y="4800599"/>
              <a:ext cx="0" cy="523568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9D6CD74E-3C3F-4704-8AE8-B98B1728FBCA}"/>
                </a:ext>
              </a:extLst>
            </p:cNvPr>
            <p:cNvCxnSpPr>
              <a:endCxn id="9" idx="1"/>
            </p:cNvCxnSpPr>
            <p:nvPr/>
          </p:nvCxnSpPr>
          <p:spPr bwMode="auto">
            <a:xfrm>
              <a:off x="5309453" y="4800599"/>
              <a:ext cx="188392" cy="1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096E5975-A3F9-4F83-A834-49D2BB078745}"/>
                </a:ext>
              </a:extLst>
            </p:cNvPr>
            <p:cNvCxnSpPr/>
            <p:nvPr/>
          </p:nvCxnSpPr>
          <p:spPr bwMode="auto">
            <a:xfrm>
              <a:off x="4777409" y="5542942"/>
              <a:ext cx="532043" cy="0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91738F50-D986-4718-A052-519E80C5771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09452" y="5542942"/>
              <a:ext cx="0" cy="229205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1DAC58F6-2F78-4EBC-BB4D-5BE6954A40E0}"/>
                </a:ext>
              </a:extLst>
            </p:cNvPr>
            <p:cNvCxnSpPr>
              <a:cxnSpLocks/>
              <a:endCxn id="10" idx="1"/>
            </p:cNvCxnSpPr>
            <p:nvPr/>
          </p:nvCxnSpPr>
          <p:spPr bwMode="auto">
            <a:xfrm>
              <a:off x="5309452" y="5772147"/>
              <a:ext cx="205409" cy="1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50F4D22A-945A-4BBC-A665-99586078416C}"/>
                </a:ext>
              </a:extLst>
            </p:cNvPr>
            <p:cNvCxnSpPr>
              <a:stCxn id="8" idx="1"/>
            </p:cNvCxnSpPr>
            <p:nvPr/>
          </p:nvCxnSpPr>
          <p:spPr bwMode="auto">
            <a:xfrm flipH="1" flipV="1">
              <a:off x="5295975" y="3857625"/>
              <a:ext cx="201870" cy="1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117" name="Connector: Elbow 116">
              <a:extLst>
                <a:ext uri="{FF2B5EF4-FFF2-40B4-BE49-F238E27FC236}">
                  <a16:creationId xmlns:a16="http://schemas.microsoft.com/office/drawing/2014/main" id="{9D5E82BC-BC75-4903-9350-7F9A0539E8D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03384" y="2455906"/>
              <a:ext cx="901299" cy="501852"/>
            </a:xfrm>
            <a:prstGeom prst="bentConnector3">
              <a:avLst>
                <a:gd name="adj1" fmla="val 35297"/>
              </a:avLst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119" name="Connector: Elbow 118">
              <a:extLst>
                <a:ext uri="{FF2B5EF4-FFF2-40B4-BE49-F238E27FC236}">
                  <a16:creationId xmlns:a16="http://schemas.microsoft.com/office/drawing/2014/main" id="{6E4136F5-81CF-4EC6-B70D-BCE6DEE615C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76968" y="2798805"/>
              <a:ext cx="927715" cy="920851"/>
            </a:xfrm>
            <a:prstGeom prst="bentConnector3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125" name="Connector: Elbow 124">
              <a:extLst>
                <a:ext uri="{FF2B5EF4-FFF2-40B4-BE49-F238E27FC236}">
                  <a16:creationId xmlns:a16="http://schemas.microsoft.com/office/drawing/2014/main" id="{155B50E1-1BBC-462C-A616-377DB380E356}"/>
                </a:ext>
              </a:extLst>
            </p:cNvPr>
            <p:cNvCxnSpPr>
              <a:stCxn id="9" idx="3"/>
              <a:endCxn id="12" idx="1"/>
            </p:cNvCxnSpPr>
            <p:nvPr/>
          </p:nvCxnSpPr>
          <p:spPr bwMode="auto">
            <a:xfrm flipV="1">
              <a:off x="8393445" y="3834995"/>
              <a:ext cx="877956" cy="965605"/>
            </a:xfrm>
            <a:prstGeom prst="bentConnector3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127" name="Connector: Elbow 126">
              <a:extLst>
                <a:ext uri="{FF2B5EF4-FFF2-40B4-BE49-F238E27FC236}">
                  <a16:creationId xmlns:a16="http://schemas.microsoft.com/office/drawing/2014/main" id="{AFC1CE57-7884-4203-AD7C-218B64FCD436}"/>
                </a:ext>
              </a:extLst>
            </p:cNvPr>
            <p:cNvCxnSpPr>
              <a:stCxn id="10" idx="3"/>
              <a:endCxn id="13" idx="1"/>
            </p:cNvCxnSpPr>
            <p:nvPr/>
          </p:nvCxnSpPr>
          <p:spPr bwMode="auto">
            <a:xfrm flipV="1">
              <a:off x="8403384" y="5123842"/>
              <a:ext cx="861391" cy="648306"/>
            </a:xfrm>
            <a:prstGeom prst="bentConnector3">
              <a:avLst>
                <a:gd name="adj1" fmla="val 68462"/>
              </a:avLst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triangle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0F611C46-1AB0-4082-A820-A290945BD884}"/>
                </a:ext>
              </a:extLst>
            </p:cNvPr>
            <p:cNvCxnSpPr/>
            <p:nvPr/>
          </p:nvCxnSpPr>
          <p:spPr bwMode="auto">
            <a:xfrm flipV="1">
              <a:off x="8991600" y="4155266"/>
              <a:ext cx="0" cy="950127"/>
            </a:xfrm>
            <a:prstGeom prst="line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cxnSp>
          <p:nvCxnSpPr>
            <p:cNvPr id="134" name="Straight Arrow Connector 133">
              <a:extLst>
                <a:ext uri="{FF2B5EF4-FFF2-40B4-BE49-F238E27FC236}">
                  <a16:creationId xmlns:a16="http://schemas.microsoft.com/office/drawing/2014/main" id="{35C38DBF-C8A4-4EF4-A211-F90500CB37D2}"/>
                </a:ext>
              </a:extLst>
            </p:cNvPr>
            <p:cNvCxnSpPr/>
            <p:nvPr/>
          </p:nvCxnSpPr>
          <p:spPr bwMode="auto">
            <a:xfrm>
              <a:off x="8991600" y="4155266"/>
              <a:ext cx="273175" cy="0"/>
            </a:xfrm>
            <a:prstGeom prst="straightConnector1">
              <a:avLst/>
            </a:prstGeom>
            <a:gradFill rotWithShape="0">
              <a:gsLst>
                <a:gs pos="0">
                  <a:srgbClr val="CCFFFF"/>
                </a:gs>
                <a:gs pos="50000">
                  <a:schemeClr val="bg1"/>
                </a:gs>
                <a:gs pos="100000">
                  <a:srgbClr val="CCFFFF"/>
                </a:gs>
              </a:gsLst>
              <a:lin ang="2700000" scaled="1"/>
            </a:gra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triangle"/>
            </a:ln>
            <a:effectLst>
              <a:outerShdw dist="53882" dir="2700000" algn="ctr" rotWithShape="0">
                <a:schemeClr val="bg2"/>
              </a:outerShdw>
            </a:effectLst>
          </p:spPr>
        </p:cxnSp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B0E835A8-ECB5-4524-B984-EBFCC81FD21B}"/>
                </a:ext>
              </a:extLst>
            </p:cNvPr>
            <p:cNvSpPr/>
            <p:nvPr/>
          </p:nvSpPr>
          <p:spPr bwMode="auto">
            <a:xfrm>
              <a:off x="1355185" y="1024367"/>
              <a:ext cx="4784606" cy="553203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t" anchorCtr="0" compatLnSpc="1">
              <a:prstTxWarp prst="textNoShape">
                <a:avLst/>
              </a:prstTxWarp>
            </a:bodyPr>
            <a:lstStyle/>
            <a:p>
              <a:pPr defTabSz="914377" fontAlgn="base">
                <a:spcBef>
                  <a:spcPct val="20000"/>
                </a:spcBef>
                <a:spcAft>
                  <a:spcPct val="0"/>
                </a:spcAft>
              </a:pPr>
              <a:r>
                <a:rPr lang="en-US" sz="2400" b="1" i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Subsequent measurement - overview</a:t>
              </a:r>
              <a:endParaRPr lang="en-ID" sz="2400" b="1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68059BA1-D7AF-4785-BBB4-3B5B36F33937}"/>
                </a:ext>
              </a:extLst>
            </p:cNvPr>
            <p:cNvSpPr/>
            <p:nvPr/>
          </p:nvSpPr>
          <p:spPr bwMode="auto">
            <a:xfrm>
              <a:off x="8376969" y="1404247"/>
              <a:ext cx="1969666" cy="468759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t" anchorCtr="0" compatLnSpc="1">
              <a:prstTxWarp prst="textNoShape">
                <a:avLst/>
              </a:prstTxWarp>
            </a:bodyPr>
            <a:lstStyle/>
            <a:p>
              <a:pPr defTabSz="914377" fontAlgn="base">
                <a:spcAft>
                  <a:spcPct val="0"/>
                </a:spcAft>
              </a:pPr>
              <a:r>
                <a:rPr lang="en-US" sz="1867" b="1" i="1" kern="0" dirty="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Onerous contracts</a:t>
              </a:r>
              <a:endParaRPr lang="en-ID" sz="1867" b="1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</p:grpSp>
      <p:sp>
        <p:nvSpPr>
          <p:cNvPr id="50" name="Rectangle 49">
            <a:extLst>
              <a:ext uri="{FF2B5EF4-FFF2-40B4-BE49-F238E27FC236}">
                <a16:creationId xmlns:a16="http://schemas.microsoft.com/office/drawing/2014/main" id="{025A2F4A-3D57-4D7E-9F3D-ABD7CA6B48F9}"/>
              </a:ext>
            </a:extLst>
          </p:cNvPr>
          <p:cNvSpPr/>
          <p:nvPr/>
        </p:nvSpPr>
        <p:spPr>
          <a:xfrm>
            <a:off x="-68579" y="6400800"/>
            <a:ext cx="928878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Ref: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Materi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Webinar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Penerapan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PSAK 74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dalam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Perhitungan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Aktuaria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– PPPK</a:t>
            </a:r>
          </a:p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Materi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: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Junaidi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Amin –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Penerapan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PSAK 74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dalam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Perspektif</a:t>
            </a:r>
            <a:r>
              <a:rPr lang="en-US" sz="1400" b="1" kern="0" dirty="0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Aktuaris</a:t>
            </a:r>
            <a:endParaRPr lang="en-ID" sz="1400" b="1" kern="0" dirty="0">
              <a:solidFill>
                <a:srgbClr val="F8E7CE">
                  <a:lumMod val="50000"/>
                </a:srgbClr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3671427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2D45BA-C175-46FD-B51E-7ACEEADB78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Fjalla One" panose="02000506040000020004" pitchFamily="2" charset="0"/>
                <a:cs typeface="Calibri" panose="020F0502020204030204" pitchFamily="34" charset="0"/>
              </a:rPr>
              <a:t>Model </a:t>
            </a:r>
            <a:r>
              <a:rPr lang="en-US" dirty="0" err="1">
                <a:latin typeface="Fjalla One" panose="02000506040000020004" pitchFamily="2" charset="0"/>
                <a:cs typeface="Calibri" panose="020F0502020204030204" pitchFamily="34" charset="0"/>
              </a:rPr>
              <a:t>Pengukuran</a:t>
            </a:r>
            <a:r>
              <a:rPr lang="en-US" dirty="0">
                <a:latin typeface="Fjalla One" panose="02000506040000020004" pitchFamily="2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Fjalla One" panose="02000506040000020004" pitchFamily="2" charset="0"/>
                <a:cs typeface="Calibri" panose="020F0502020204030204" pitchFamily="34" charset="0"/>
              </a:rPr>
              <a:t>Umum</a:t>
            </a:r>
            <a:r>
              <a:rPr lang="en-US" dirty="0">
                <a:latin typeface="Fjalla One" panose="02000506040000020004" pitchFamily="2" charset="0"/>
                <a:cs typeface="Calibri" panose="020F0502020204030204" pitchFamily="34" charset="0"/>
              </a:rPr>
              <a:t> (GMM)</a:t>
            </a:r>
            <a:endParaRPr lang="en-ID" dirty="0">
              <a:latin typeface="Fjalla One" panose="02000506040000020004" pitchFamily="2" charset="0"/>
              <a:cs typeface="Calibri" panose="020F050202020403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883F626-2067-4B54-AB7A-62E0D09DC5DD}"/>
              </a:ext>
            </a:extLst>
          </p:cNvPr>
          <p:cNvSpPr/>
          <p:nvPr/>
        </p:nvSpPr>
        <p:spPr bwMode="auto">
          <a:xfrm>
            <a:off x="1149533" y="2110563"/>
            <a:ext cx="1593799" cy="381000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867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Nilai </a:t>
            </a:r>
            <a:r>
              <a:rPr lang="en-US" sz="1867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kini</a:t>
            </a:r>
            <a:r>
              <a:rPr lang="en-US" sz="1867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atas</a:t>
            </a:r>
            <a:r>
              <a:rPr lang="en-US" sz="1867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aru</a:t>
            </a:r>
            <a:r>
              <a:rPr lang="en-US" sz="1867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</a:t>
            </a:r>
            <a:r>
              <a:rPr lang="en-US" sz="1867" b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kas masa </a:t>
            </a:r>
            <a:r>
              <a:rPr lang="en-US" sz="1867" b="1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depan</a:t>
            </a:r>
            <a:endParaRPr lang="en-US" sz="1867" b="1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endParaRPr lang="en-US" sz="1867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endParaRPr lang="en-US" sz="1867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867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Premi</a:t>
            </a:r>
            <a:r>
              <a:rPr lang="en-US" sz="1867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867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diterima</a:t>
            </a:r>
            <a:endParaRPr lang="en-US" sz="1867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867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+ 1000</a:t>
            </a:r>
            <a:endParaRPr lang="en-ID" sz="1867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795DBBF-3193-4C9A-A74E-07D721236E57}"/>
              </a:ext>
            </a:extLst>
          </p:cNvPr>
          <p:cNvSpPr/>
          <p:nvPr/>
        </p:nvSpPr>
        <p:spPr bwMode="auto">
          <a:xfrm>
            <a:off x="2957951" y="2129103"/>
            <a:ext cx="2171099" cy="3676648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Arus</a:t>
            </a: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kas </a:t>
            </a:r>
            <a:r>
              <a:rPr lang="en-US" sz="1600" b="1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pemenuhan</a:t>
            </a:r>
            <a:endParaRPr lang="en-US" sz="1600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/ Fulfillment Cash Flow </a:t>
            </a:r>
          </a:p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(FCF)</a:t>
            </a:r>
          </a:p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Estimasi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eksplisit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,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tidak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bias dan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tertimbang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probabilitas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(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nilai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dharapkan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)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dari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nilai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sekarang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arus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kas masa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depan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yang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timbul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selama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entitas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memenuhi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termasuk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penyesuaian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risiko</a:t>
            </a: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algn="ctr" defTabSz="914377" fontAlgn="base">
              <a:spcBef>
                <a:spcPct val="20000"/>
              </a:spcBef>
              <a:spcAft>
                <a:spcPct val="0"/>
              </a:spcAft>
            </a:pPr>
            <a:r>
              <a:rPr lang="en-US" sz="2133" b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+900</a:t>
            </a:r>
            <a:endParaRPr lang="en-ID" sz="2133" b="1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4FDBE1C-F153-402C-88FB-4032B56AAB6E}"/>
              </a:ext>
            </a:extLst>
          </p:cNvPr>
          <p:cNvSpPr/>
          <p:nvPr/>
        </p:nvSpPr>
        <p:spPr bwMode="auto">
          <a:xfrm>
            <a:off x="5410200" y="1485498"/>
            <a:ext cx="2895600" cy="4770783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ct val="20000"/>
              </a:spcBef>
              <a:spcAft>
                <a:spcPct val="0"/>
              </a:spcAft>
            </a:pPr>
            <a:endParaRPr lang="en-ID" sz="2000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5890173-ADA2-4ED7-A841-A6CE3119EB0F}"/>
              </a:ext>
            </a:extLst>
          </p:cNvPr>
          <p:cNvSpPr/>
          <p:nvPr/>
        </p:nvSpPr>
        <p:spPr bwMode="auto">
          <a:xfrm>
            <a:off x="5631873" y="1657349"/>
            <a:ext cx="2522576" cy="62865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Aft>
                <a:spcPct val="0"/>
              </a:spcAft>
            </a:pP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Marjin</a:t>
            </a: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jasa</a:t>
            </a:r>
            <a:endParaRPr lang="en-US" sz="1867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algn="ctr" defTabSz="914377" fontAlgn="base">
              <a:spcAft>
                <a:spcPct val="0"/>
              </a:spcAft>
            </a:pP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kontraktual</a:t>
            </a: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= 100</a:t>
            </a:r>
            <a:endParaRPr lang="en-ID" sz="1867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cxnSp>
        <p:nvCxnSpPr>
          <p:cNvPr id="4" name="Connector: Elbow 3">
            <a:extLst>
              <a:ext uri="{FF2B5EF4-FFF2-40B4-BE49-F238E27FC236}">
                <a16:creationId xmlns:a16="http://schemas.microsoft.com/office/drawing/2014/main" id="{C629281A-5C43-4DAF-9131-5BB992D69CFB}"/>
              </a:ext>
            </a:extLst>
          </p:cNvPr>
          <p:cNvCxnSpPr/>
          <p:nvPr/>
        </p:nvCxnSpPr>
        <p:spPr bwMode="auto">
          <a:xfrm flipV="1">
            <a:off x="1752600" y="1771650"/>
            <a:ext cx="3581400" cy="285751"/>
          </a:xfrm>
          <a:prstGeom prst="bentConnector3">
            <a:avLst>
              <a:gd name="adj1" fmla="val -324"/>
            </a:avLst>
          </a:prstGeom>
          <a:ln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nector: Elbow 12">
            <a:extLst>
              <a:ext uri="{FF2B5EF4-FFF2-40B4-BE49-F238E27FC236}">
                <a16:creationId xmlns:a16="http://schemas.microsoft.com/office/drawing/2014/main" id="{18995D15-2363-4EA3-9D9C-D3AFA5EB36D3}"/>
              </a:ext>
            </a:extLst>
          </p:cNvPr>
          <p:cNvCxnSpPr/>
          <p:nvPr/>
        </p:nvCxnSpPr>
        <p:spPr bwMode="auto">
          <a:xfrm flipV="1">
            <a:off x="4038600" y="2286001"/>
            <a:ext cx="1295400" cy="800100"/>
          </a:xfrm>
          <a:prstGeom prst="bentConnector3">
            <a:avLst>
              <a:gd name="adj1" fmla="val -1151"/>
            </a:avLst>
          </a:prstGeom>
          <a:ln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Connector: Elbow 15">
            <a:extLst>
              <a:ext uri="{FF2B5EF4-FFF2-40B4-BE49-F238E27FC236}">
                <a16:creationId xmlns:a16="http://schemas.microsoft.com/office/drawing/2014/main" id="{EDD7CC59-5D4F-4C75-99C3-69BA090AA2F8}"/>
              </a:ext>
            </a:extLst>
          </p:cNvPr>
          <p:cNvCxnSpPr>
            <a:cxnSpLocks/>
            <a:stCxn id="5" idx="2"/>
          </p:cNvCxnSpPr>
          <p:nvPr/>
        </p:nvCxnSpPr>
        <p:spPr bwMode="auto">
          <a:xfrm rot="16200000" flipH="1">
            <a:off x="3712953" y="4154041"/>
            <a:ext cx="152400" cy="3685443"/>
          </a:xfrm>
          <a:prstGeom prst="bentConnector2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C1B7B726-694B-4B94-90E3-2242C0A254CC}"/>
              </a:ext>
            </a:extLst>
          </p:cNvPr>
          <p:cNvCxnSpPr>
            <a:cxnSpLocks/>
            <a:stCxn id="6" idx="2"/>
          </p:cNvCxnSpPr>
          <p:nvPr/>
        </p:nvCxnSpPr>
        <p:spPr bwMode="auto">
          <a:xfrm flipV="1">
            <a:off x="4043501" y="5586678"/>
            <a:ext cx="263817" cy="219073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 20">
            <a:extLst>
              <a:ext uri="{FF2B5EF4-FFF2-40B4-BE49-F238E27FC236}">
                <a16:creationId xmlns:a16="http://schemas.microsoft.com/office/drawing/2014/main" id="{0CFDF8A0-BCE0-4325-A894-5729BDADF033}"/>
              </a:ext>
            </a:extLst>
          </p:cNvPr>
          <p:cNvSpPr/>
          <p:nvPr/>
        </p:nvSpPr>
        <p:spPr bwMode="auto">
          <a:xfrm>
            <a:off x="5643885" y="2437304"/>
            <a:ext cx="2522575" cy="567059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Aft>
                <a:spcPct val="0"/>
              </a:spcAft>
            </a:pP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Penyesuaian</a:t>
            </a: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risiko</a:t>
            </a: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</a:p>
          <a:p>
            <a:pPr algn="ctr" defTabSz="914377" fontAlgn="base">
              <a:spcAft>
                <a:spcPct val="0"/>
              </a:spcAft>
            </a:pP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+200</a:t>
            </a:r>
            <a:endParaRPr lang="en-ID" sz="1867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AB00AAA7-6BD5-4C08-BD7B-E1FB7195D9EB}"/>
              </a:ext>
            </a:extLst>
          </p:cNvPr>
          <p:cNvSpPr/>
          <p:nvPr/>
        </p:nvSpPr>
        <p:spPr bwMode="auto">
          <a:xfrm>
            <a:off x="5643883" y="3159482"/>
            <a:ext cx="2510567" cy="752476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Aft>
                <a:spcPct val="0"/>
              </a:spcAft>
            </a:pP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Nilai </a:t>
            </a: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waktu</a:t>
            </a: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dari</a:t>
            </a: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</a:p>
          <a:p>
            <a:pPr algn="ctr" defTabSz="914377" fontAlgn="base">
              <a:spcAft>
                <a:spcPct val="0"/>
              </a:spcAft>
            </a:pP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uang -100</a:t>
            </a:r>
            <a:endParaRPr lang="en-ID" sz="1867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8CA12F7-CB4B-47D9-B2FD-8F74B11C0A6A}"/>
              </a:ext>
            </a:extLst>
          </p:cNvPr>
          <p:cNvSpPr/>
          <p:nvPr/>
        </p:nvSpPr>
        <p:spPr bwMode="auto">
          <a:xfrm>
            <a:off x="5631875" y="4114802"/>
            <a:ext cx="2522576" cy="1752599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ctr" anchorCtr="0" compatLnSpc="1">
            <a:prstTxWarp prst="textNoShape">
              <a:avLst/>
            </a:prstTxWarp>
          </a:bodyPr>
          <a:lstStyle/>
          <a:p>
            <a:pPr algn="ctr" defTabSz="914377" fontAlgn="base">
              <a:spcAft>
                <a:spcPct val="0"/>
              </a:spcAft>
            </a:pPr>
            <a:r>
              <a:rPr lang="en-US" sz="1867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Arus</a:t>
            </a: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kas masa</a:t>
            </a:r>
          </a:p>
          <a:p>
            <a:pPr algn="ctr" defTabSz="914377" fontAlgn="base">
              <a:spcAft>
                <a:spcPct val="0"/>
              </a:spcAft>
            </a:pPr>
            <a:r>
              <a:rPr lang="en-US" sz="1867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Depan</a:t>
            </a:r>
            <a:endParaRPr lang="en-US" sz="1867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algn="ctr" defTabSz="914377" fontAlgn="base">
              <a:spcAft>
                <a:spcPct val="0"/>
              </a:spcAft>
            </a:pPr>
            <a:r>
              <a:rPr lang="en-US" sz="1867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+800</a:t>
            </a:r>
            <a:endParaRPr lang="en-ID" sz="1867" kern="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DA385DF-DDE8-4243-B5A4-8901B4BE8CAF}"/>
              </a:ext>
            </a:extLst>
          </p:cNvPr>
          <p:cNvSpPr/>
          <p:nvPr/>
        </p:nvSpPr>
        <p:spPr bwMode="auto">
          <a:xfrm>
            <a:off x="8790545" y="1257125"/>
            <a:ext cx="2112588" cy="4663439"/>
          </a:xfrm>
          <a:prstGeom prst="rect">
            <a:avLst/>
          </a:prstGeom>
          <a:solidFill>
            <a:schemeClr val="tx2">
              <a:lumMod val="9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defTabSz="914377" fontAlgn="base">
              <a:spcBef>
                <a:spcPts val="6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Laba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ini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diakui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selama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periode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berdasarkan</a:t>
            </a:r>
            <a:r>
              <a:rPr lang="en-US" sz="1600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b="1" i="1" kern="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coverage unit</a:t>
            </a:r>
          </a:p>
          <a:p>
            <a:pPr defTabSz="914377" fontAlgn="base">
              <a:spcBef>
                <a:spcPts val="6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Penyesuain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risiko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berdasarkan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tingkat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kepercayaan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i="1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(confidence level)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tertentu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</a:t>
            </a:r>
          </a:p>
          <a:p>
            <a:pPr defTabSz="914377" fontAlgn="base">
              <a:spcBef>
                <a:spcPts val="6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Dengan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diskonto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dari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pendekatan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top-down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atau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bottom-up</a:t>
            </a:r>
          </a:p>
          <a:p>
            <a:pPr defTabSz="914377" fontAlgn="base">
              <a:spcBef>
                <a:spcPts val="600"/>
              </a:spcBef>
              <a:spcAft>
                <a:spcPct val="0"/>
              </a:spcAft>
            </a:pP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defTabSz="914377" fontAlgn="base">
              <a:spcBef>
                <a:spcPts val="600"/>
              </a:spcBef>
              <a:spcAft>
                <a:spcPct val="0"/>
              </a:spcAft>
            </a:pP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defTabSz="914377" fontAlgn="base">
              <a:spcBef>
                <a:spcPts val="600"/>
              </a:spcBef>
              <a:spcAft>
                <a:spcPct val="0"/>
              </a:spcAft>
            </a:pP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Mempertimbangkan</a:t>
            </a:r>
            <a:r>
              <a:rPr lang="en-US" sz="1600" kern="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Batasan </a:t>
            </a:r>
            <a:r>
              <a:rPr lang="en-US" sz="1600" kern="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  <a:p>
            <a:pPr defTabSz="914377" fontAlgn="base">
              <a:spcBef>
                <a:spcPts val="600"/>
              </a:spcBef>
              <a:spcAft>
                <a:spcPct val="0"/>
              </a:spcAft>
            </a:pPr>
            <a:endParaRPr lang="en-US" sz="1600" kern="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78B2881B-952A-4E8B-B084-69AA370C4DE9}"/>
              </a:ext>
            </a:extLst>
          </p:cNvPr>
          <p:cNvCxnSpPr>
            <a:cxnSpLocks/>
          </p:cNvCxnSpPr>
          <p:nvPr/>
        </p:nvCxnSpPr>
        <p:spPr bwMode="auto">
          <a:xfrm>
            <a:off x="8305800" y="1657351"/>
            <a:ext cx="457200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Picture 27">
            <a:extLst>
              <a:ext uri="{FF2B5EF4-FFF2-40B4-BE49-F238E27FC236}">
                <a16:creationId xmlns:a16="http://schemas.microsoft.com/office/drawing/2014/main" id="{FC1C06E8-F53D-4A8E-A07D-D523DB81FC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06719" y="2514601"/>
            <a:ext cx="463336" cy="12193"/>
          </a:xfrm>
          <a:prstGeom prst="rect">
            <a:avLst/>
          </a:prstGeom>
        </p:spPr>
      </p:pic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8B9CC1E1-C016-45DB-953A-0708E950B3B1}"/>
              </a:ext>
            </a:extLst>
          </p:cNvPr>
          <p:cNvCxnSpPr/>
          <p:nvPr/>
        </p:nvCxnSpPr>
        <p:spPr bwMode="auto">
          <a:xfrm>
            <a:off x="8305800" y="3276600"/>
            <a:ext cx="457200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1EC0B136-2CAC-4B7D-AC40-9B910BF16DB0}"/>
              </a:ext>
            </a:extLst>
          </p:cNvPr>
          <p:cNvCxnSpPr/>
          <p:nvPr/>
        </p:nvCxnSpPr>
        <p:spPr bwMode="auto">
          <a:xfrm>
            <a:off x="8298746" y="5486400"/>
            <a:ext cx="464255" cy="0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 18">
            <a:extLst>
              <a:ext uri="{FF2B5EF4-FFF2-40B4-BE49-F238E27FC236}">
                <a16:creationId xmlns:a16="http://schemas.microsoft.com/office/drawing/2014/main" id="{3EBA60E4-3FFE-413C-827E-1607A644E329}"/>
              </a:ext>
            </a:extLst>
          </p:cNvPr>
          <p:cNvSpPr/>
          <p:nvPr/>
        </p:nvSpPr>
        <p:spPr>
          <a:xfrm>
            <a:off x="-68579" y="6400800"/>
            <a:ext cx="928878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Ref: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Materi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Webinar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Penerapan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PSAK 74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Kontrak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Asuransi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dalam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Perhitungan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Aktuaria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– PPPK</a:t>
            </a:r>
          </a:p>
          <a:p>
            <a:pPr defTabSz="1219170">
              <a:buClr>
                <a:srgbClr val="000000"/>
              </a:buClr>
            </a:pP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Materi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: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Junaidi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Amin –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Penerapan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PSAK 74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dalam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Perspektif</a:t>
            </a:r>
            <a:r>
              <a:rPr lang="en-US" sz="1400" b="1" kern="0" dirty="0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1400" b="1" kern="0" dirty="0" err="1">
                <a:solidFill>
                  <a:srgbClr val="F8E7CE">
                    <a:lumMod val="25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Aktuaris</a:t>
            </a:r>
            <a:endParaRPr lang="en-ID" sz="1400" b="1" kern="0" dirty="0">
              <a:solidFill>
                <a:srgbClr val="F8E7CE">
                  <a:lumMod val="25000"/>
                </a:srgbClr>
              </a:solidFill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1361545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44;p3">
            <a:extLst>
              <a:ext uri="{FF2B5EF4-FFF2-40B4-BE49-F238E27FC236}">
                <a16:creationId xmlns:a16="http://schemas.microsoft.com/office/drawing/2014/main" id="{0537D44F-F38D-4FDE-8F21-DBDB59917D36}"/>
              </a:ext>
            </a:extLst>
          </p:cNvPr>
          <p:cNvGrpSpPr/>
          <p:nvPr/>
        </p:nvGrpSpPr>
        <p:grpSpPr>
          <a:xfrm>
            <a:off x="3429000" y="1219200"/>
            <a:ext cx="5715000" cy="4114800"/>
            <a:chOff x="399425" y="238125"/>
            <a:chExt cx="6810025" cy="5187000"/>
          </a:xfrm>
          <a:solidFill>
            <a:schemeClr val="accent1">
              <a:lumMod val="75000"/>
            </a:schemeClr>
          </a:solidFill>
        </p:grpSpPr>
        <p:sp>
          <p:nvSpPr>
            <p:cNvPr id="5" name="Google Shape;45;p3">
              <a:extLst>
                <a:ext uri="{FF2B5EF4-FFF2-40B4-BE49-F238E27FC236}">
                  <a16:creationId xmlns:a16="http://schemas.microsoft.com/office/drawing/2014/main" id="{E1FE67BC-2BAA-4FAF-B766-7731193F3B77}"/>
                </a:ext>
              </a:extLst>
            </p:cNvPr>
            <p:cNvSpPr/>
            <p:nvPr/>
          </p:nvSpPr>
          <p:spPr>
            <a:xfrm>
              <a:off x="399425" y="238325"/>
              <a:ext cx="6810025" cy="5186100"/>
            </a:xfrm>
            <a:custGeom>
              <a:avLst/>
              <a:gdLst/>
              <a:ahLst/>
              <a:cxnLst/>
              <a:rect l="l" t="t" r="r" b="b"/>
              <a:pathLst>
                <a:path w="272401" h="207444" extrusionOk="0">
                  <a:moveTo>
                    <a:pt x="143525" y="0"/>
                  </a:moveTo>
                  <a:cubicBezTo>
                    <a:pt x="130816" y="0"/>
                    <a:pt x="118065" y="708"/>
                    <a:pt x="105367" y="1397"/>
                  </a:cubicBezTo>
                  <a:cubicBezTo>
                    <a:pt x="85699" y="2506"/>
                    <a:pt x="65661" y="3689"/>
                    <a:pt x="47175" y="10640"/>
                  </a:cubicBezTo>
                  <a:cubicBezTo>
                    <a:pt x="28764" y="17590"/>
                    <a:pt x="11832" y="31343"/>
                    <a:pt x="5990" y="50198"/>
                  </a:cubicBezTo>
                  <a:cubicBezTo>
                    <a:pt x="1" y="69867"/>
                    <a:pt x="6877" y="90940"/>
                    <a:pt x="13680" y="110387"/>
                  </a:cubicBezTo>
                  <a:cubicBezTo>
                    <a:pt x="22479" y="135305"/>
                    <a:pt x="31870" y="161332"/>
                    <a:pt x="51390" y="179152"/>
                  </a:cubicBezTo>
                  <a:cubicBezTo>
                    <a:pt x="67098" y="193557"/>
                    <a:pt x="97572" y="207444"/>
                    <a:pt x="121591" y="207444"/>
                  </a:cubicBezTo>
                  <a:cubicBezTo>
                    <a:pt x="124820" y="207444"/>
                    <a:pt x="127933" y="207193"/>
                    <a:pt x="130877" y="206658"/>
                  </a:cubicBezTo>
                  <a:cubicBezTo>
                    <a:pt x="145739" y="204070"/>
                    <a:pt x="159714" y="191205"/>
                    <a:pt x="171840" y="182923"/>
                  </a:cubicBezTo>
                  <a:cubicBezTo>
                    <a:pt x="188625" y="171314"/>
                    <a:pt x="205484" y="159705"/>
                    <a:pt x="222268" y="148097"/>
                  </a:cubicBezTo>
                  <a:cubicBezTo>
                    <a:pt x="236909" y="138041"/>
                    <a:pt x="252067" y="127319"/>
                    <a:pt x="260348" y="111644"/>
                  </a:cubicBezTo>
                  <a:cubicBezTo>
                    <a:pt x="272400" y="88722"/>
                    <a:pt x="266411" y="59071"/>
                    <a:pt x="249996" y="39033"/>
                  </a:cubicBezTo>
                  <a:cubicBezTo>
                    <a:pt x="233507" y="18995"/>
                    <a:pt x="208367" y="7756"/>
                    <a:pt x="182858" y="3098"/>
                  </a:cubicBezTo>
                  <a:cubicBezTo>
                    <a:pt x="169864" y="762"/>
                    <a:pt x="156717" y="0"/>
                    <a:pt x="143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Google Shape;46;p3">
              <a:extLst>
                <a:ext uri="{FF2B5EF4-FFF2-40B4-BE49-F238E27FC236}">
                  <a16:creationId xmlns:a16="http://schemas.microsoft.com/office/drawing/2014/main" id="{175252EF-28CB-4349-9764-A170B3082E5A}"/>
                </a:ext>
              </a:extLst>
            </p:cNvPr>
            <p:cNvSpPr/>
            <p:nvPr/>
          </p:nvSpPr>
          <p:spPr>
            <a:xfrm>
              <a:off x="491875" y="238125"/>
              <a:ext cx="6575225" cy="5187000"/>
            </a:xfrm>
            <a:custGeom>
              <a:avLst/>
              <a:gdLst/>
              <a:ahLst/>
              <a:cxnLst/>
              <a:rect l="l" t="t" r="r" b="b"/>
              <a:pathLst>
                <a:path w="263009" h="207480" extrusionOk="0">
                  <a:moveTo>
                    <a:pt x="139601" y="0"/>
                  </a:moveTo>
                  <a:cubicBezTo>
                    <a:pt x="126957" y="0"/>
                    <a:pt x="114313" y="739"/>
                    <a:pt x="101669" y="1405"/>
                  </a:cubicBezTo>
                  <a:cubicBezTo>
                    <a:pt x="82001" y="2514"/>
                    <a:pt x="61963" y="3697"/>
                    <a:pt x="43477" y="10648"/>
                  </a:cubicBezTo>
                  <a:cubicBezTo>
                    <a:pt x="25066" y="17598"/>
                    <a:pt x="8134" y="31351"/>
                    <a:pt x="2292" y="50206"/>
                  </a:cubicBezTo>
                  <a:cubicBezTo>
                    <a:pt x="665" y="55530"/>
                    <a:pt x="0" y="60928"/>
                    <a:pt x="0" y="66399"/>
                  </a:cubicBezTo>
                  <a:cubicBezTo>
                    <a:pt x="0" y="81114"/>
                    <a:pt x="5028" y="96198"/>
                    <a:pt x="9982" y="110395"/>
                  </a:cubicBezTo>
                  <a:cubicBezTo>
                    <a:pt x="18781" y="135313"/>
                    <a:pt x="28172" y="161340"/>
                    <a:pt x="47692" y="179160"/>
                  </a:cubicBezTo>
                  <a:cubicBezTo>
                    <a:pt x="63442" y="193579"/>
                    <a:pt x="93979" y="207480"/>
                    <a:pt x="118010" y="207480"/>
                  </a:cubicBezTo>
                  <a:cubicBezTo>
                    <a:pt x="121190" y="207480"/>
                    <a:pt x="124221" y="207258"/>
                    <a:pt x="127179" y="206666"/>
                  </a:cubicBezTo>
                  <a:cubicBezTo>
                    <a:pt x="142041" y="204078"/>
                    <a:pt x="156016" y="191213"/>
                    <a:pt x="168142" y="182931"/>
                  </a:cubicBezTo>
                  <a:cubicBezTo>
                    <a:pt x="184927" y="171322"/>
                    <a:pt x="201786" y="159713"/>
                    <a:pt x="218570" y="148105"/>
                  </a:cubicBezTo>
                  <a:cubicBezTo>
                    <a:pt x="233211" y="138049"/>
                    <a:pt x="248369" y="127327"/>
                    <a:pt x="256650" y="111652"/>
                  </a:cubicBezTo>
                  <a:cubicBezTo>
                    <a:pt x="261013" y="103370"/>
                    <a:pt x="263009" y="94127"/>
                    <a:pt x="263009" y="84885"/>
                  </a:cubicBezTo>
                  <a:cubicBezTo>
                    <a:pt x="263009" y="68544"/>
                    <a:pt x="256798" y="51833"/>
                    <a:pt x="246298" y="39041"/>
                  </a:cubicBezTo>
                  <a:cubicBezTo>
                    <a:pt x="229809" y="19003"/>
                    <a:pt x="204669" y="7764"/>
                    <a:pt x="179160" y="3106"/>
                  </a:cubicBezTo>
                  <a:cubicBezTo>
                    <a:pt x="166146" y="813"/>
                    <a:pt x="152910" y="0"/>
                    <a:pt x="1396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CBD8F7CE-4DF9-4ECB-A97C-188EBD18F33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3962400" y="2380367"/>
            <a:ext cx="4648200" cy="1048400"/>
          </a:xfrm>
        </p:spPr>
        <p:txBody>
          <a:bodyPr/>
          <a:lstStyle/>
          <a:p>
            <a:pPr algn="ctr"/>
            <a:r>
              <a:rPr lang="en-US" sz="4800" dirty="0">
                <a:solidFill>
                  <a:schemeClr val="bg1"/>
                </a:solidFill>
              </a:rPr>
              <a:t>SAK EP</a:t>
            </a:r>
            <a:endParaRPr lang="en-ID" sz="4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76472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68B640-7F08-46BB-991A-3E0399334A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377400" y="284564"/>
            <a:ext cx="7437200" cy="792400"/>
          </a:xfrm>
        </p:spPr>
        <p:txBody>
          <a:bodyPr/>
          <a:lstStyle/>
          <a:p>
            <a:pPr algn="ctr"/>
            <a:r>
              <a:rPr lang="en-US" dirty="0"/>
              <a:t>Pilar </a:t>
            </a:r>
            <a:r>
              <a:rPr lang="en-US" dirty="0" err="1"/>
              <a:t>Standar</a:t>
            </a:r>
            <a:r>
              <a:rPr lang="en-US" dirty="0"/>
              <a:t> </a:t>
            </a:r>
            <a:r>
              <a:rPr lang="en-US" dirty="0" err="1"/>
              <a:t>Akuntansi</a:t>
            </a:r>
            <a:r>
              <a:rPr lang="en-US" dirty="0"/>
              <a:t> </a:t>
            </a:r>
            <a:r>
              <a:rPr lang="en-US" dirty="0" err="1"/>
              <a:t>Keuangan</a:t>
            </a:r>
            <a:r>
              <a:rPr lang="en-US" dirty="0"/>
              <a:t> (SAK)</a:t>
            </a:r>
            <a:endParaRPr lang="en-ID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0C79EA1-7EFC-4884-8117-A6952E38EC44}"/>
              </a:ext>
            </a:extLst>
          </p:cNvPr>
          <p:cNvGrpSpPr/>
          <p:nvPr/>
        </p:nvGrpSpPr>
        <p:grpSpPr>
          <a:xfrm>
            <a:off x="1324091" y="1155656"/>
            <a:ext cx="5188708" cy="4406944"/>
            <a:chOff x="978656" y="735724"/>
            <a:chExt cx="5726946" cy="4840931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FF21FF49-F0BC-4179-84D4-751E2B73B0FD}"/>
                </a:ext>
              </a:extLst>
            </p:cNvPr>
            <p:cNvSpPr/>
            <p:nvPr/>
          </p:nvSpPr>
          <p:spPr bwMode="auto">
            <a:xfrm>
              <a:off x="990599" y="2203175"/>
              <a:ext cx="1321905" cy="2324470"/>
            </a:xfrm>
            <a:prstGeom prst="rect">
              <a:avLst/>
            </a:prstGeom>
            <a:solidFill>
              <a:srgbClr val="91E5F9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377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TIER 1</a:t>
              </a:r>
            </a:p>
            <a:p>
              <a:pPr marL="0" marR="0" lvl="0" indent="0" algn="ctr" defTabSz="914377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SAK</a:t>
              </a:r>
              <a:endParaRPr kumimoji="0" lang="en-ID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7F88D882-AFDC-4D69-9671-3A1BDDB5B45E}"/>
                </a:ext>
              </a:extLst>
            </p:cNvPr>
            <p:cNvSpPr/>
            <p:nvPr/>
          </p:nvSpPr>
          <p:spPr bwMode="auto">
            <a:xfrm>
              <a:off x="2451721" y="2129457"/>
              <a:ext cx="1459810" cy="234434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blurRad="76200" dir="18900000" sy="23000" kx="-1200000" algn="bl" rotWithShape="0">
                <a:prstClr val="black">
                  <a:alpha val="20000"/>
                </a:prstClr>
              </a:outerShdw>
            </a:effectLst>
            <a:scene3d>
              <a:camera prst="isometricOffAxis2Left"/>
              <a:lightRig rig="threePt" dir="t"/>
            </a:scene3d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377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TIER 2</a:t>
              </a:r>
            </a:p>
            <a:p>
              <a:pPr marL="0" marR="0" lvl="0" indent="0" algn="ctr" defTabSz="914377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SAK ENTITAS PRIVAT</a:t>
              </a:r>
              <a:endParaRPr kumimoji="0" lang="en-ID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9CBBAA09-4D77-493C-8B32-A7F084A9D5B8}"/>
                </a:ext>
              </a:extLst>
            </p:cNvPr>
            <p:cNvSpPr/>
            <p:nvPr/>
          </p:nvSpPr>
          <p:spPr bwMode="auto">
            <a:xfrm>
              <a:off x="3959679" y="2203175"/>
              <a:ext cx="1196361" cy="232447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377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TIER 2 </a:t>
              </a:r>
            </a:p>
            <a:p>
              <a:pPr marL="0" marR="0" lvl="0" indent="0" algn="ctr" defTabSz="914377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SAK ETAP</a:t>
              </a:r>
              <a:endParaRPr kumimoji="0" lang="en-ID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47D4928E-0E53-48C5-A7FD-7C12E4355CCC}"/>
                </a:ext>
              </a:extLst>
            </p:cNvPr>
            <p:cNvSpPr/>
            <p:nvPr/>
          </p:nvSpPr>
          <p:spPr bwMode="auto">
            <a:xfrm>
              <a:off x="5337315" y="2203175"/>
              <a:ext cx="1340211" cy="232447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377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TIER 3 SAK EMKM</a:t>
              </a:r>
              <a:endParaRPr kumimoji="0" lang="en-ID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" name="Arrow: Pentagon 7">
              <a:extLst>
                <a:ext uri="{FF2B5EF4-FFF2-40B4-BE49-F238E27FC236}">
                  <a16:creationId xmlns:a16="http://schemas.microsoft.com/office/drawing/2014/main" id="{ECC696DD-F69B-410A-9C0C-A49CD0E47EAF}"/>
                </a:ext>
              </a:extLst>
            </p:cNvPr>
            <p:cNvSpPr/>
            <p:nvPr/>
          </p:nvSpPr>
          <p:spPr bwMode="auto">
            <a:xfrm rot="16200000">
              <a:off x="3222052" y="-1495726"/>
              <a:ext cx="1252099" cy="5715000"/>
            </a:xfrm>
            <a:prstGeom prst="homePlate">
              <a:avLst>
                <a:gd name="adj" fmla="val 80662"/>
              </a:avLst>
            </a:prstGeom>
            <a:solidFill>
              <a:schemeClr val="bg2">
                <a:lumMod val="7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D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E31DBBF1-255C-4322-816E-B56D7C396183}"/>
                </a:ext>
              </a:extLst>
            </p:cNvPr>
            <p:cNvSpPr/>
            <p:nvPr/>
          </p:nvSpPr>
          <p:spPr bwMode="auto">
            <a:xfrm>
              <a:off x="978656" y="4629936"/>
              <a:ext cx="5715000" cy="31593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D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7B8A8D9D-DB18-49FE-AF28-2AF8AF21DD63}"/>
                </a:ext>
              </a:extLst>
            </p:cNvPr>
            <p:cNvSpPr/>
            <p:nvPr/>
          </p:nvSpPr>
          <p:spPr bwMode="auto">
            <a:xfrm>
              <a:off x="986502" y="5076783"/>
              <a:ext cx="5707155" cy="499872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dist="53882" dir="2700000" algn="ctr" rotWithShape="0">
                <a:schemeClr val="bg2"/>
              </a:outerShdw>
            </a:effectLst>
          </p:spPr>
          <p:txBody>
            <a:bodyPr vert="horz" wrap="square" lIns="91440" tIns="91440" rIns="91440" bIns="9144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377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KERANGKA KONSEPTUAL</a:t>
              </a:r>
              <a:endParaRPr kumimoji="0" lang="en-ID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</p:grpSp>
      <p:sp>
        <p:nvSpPr>
          <p:cNvPr id="13" name="object 38">
            <a:extLst>
              <a:ext uri="{FF2B5EF4-FFF2-40B4-BE49-F238E27FC236}">
                <a16:creationId xmlns:a16="http://schemas.microsoft.com/office/drawing/2014/main" id="{FE01A276-A73F-4341-8C4D-DB5CE7B96811}"/>
              </a:ext>
            </a:extLst>
          </p:cNvPr>
          <p:cNvSpPr txBox="1"/>
          <p:nvPr/>
        </p:nvSpPr>
        <p:spPr>
          <a:xfrm>
            <a:off x="7239002" y="2057401"/>
            <a:ext cx="4034503" cy="2829621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400" b="1" i="0" u="sng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SAK </a:t>
            </a:r>
            <a:r>
              <a:rPr kumimoji="0" sz="2400" b="1" i="0" u="sng" strike="noStrike" kern="1200" cap="none" spc="-11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Entitas </a:t>
            </a:r>
            <a:r>
              <a:rPr kumimoji="0" sz="2400" b="1" i="0" u="sng" strike="noStrike" kern="1200" cap="none" spc="-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Privat</a:t>
            </a:r>
            <a:endParaRPr kumimoji="0" sz="2400" b="1" i="0" u="sng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393056" marR="403215" lvl="0" indent="-38099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>
                <a:tab pos="355591" algn="l"/>
                <a:tab pos="356226" algn="l"/>
              </a:tabLst>
              <a:defRPr/>
            </a:pPr>
            <a:r>
              <a:rPr kumimoji="0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</a:t>
            </a:r>
            <a:r>
              <a:rPr kumimoji="0" sz="2400" b="0" i="0" u="none" strike="noStrike" kern="1200" cap="none" spc="31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</a:t>
            </a:r>
            <a:r>
              <a:rPr kumimoji="0" sz="2400" b="0" i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</a:t>
            </a:r>
            <a:r>
              <a:rPr kumimoji="0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</a:t>
            </a:r>
            <a:r>
              <a:rPr kumimoji="0" sz="2400" b="0" i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</a:t>
            </a:r>
            <a:r>
              <a:rPr kumimoji="0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</a:t>
            </a:r>
            <a:r>
              <a:rPr kumimoji="0" sz="2400" b="0" i="0" u="none" strike="noStrike" kern="1200" cap="none" spc="-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</a:t>
            </a:r>
            <a:r>
              <a:rPr kumimoji="0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an  </a:t>
            </a:r>
            <a:r>
              <a:rPr kumimoji="0" sz="24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SAK</a:t>
            </a:r>
            <a:r>
              <a:rPr kumimoji="0" sz="2400" b="0" i="0" u="none" strike="noStrike" kern="1200" cap="none" spc="-11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400" b="0" i="0" u="none" strike="noStrike" kern="1200" cap="none" spc="-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ETAP</a:t>
            </a:r>
            <a:endParaRPr kumimoji="0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393056" marR="0" lvl="0" indent="-38099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>
                <a:tab pos="355591" algn="l"/>
                <a:tab pos="356226" algn="l"/>
              </a:tabLst>
              <a:defRPr/>
            </a:pPr>
            <a:r>
              <a:rPr kumimoji="0" sz="24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Adopsi </a:t>
            </a:r>
            <a:r>
              <a:rPr kumimoji="0" sz="24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dari</a:t>
            </a:r>
            <a:r>
              <a:rPr kumimoji="0" sz="2400" b="0" i="0" u="none" strike="noStrike" kern="1200" cap="none" spc="-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400" b="0" i="1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IFRS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400" b="0" i="1" u="none" strike="noStrike" kern="1200" cap="none" spc="-11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for </a:t>
            </a:r>
            <a:r>
              <a:rPr kumimoji="0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SMEs</a:t>
            </a:r>
            <a:r>
              <a:rPr kumimoji="0" sz="2400" b="0" i="1" u="none" strike="noStrike" kern="1200" cap="none" spc="-51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(2015)</a:t>
            </a:r>
          </a:p>
          <a:p>
            <a:pPr marL="393056" marR="5080" lvl="0" indent="-38099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>
                <a:tab pos="355591" algn="l"/>
                <a:tab pos="356226" algn="l"/>
              </a:tabLst>
              <a:defRPr/>
            </a:pPr>
            <a:r>
              <a:rPr kumimoji="0" lang="en-ID" sz="24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Lebih</a:t>
            </a:r>
            <a:r>
              <a:rPr kumimoji="0" lang="en-ID" sz="24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ID" sz="24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sederhana</a:t>
            </a:r>
            <a:r>
              <a:rPr kumimoji="0" lang="en-ID" sz="24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 </a:t>
            </a:r>
            <a:r>
              <a:rPr kumimoji="0" lang="en-ID" sz="24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dari</a:t>
            </a:r>
            <a:r>
              <a:rPr kumimoji="0" lang="en-ID" sz="24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SAK, </a:t>
            </a:r>
            <a:r>
              <a:rPr kumimoji="0" lang="en-ID" sz="24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lebih</a:t>
            </a:r>
            <a:r>
              <a:rPr kumimoji="0" lang="en-ID" sz="24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 </a:t>
            </a:r>
            <a:r>
              <a:rPr kumimoji="0" lang="en-ID" sz="2400" b="0" i="0" u="none" strike="noStrike" kern="1200" cap="none" spc="-11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komprehensif</a:t>
            </a:r>
            <a:r>
              <a:rPr kumimoji="0" lang="en-ID" sz="2400" b="0" i="0" u="none" strike="noStrike" kern="1200" cap="none" spc="-71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ID" sz="24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dari</a:t>
            </a:r>
            <a:r>
              <a:rPr kumimoji="0" lang="en-ID" sz="24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 SAK </a:t>
            </a:r>
            <a:r>
              <a:rPr kumimoji="0" lang="en-ID" sz="2400" b="0" i="0" u="none" strike="noStrike" kern="1200" cap="none" spc="-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ETAP</a:t>
            </a:r>
            <a:endParaRPr kumimoji="0" lang="en-ID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6" name="Plus Sign 15">
            <a:extLst>
              <a:ext uri="{FF2B5EF4-FFF2-40B4-BE49-F238E27FC236}">
                <a16:creationId xmlns:a16="http://schemas.microsoft.com/office/drawing/2014/main" id="{BA3750B4-8A5D-4FA6-9902-5990BDEED05C}"/>
              </a:ext>
            </a:extLst>
          </p:cNvPr>
          <p:cNvSpPr/>
          <p:nvPr/>
        </p:nvSpPr>
        <p:spPr bwMode="auto">
          <a:xfrm>
            <a:off x="619667" y="5767464"/>
            <a:ext cx="726200" cy="656153"/>
          </a:xfrm>
          <a:prstGeom prst="mathPlus">
            <a:avLst/>
          </a:prstGeom>
          <a:solidFill>
            <a:schemeClr val="accent6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77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ID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3" name="Cross 2">
            <a:extLst>
              <a:ext uri="{FF2B5EF4-FFF2-40B4-BE49-F238E27FC236}">
                <a16:creationId xmlns:a16="http://schemas.microsoft.com/office/drawing/2014/main" id="{EF1DCB7D-FD2D-467E-88EE-CA354298F03B}"/>
              </a:ext>
            </a:extLst>
          </p:cNvPr>
          <p:cNvSpPr/>
          <p:nvPr/>
        </p:nvSpPr>
        <p:spPr bwMode="auto">
          <a:xfrm rot="19074375">
            <a:off x="4149161" y="2358786"/>
            <a:ext cx="901691" cy="765079"/>
          </a:xfrm>
          <a:prstGeom prst="plus">
            <a:avLst>
              <a:gd name="adj" fmla="val 35458"/>
            </a:avLst>
          </a:prstGeom>
          <a:solidFill>
            <a:srgbClr val="FF00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77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ID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CB5650C-3E75-4CD9-8B71-D64B5236DCC1}"/>
              </a:ext>
            </a:extLst>
          </p:cNvPr>
          <p:cNvSpPr/>
          <p:nvPr/>
        </p:nvSpPr>
        <p:spPr>
          <a:xfrm>
            <a:off x="-76200" y="6581002"/>
            <a:ext cx="6911403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Referensi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: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Materi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Webinar SAK for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Academic,FEBUI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, 27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Agustus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2021 </a:t>
            </a:r>
            <a:endParaRPr kumimoji="0" lang="en-ID" sz="1200" b="0" i="1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60E208D-9924-4371-8126-BC90B6E78F8B}"/>
              </a:ext>
            </a:extLst>
          </p:cNvPr>
          <p:cNvSpPr txBox="1"/>
          <p:nvPr/>
        </p:nvSpPr>
        <p:spPr>
          <a:xfrm>
            <a:off x="1324091" y="5802449"/>
            <a:ext cx="6131859" cy="7232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93056" marR="5080" lvl="0" indent="-38099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>
                <a:tab pos="355591" algn="l"/>
                <a:tab pos="356226" algn="l"/>
              </a:tabLst>
              <a:defRPr/>
            </a:pPr>
            <a:r>
              <a:rPr kumimoji="0" lang="en-ID" sz="18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SAK Syariah </a:t>
            </a:r>
            <a:r>
              <a:rPr kumimoji="0" lang="en-ID" sz="18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jika</a:t>
            </a:r>
            <a:r>
              <a:rPr kumimoji="0" lang="en-ID" sz="18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ID" sz="18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terdapat</a:t>
            </a:r>
            <a:r>
              <a:rPr kumimoji="0" lang="en-ID" sz="18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ID" sz="18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transaksi</a:t>
            </a:r>
            <a:r>
              <a:rPr kumimoji="0" lang="en-ID" sz="18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syariah</a:t>
            </a:r>
          </a:p>
          <a:p>
            <a:pPr marL="393056" marR="5080" lvl="0" indent="-38099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>
                <a:tab pos="355591" algn="l"/>
                <a:tab pos="356226" algn="l"/>
              </a:tabLst>
              <a:defRPr/>
            </a:pPr>
            <a:r>
              <a:rPr kumimoji="0" lang="en-ID" sz="18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ISAK 35 </a:t>
            </a:r>
            <a:r>
              <a:rPr kumimoji="0" lang="en-ID" sz="18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Pelaporan</a:t>
            </a:r>
            <a:r>
              <a:rPr kumimoji="0" lang="en-ID" sz="18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ID" sz="18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Entitas</a:t>
            </a:r>
            <a:r>
              <a:rPr kumimoji="0" lang="en-ID" sz="18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ID" sz="18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Berorientasi</a:t>
            </a:r>
            <a:r>
              <a:rPr kumimoji="0" lang="en-ID" sz="18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Non </a:t>
            </a:r>
            <a:r>
              <a:rPr kumimoji="0" lang="en-ID" sz="1800" b="0" i="0" u="none" strike="noStrike" kern="1200" cap="none" spc="-5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Laba</a:t>
            </a:r>
            <a:endParaRPr kumimoji="0" lang="en-ID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1" name="Slide Number Placeholder 3">
            <a:extLst>
              <a:ext uri="{FF2B5EF4-FFF2-40B4-BE49-F238E27FC236}">
                <a16:creationId xmlns:a16="http://schemas.microsoft.com/office/drawing/2014/main" id="{7C98CB8B-1FD5-4F28-B2D9-5C456AE8FBF1}"/>
              </a:ext>
            </a:extLst>
          </p:cNvPr>
          <p:cNvSpPr txBox="1">
            <a:spLocks/>
          </p:cNvSpPr>
          <p:nvPr/>
        </p:nvSpPr>
        <p:spPr>
          <a:xfrm>
            <a:off x="11525839" y="6477000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C8917DDB-6779-4320-89F1-0A441ABEDE43}" type="slidenum"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65</a:t>
            </a:fld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3323169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27B0172-E6B6-BB40-B57A-2945ABFADD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91800" y="334312"/>
            <a:ext cx="8008400" cy="794400"/>
          </a:xfrm>
        </p:spPr>
        <p:txBody>
          <a:bodyPr/>
          <a:lstStyle/>
          <a:p>
            <a:pPr algn="ctr"/>
            <a:r>
              <a:rPr lang="en-US" sz="4000" dirty="0" err="1"/>
              <a:t>Mengapa</a:t>
            </a:r>
            <a:r>
              <a:rPr lang="en-US" sz="4000" dirty="0"/>
              <a:t> SAKEP</a:t>
            </a:r>
          </a:p>
        </p:txBody>
      </p: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D8CEB0FC-E5D7-E240-874A-B339EAF653FD}"/>
              </a:ext>
            </a:extLst>
          </p:cNvPr>
          <p:cNvGraphicFramePr>
            <a:graphicFrameLocks noGrp="1"/>
          </p:cNvGraphicFramePr>
          <p:nvPr>
            <p:ph idx="4294967295"/>
          </p:nvPr>
        </p:nvGraphicFramePr>
        <p:xfrm>
          <a:off x="0" y="919163"/>
          <a:ext cx="11417300" cy="481012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800E7B83-B7AD-CB42-B8C4-EA5A31757DBE}"/>
              </a:ext>
            </a:extLst>
          </p:cNvPr>
          <p:cNvSpPr txBox="1"/>
          <p:nvPr/>
        </p:nvSpPr>
        <p:spPr>
          <a:xfrm>
            <a:off x="7924800" y="3962400"/>
            <a:ext cx="3429000" cy="707886"/>
          </a:xfrm>
          <a:prstGeom prst="rect">
            <a:avLst/>
          </a:prstGeom>
          <a:solidFill>
            <a:srgbClr val="91E5F9"/>
          </a:solidFill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Tanggal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efektif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: 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Januari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2025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1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Penerapan</a:t>
            </a:r>
            <a:r>
              <a:rPr kumimoji="0" lang="en-US" sz="2000" b="1" i="1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1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dini</a:t>
            </a:r>
            <a:r>
              <a:rPr kumimoji="0" lang="en-US" sz="2000" b="1" i="1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1" i="1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diperkenankan</a:t>
            </a:r>
            <a:endParaRPr kumimoji="0" lang="en-US" sz="2000" b="1" i="1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992305A-F086-40F1-8F8F-5F88EF8366BE}"/>
              </a:ext>
            </a:extLst>
          </p:cNvPr>
          <p:cNvSpPr/>
          <p:nvPr/>
        </p:nvSpPr>
        <p:spPr>
          <a:xfrm>
            <a:off x="-76200" y="6553201"/>
            <a:ext cx="6858000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Referensi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: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Materi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Webinar SAK for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Academic,FEBUI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, 27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Agustus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2021 </a:t>
            </a:r>
            <a:endParaRPr kumimoji="0" lang="en-ID" sz="1200" b="0" i="1" u="none" strike="noStrike" kern="1200" cap="none" spc="0" normalizeH="0" baseline="0" noProof="0" dirty="0">
              <a:ln>
                <a:noFill/>
              </a:ln>
              <a:solidFill>
                <a:srgbClr val="A5A5A5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6F3B324B-0E30-4F6A-89CF-1BCAD0DD9F11}"/>
              </a:ext>
            </a:extLst>
          </p:cNvPr>
          <p:cNvSpPr txBox="1">
            <a:spLocks/>
          </p:cNvSpPr>
          <p:nvPr/>
        </p:nvSpPr>
        <p:spPr>
          <a:xfrm>
            <a:off x="11525839" y="6477000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C8917DDB-6779-4320-89F1-0A441ABEDE43}" type="slidenum"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66</a:t>
            </a:fld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990230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6FFCF11-BC32-3C46-84DB-AF5126E3F2AC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3000" y="280879"/>
            <a:ext cx="5856287" cy="708025"/>
          </a:xfrm>
        </p:spPr>
        <p:txBody>
          <a:bodyPr/>
          <a:lstStyle/>
          <a:p>
            <a:pPr marL="0" indent="0" algn="ctr">
              <a:buNone/>
            </a:pPr>
            <a:r>
              <a:rPr lang="en-US" sz="3200" dirty="0">
                <a:sym typeface="Wingdings" pitchFamily="2" charset="2"/>
              </a:rPr>
              <a:t>JUDUL ENTITAS PRIVAT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1758B76-5C48-6D45-98BC-255544BA8917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sz="2400" b="1" dirty="0">
              <a:solidFill>
                <a:schemeClr val="tx1"/>
              </a:solidFill>
              <a:sym typeface="Wingdings" pitchFamily="2" charset="2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7B37A11-31AE-8844-AD4B-4F5363544D15}"/>
              </a:ext>
            </a:extLst>
          </p:cNvPr>
          <p:cNvSpPr/>
          <p:nvPr/>
        </p:nvSpPr>
        <p:spPr bwMode="auto">
          <a:xfrm>
            <a:off x="4548919" y="3130569"/>
            <a:ext cx="6312323" cy="164373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6991F5A2-0111-4F46-818A-1FD8BF22A24C}"/>
              </a:ext>
            </a:extLst>
          </p:cNvPr>
          <p:cNvSpPr txBox="1">
            <a:spLocks/>
          </p:cNvSpPr>
          <p:nvPr/>
        </p:nvSpPr>
        <p:spPr bwMode="auto">
          <a:xfrm>
            <a:off x="4548919" y="3169006"/>
            <a:ext cx="6096000" cy="4848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28600" indent="-228600" algn="l" rtl="0" eaLnBrk="0" fontAlgn="base" hangingPunct="0">
              <a:spcBef>
                <a:spcPts val="600"/>
              </a:spcBef>
              <a:spcAft>
                <a:spcPct val="0"/>
              </a:spcAft>
              <a:buChar char="•"/>
              <a:defRPr sz="2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79438" indent="-230188" algn="l" rtl="0" eaLnBrk="0" fontAlgn="base" hangingPunct="0">
              <a:spcBef>
                <a:spcPts val="600"/>
              </a:spcBef>
              <a:spcAft>
                <a:spcPct val="0"/>
              </a:spcAft>
              <a:buChar char="–"/>
              <a:defRPr sz="2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912813" indent="-228600" algn="l" rtl="0" eaLnBrk="0" fontAlgn="base" hangingPunct="0">
              <a:spcBef>
                <a:spcPts val="600"/>
              </a:spcBef>
              <a:spcAft>
                <a:spcPct val="0"/>
              </a:spcAft>
              <a:buChar char="•"/>
              <a:defRPr sz="2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63650" indent="-228600" algn="l" rtl="0" eaLnBrk="0" fontAlgn="base" hangingPunct="0">
              <a:spcBef>
                <a:spcPts val="600"/>
              </a:spcBef>
              <a:spcAft>
                <a:spcPct val="0"/>
              </a:spcAft>
              <a:buChar char="–"/>
              <a:defRPr sz="2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00200" indent="-228600" algn="l" rtl="0" eaLnBrk="0" fontAlgn="base" hangingPunct="0">
              <a:spcBef>
                <a:spcPts val="600"/>
              </a:spcBef>
              <a:spcAft>
                <a:spcPct val="0"/>
              </a:spcAft>
              <a:buChar char="»"/>
              <a:defRPr sz="2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Penggunakan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kata ‘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tanpa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akuntabilitas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publik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’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dapat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menimbulkan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kesalah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pahaman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(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yakni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bahwa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entitas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dengan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ukuran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kecil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pasti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tidak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memiliki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akuntabilitas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terhadap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publik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)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33A784F-0FCF-A34F-A6AA-8EE1A1D0B3F2}"/>
              </a:ext>
            </a:extLst>
          </p:cNvPr>
          <p:cNvSpPr/>
          <p:nvPr/>
        </p:nvSpPr>
        <p:spPr>
          <a:xfrm>
            <a:off x="990600" y="3254327"/>
            <a:ext cx="355831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Tidak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menggunakan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SAK ETAP (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Revisi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)  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462EE36-646D-48AD-8AA4-B3E84FE268FC}"/>
              </a:ext>
            </a:extLst>
          </p:cNvPr>
          <p:cNvSpPr/>
          <p:nvPr/>
        </p:nvSpPr>
        <p:spPr>
          <a:xfrm>
            <a:off x="-76200" y="6581001"/>
            <a:ext cx="6911402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Referensi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: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Materi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Webinar SAK for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Academic,FEBUI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, 27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Agustus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2021 </a:t>
            </a:r>
            <a:endParaRPr kumimoji="0" lang="en-ID" sz="1200" b="0" i="1" u="none" strike="noStrike" kern="1200" cap="none" spc="0" normalizeH="0" baseline="0" noProof="0" dirty="0">
              <a:ln>
                <a:noFill/>
              </a:ln>
              <a:solidFill>
                <a:srgbClr val="A5A5A5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6504A34D-1291-44FD-91E6-D63D56168701}"/>
              </a:ext>
            </a:extLst>
          </p:cNvPr>
          <p:cNvSpPr txBox="1">
            <a:spLocks/>
          </p:cNvSpPr>
          <p:nvPr/>
        </p:nvSpPr>
        <p:spPr>
          <a:xfrm>
            <a:off x="11525839" y="6477000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C8917DDB-6779-4320-89F1-0A441ABEDE43}" type="slidenum"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67</a:t>
            </a:fld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9260499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Tanda Seru (@Tandaseru_id) | Twitter">
            <a:extLst>
              <a:ext uri="{FF2B5EF4-FFF2-40B4-BE49-F238E27FC236}">
                <a16:creationId xmlns:a16="http://schemas.microsoft.com/office/drawing/2014/main" id="{5580B891-0778-4311-9589-90BD4A602C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39951" y="4328013"/>
            <a:ext cx="1968187" cy="19681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1F7BCD8-0EAC-AB41-9034-91850BC603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3243" y="301244"/>
            <a:ext cx="10009744" cy="695727"/>
          </a:xfrm>
        </p:spPr>
        <p:txBody>
          <a:bodyPr/>
          <a:lstStyle/>
          <a:p>
            <a:pPr algn="ctr"/>
            <a:r>
              <a:rPr lang="en-US" sz="3600" dirty="0" err="1"/>
              <a:t>Pengguna</a:t>
            </a:r>
            <a:r>
              <a:rPr lang="en-US" sz="3600" dirty="0"/>
              <a:t> SAKEP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33F1790A-7C2A-064D-B087-108FBA380785}"/>
              </a:ext>
            </a:extLst>
          </p:cNvPr>
          <p:cNvSpPr txBox="1">
            <a:spLocks/>
          </p:cNvSpPr>
          <p:nvPr/>
        </p:nvSpPr>
        <p:spPr bwMode="auto">
          <a:xfrm>
            <a:off x="6072809" y="1966722"/>
            <a:ext cx="4974261" cy="1968187"/>
          </a:xfrm>
          <a:prstGeom prst="rect">
            <a:avLst/>
          </a:prstGeom>
          <a:ln/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228600" indent="-228600" algn="l" rtl="0" eaLnBrk="0" fontAlgn="base" hangingPunct="0">
              <a:spcBef>
                <a:spcPts val="6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79438" indent="-228600" algn="l" rtl="0" eaLnBrk="0" fontAlgn="base" hangingPunct="0">
              <a:spcBef>
                <a:spcPts val="6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914400" indent="-228600" algn="l" rtl="0" eaLnBrk="0" fontAlgn="base" hangingPunct="0">
              <a:spcBef>
                <a:spcPts val="6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65238" indent="-228600" algn="l" rtl="0" eaLnBrk="0" fontAlgn="base" hangingPunct="0">
              <a:spcBef>
                <a:spcPts val="6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00200" indent="-228600" algn="l" rtl="0" eaLnBrk="0" fontAlgn="base" hangingPunct="0">
              <a:spcBef>
                <a:spcPts val="600"/>
              </a:spcBef>
              <a:spcAft>
                <a:spcPct val="0"/>
              </a:spcAft>
              <a:buChar char="»"/>
              <a:defRPr sz="24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Entitas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yang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memiliki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akuntabilitas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pubilk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dapat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menggunakan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SAKEP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jika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mendapatkan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otoritas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berwenang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membuat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regulasi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yang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mengizinkan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penggunakan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SAKEP (1.5a.)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5637875-8675-B34F-B60F-2730AB51C9CD}"/>
              </a:ext>
            </a:extLst>
          </p:cNvPr>
          <p:cNvGrpSpPr/>
          <p:nvPr/>
        </p:nvGrpSpPr>
        <p:grpSpPr>
          <a:xfrm>
            <a:off x="1378399" y="1533913"/>
            <a:ext cx="3809628" cy="2047487"/>
            <a:chOff x="365608" y="2095500"/>
            <a:chExt cx="4434992" cy="2503488"/>
          </a:xfrm>
        </p:grpSpPr>
        <p:sp>
          <p:nvSpPr>
            <p:cNvPr id="5" name="Content Placeholder 2">
              <a:extLst>
                <a:ext uri="{FF2B5EF4-FFF2-40B4-BE49-F238E27FC236}">
                  <a16:creationId xmlns:a16="http://schemas.microsoft.com/office/drawing/2014/main" id="{2CFC07D3-C1D6-EF4B-8C1E-49EA0F7CE7C2}"/>
                </a:ext>
              </a:extLst>
            </p:cNvPr>
            <p:cNvSpPr txBox="1">
              <a:spLocks/>
            </p:cNvSpPr>
            <p:nvPr/>
          </p:nvSpPr>
          <p:spPr bwMode="auto">
            <a:xfrm>
              <a:off x="722554" y="2503519"/>
              <a:ext cx="3797300" cy="2008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228600" indent="-228600" algn="l" rtl="0" eaLnBrk="0" fontAlgn="base" hangingPunct="0">
                <a:spcBef>
                  <a:spcPts val="6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defRPr>
              </a:lvl1pPr>
              <a:lvl2pPr marL="579438" indent="-228600" algn="l" rtl="0" eaLnBrk="0" fontAlgn="base" hangingPunct="0">
                <a:spcBef>
                  <a:spcPts val="600"/>
                </a:spcBef>
                <a:spcAft>
                  <a:spcPct val="0"/>
                </a:spcAft>
                <a:buChar char="–"/>
                <a:defRPr sz="240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defRPr>
              </a:lvl2pPr>
              <a:lvl3pPr marL="914400" indent="-228600" algn="l" rtl="0" eaLnBrk="0" fontAlgn="base" hangingPunct="0">
                <a:spcBef>
                  <a:spcPts val="6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defRPr>
              </a:lvl3pPr>
              <a:lvl4pPr marL="1265238" indent="-228600" algn="l" rtl="0" eaLnBrk="0" fontAlgn="base" hangingPunct="0">
                <a:spcBef>
                  <a:spcPts val="600"/>
                </a:spcBef>
                <a:spcAft>
                  <a:spcPct val="0"/>
                </a:spcAft>
                <a:buChar char="–"/>
                <a:defRPr sz="240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defRPr>
              </a:lvl4pPr>
              <a:lvl5pPr marL="1600200" indent="-228600" algn="l" rtl="0" eaLnBrk="0" fontAlgn="base" hangingPunct="0">
                <a:spcBef>
                  <a:spcPts val="600"/>
                </a:spcBef>
                <a:spcAft>
                  <a:spcPct val="0"/>
                </a:spcAft>
                <a:buChar char="»"/>
                <a:defRPr sz="240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ts val="6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SAK </a:t>
              </a:r>
              <a:r>
                <a:rPr kumimoji="0" lang="en-US" sz="28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Entitas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Privat </a:t>
              </a:r>
              <a:r>
                <a:rPr kumimoji="0" lang="en-US" sz="28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diterapkan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oleh </a:t>
              </a:r>
              <a:r>
                <a:rPr kumimoji="0" lang="en-US" sz="28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seluruh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28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Entitas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Privat </a:t>
              </a:r>
            </a:p>
          </p:txBody>
        </p:sp>
        <p:sp>
          <p:nvSpPr>
            <p:cNvPr id="7" name="L-Shape 6">
              <a:extLst>
                <a:ext uri="{FF2B5EF4-FFF2-40B4-BE49-F238E27FC236}">
                  <a16:creationId xmlns:a16="http://schemas.microsoft.com/office/drawing/2014/main" id="{95F6C5B7-E7F3-4F4F-AD4A-22D89EE8F00E}"/>
                </a:ext>
              </a:extLst>
            </p:cNvPr>
            <p:cNvSpPr/>
            <p:nvPr/>
          </p:nvSpPr>
          <p:spPr bwMode="auto">
            <a:xfrm rot="10800000">
              <a:off x="3581400" y="2095500"/>
              <a:ext cx="1219200" cy="990600"/>
            </a:xfrm>
            <a:prstGeom prst="corner">
              <a:avLst>
                <a:gd name="adj1" fmla="val 21139"/>
                <a:gd name="adj2" fmla="val 19620"/>
              </a:avLst>
            </a:prstGeom>
            <a:solidFill>
              <a:schemeClr val="accent4"/>
            </a:solidFill>
            <a:ln>
              <a:noFill/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square" lIns="91440" tIns="91440" rIns="91440" bIns="9144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8" name="L-Shape 7">
              <a:extLst>
                <a:ext uri="{FF2B5EF4-FFF2-40B4-BE49-F238E27FC236}">
                  <a16:creationId xmlns:a16="http://schemas.microsoft.com/office/drawing/2014/main" id="{F8B9C9D1-D771-2946-85A5-A624E4C075A9}"/>
                </a:ext>
              </a:extLst>
            </p:cNvPr>
            <p:cNvSpPr/>
            <p:nvPr/>
          </p:nvSpPr>
          <p:spPr bwMode="auto">
            <a:xfrm>
              <a:off x="365608" y="3608388"/>
              <a:ext cx="1219200" cy="990600"/>
            </a:xfrm>
            <a:prstGeom prst="corner">
              <a:avLst>
                <a:gd name="adj1" fmla="val 21139"/>
                <a:gd name="adj2" fmla="val 19620"/>
              </a:avLst>
            </a:prstGeom>
            <a:solidFill>
              <a:schemeClr val="accent4"/>
            </a:solidFill>
            <a:ln>
              <a:noFill/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square" lIns="91440" tIns="91440" rIns="91440" bIns="9144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9" name="L-Shape 8">
              <a:extLst>
                <a:ext uri="{FF2B5EF4-FFF2-40B4-BE49-F238E27FC236}">
                  <a16:creationId xmlns:a16="http://schemas.microsoft.com/office/drawing/2014/main" id="{F518F10C-E6B4-364E-93DE-ABADD8BC70E5}"/>
                </a:ext>
              </a:extLst>
            </p:cNvPr>
            <p:cNvSpPr/>
            <p:nvPr/>
          </p:nvSpPr>
          <p:spPr bwMode="auto">
            <a:xfrm rot="10800000" flipV="1">
              <a:off x="3563471" y="3603906"/>
              <a:ext cx="1219200" cy="990600"/>
            </a:xfrm>
            <a:prstGeom prst="corner">
              <a:avLst>
                <a:gd name="adj1" fmla="val 21139"/>
                <a:gd name="adj2" fmla="val 19620"/>
              </a:avLst>
            </a:prstGeom>
            <a:solidFill>
              <a:schemeClr val="accent4"/>
            </a:solidFill>
            <a:ln>
              <a:noFill/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square" lIns="91440" tIns="91440" rIns="91440" bIns="9144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0" name="L-Shape 9">
              <a:extLst>
                <a:ext uri="{FF2B5EF4-FFF2-40B4-BE49-F238E27FC236}">
                  <a16:creationId xmlns:a16="http://schemas.microsoft.com/office/drawing/2014/main" id="{29F316E4-6CE3-5148-B83F-86F80DD5765E}"/>
                </a:ext>
              </a:extLst>
            </p:cNvPr>
            <p:cNvSpPr/>
            <p:nvPr/>
          </p:nvSpPr>
          <p:spPr bwMode="auto">
            <a:xfrm flipV="1">
              <a:off x="365608" y="2095500"/>
              <a:ext cx="1219200" cy="990600"/>
            </a:xfrm>
            <a:prstGeom prst="corner">
              <a:avLst>
                <a:gd name="adj1" fmla="val 21139"/>
                <a:gd name="adj2" fmla="val 19620"/>
              </a:avLst>
            </a:prstGeom>
            <a:solidFill>
              <a:schemeClr val="accent4"/>
            </a:solidFill>
            <a:ln>
              <a:noFill/>
              <a:headEnd type="none" w="med" len="med"/>
              <a:tailEnd type="none" w="med" len="med"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 vert="horz" wrap="square" lIns="91440" tIns="91440" rIns="91440" bIns="9144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CA68174-9F5B-F44E-ACDA-EEF1E467D9CF}"/>
              </a:ext>
            </a:extLst>
          </p:cNvPr>
          <p:cNvGrpSpPr/>
          <p:nvPr/>
        </p:nvGrpSpPr>
        <p:grpSpPr>
          <a:xfrm>
            <a:off x="10569975" y="1262351"/>
            <a:ext cx="689258" cy="584775"/>
            <a:chOff x="11089329" y="3386605"/>
            <a:chExt cx="689258" cy="584775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32FEFAAD-518D-B142-A4BF-CAB19C1625D3}"/>
                </a:ext>
              </a:extLst>
            </p:cNvPr>
            <p:cNvSpPr/>
            <p:nvPr/>
          </p:nvSpPr>
          <p:spPr bwMode="auto">
            <a:xfrm>
              <a:off x="11089329" y="3411352"/>
              <a:ext cx="533400" cy="533400"/>
            </a:xfrm>
            <a:prstGeom prst="ellipse">
              <a:avLst/>
            </a:prstGeom>
            <a:ln>
              <a:headEnd type="none" w="med" len="med"/>
              <a:tailEnd type="none" w="med" len="med"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vert="horz" wrap="square" lIns="91440" tIns="91440" rIns="91440" bIns="9144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uhaus 93" panose="04030905020B02020C02" pitchFamily="82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0FB6635-7FAF-B143-A73C-97F6C30C3BC6}"/>
                </a:ext>
              </a:extLst>
            </p:cNvPr>
            <p:cNvSpPr txBox="1"/>
            <p:nvPr/>
          </p:nvSpPr>
          <p:spPr>
            <a:xfrm>
              <a:off x="11092787" y="3386605"/>
              <a:ext cx="6858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uhaus 93" panose="04030905020B02020C02" pitchFamily="82" charset="0"/>
                  <a:ea typeface="+mn-ea"/>
                  <a:cs typeface="Calibri" panose="020F0502020204030204" pitchFamily="34" charset="0"/>
                </a:rPr>
                <a:t>+</a:t>
              </a: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uhaus 93" panose="04030905020B02020C02" pitchFamily="82" charset="0"/>
                <a:ea typeface="+mn-ea"/>
                <a:cs typeface="Calibri" panose="020F0502020204030204" pitchFamily="34" charset="0"/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90EF9DDE-4273-7A40-AE0A-305B6D7B22C0}"/>
              </a:ext>
            </a:extLst>
          </p:cNvPr>
          <p:cNvSpPr txBox="1"/>
          <p:nvPr/>
        </p:nvSpPr>
        <p:spPr>
          <a:xfrm>
            <a:off x="1378399" y="4308208"/>
            <a:ext cx="7156001" cy="144655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txBody>
          <a:bodyPr wrap="square" rtlCol="0">
            <a:spAutoFit/>
          </a:bodyPr>
          <a:lstStyle/>
          <a:p>
            <a:pPr marL="179388" marR="0" lvl="0" indent="-166688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Entitas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yang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sebelumnya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telah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menyusun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laporan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keuangan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berdasarkan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kerangka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pelaporan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keuangan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yang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lebih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 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kompleks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dari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Entitas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Privat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tidak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diperkenankan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menggunakan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SAKEP (35.1)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35D9DA26-88A4-4C61-8534-94044B7300BA}"/>
              </a:ext>
            </a:extLst>
          </p:cNvPr>
          <p:cNvSpPr/>
          <p:nvPr/>
        </p:nvSpPr>
        <p:spPr>
          <a:xfrm>
            <a:off x="1066800" y="6581001"/>
            <a:ext cx="6911402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Referensi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: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Materi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Webinar SAK for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Academic,FEBUI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, 27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Agustus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2021 </a:t>
            </a:r>
            <a:endParaRPr kumimoji="0" lang="en-ID" sz="1200" b="0" i="1" u="none" strike="noStrike" kern="1200" cap="none" spc="0" normalizeH="0" baseline="0" noProof="0" dirty="0">
              <a:ln>
                <a:noFill/>
              </a:ln>
              <a:solidFill>
                <a:srgbClr val="A5A5A5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CE88C405-B065-4B06-A884-BD944F10E16C}"/>
              </a:ext>
            </a:extLst>
          </p:cNvPr>
          <p:cNvSpPr txBox="1">
            <a:spLocks/>
          </p:cNvSpPr>
          <p:nvPr/>
        </p:nvSpPr>
        <p:spPr>
          <a:xfrm>
            <a:off x="11525839" y="6477000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C8917DDB-6779-4320-89F1-0A441ABEDE43}" type="slidenum"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68</a:t>
            </a:fld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1845727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B7B123-9195-4F6C-BEF2-3210FED680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228600"/>
            <a:ext cx="9982200" cy="741727"/>
          </a:xfrm>
        </p:spPr>
        <p:txBody>
          <a:bodyPr/>
          <a:lstStyle/>
          <a:p>
            <a:pPr algn="ctr"/>
            <a:r>
              <a:rPr lang="en-US" sz="3600" dirty="0" err="1"/>
              <a:t>Kasus</a:t>
            </a:r>
            <a:endParaRPr lang="en-ID" sz="3600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8501461F-B073-4A4C-A717-6EE9234E1719}"/>
              </a:ext>
            </a:extLst>
          </p:cNvPr>
          <p:cNvSpPr/>
          <p:nvPr/>
        </p:nvSpPr>
        <p:spPr bwMode="auto">
          <a:xfrm>
            <a:off x="1447800" y="1752600"/>
            <a:ext cx="9525000" cy="1447800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PT. XYZ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saat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ini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menggunakan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PSAK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dalam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menyusun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laporan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keuangannya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 Setelah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mengetahui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 EP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telah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diterbitkan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dan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ternyata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pengaturannya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di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dalamnya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cukup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lengkap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PT. XYZ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ingin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berpindah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menggukan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 EP.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Bolehkan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PT. XYZ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berpindah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dari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PSAK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menggunakan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 EP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8E64EDF-7CA3-482D-8846-870C7D081031}"/>
              </a:ext>
            </a:extLst>
          </p:cNvPr>
          <p:cNvSpPr/>
          <p:nvPr/>
        </p:nvSpPr>
        <p:spPr bwMode="auto">
          <a:xfrm>
            <a:off x="1447800" y="3886200"/>
            <a:ext cx="9525000" cy="14478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PT. ABC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menggunakan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 ETAP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sejak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tahun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2013. Pada 2020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mengetahui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 EP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telah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diterbitkan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 Setelah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mengetahui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bahwa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 EP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lebih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kompleks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perusahaan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ingin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berpindah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menggunakan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 EMKM.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Bolehkan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PT. ABC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berpindah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menggunakan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 EMKM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dari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SAK ETAP</a:t>
            </a:r>
          </a:p>
        </p:txBody>
      </p:sp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E1AC22C1-5BA1-4162-AAC3-39D8EECDDBEB}"/>
              </a:ext>
            </a:extLst>
          </p:cNvPr>
          <p:cNvSpPr txBox="1">
            <a:spLocks/>
          </p:cNvSpPr>
          <p:nvPr/>
        </p:nvSpPr>
        <p:spPr>
          <a:xfrm>
            <a:off x="11525839" y="6477000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C8917DDB-6779-4320-89F1-0A441ABEDE43}" type="slidenum"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69</a:t>
            </a:fld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7191682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04AD6A-BC16-3148-8390-46038255CD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81400" y="420448"/>
            <a:ext cx="4645200" cy="756000"/>
          </a:xfrm>
        </p:spPr>
        <p:txBody>
          <a:bodyPr/>
          <a:lstStyle/>
          <a:p>
            <a:pPr algn="ctr"/>
            <a:r>
              <a:rPr lang="en-US" dirty="0" err="1">
                <a:solidFill>
                  <a:schemeClr val="accent6">
                    <a:lumMod val="25000"/>
                  </a:schemeClr>
                </a:solidFill>
              </a:rPr>
              <a:t>Manfaat</a:t>
            </a:r>
            <a:r>
              <a:rPr lang="en-US" dirty="0">
                <a:solidFill>
                  <a:schemeClr val="accent6">
                    <a:lumMod val="25000"/>
                  </a:schemeClr>
                </a:solidFill>
              </a:rPr>
              <a:t> SAKEP</a:t>
            </a:r>
          </a:p>
        </p:txBody>
      </p:sp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ECE72939-ED82-3141-8CF5-40863AD364C9}"/>
              </a:ext>
            </a:extLst>
          </p:cNvPr>
          <p:cNvGraphicFramePr/>
          <p:nvPr/>
        </p:nvGraphicFramePr>
        <p:xfrm>
          <a:off x="1846350" y="1638300"/>
          <a:ext cx="8115300" cy="358139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6E3C3D06-EFA0-441F-A774-9B2CAF2D7763}"/>
              </a:ext>
            </a:extLst>
          </p:cNvPr>
          <p:cNvSpPr/>
          <p:nvPr/>
        </p:nvSpPr>
        <p:spPr>
          <a:xfrm>
            <a:off x="-76200" y="6553200"/>
            <a:ext cx="6911402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Referensi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: </a:t>
            </a:r>
            <a:r>
              <a:rPr kumimoji="0" 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Dengar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</a:t>
            </a:r>
            <a:r>
              <a:rPr kumimoji="0" 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Pendapat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SAK EP, 31 </a:t>
            </a:r>
            <a:r>
              <a:rPr kumimoji="0" 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Agustus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2020</a:t>
            </a:r>
            <a:endParaRPr kumimoji="0" lang="en-ID" sz="1400" b="0" i="1" u="none" strike="noStrike" kern="1200" cap="none" spc="0" normalizeH="0" baseline="0" noProof="0" dirty="0">
              <a:ln>
                <a:noFill/>
              </a:ln>
              <a:solidFill>
                <a:srgbClr val="5B9BD5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AFEFE887-6F61-4FD0-82D8-6782C578371A}"/>
              </a:ext>
            </a:extLst>
          </p:cNvPr>
          <p:cNvSpPr txBox="1">
            <a:spLocks/>
          </p:cNvSpPr>
          <p:nvPr/>
        </p:nvSpPr>
        <p:spPr>
          <a:xfrm>
            <a:off x="11525839" y="6477000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C8917DDB-6779-4320-89F1-0A441ABEDE43}" type="slidenum"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70</a:t>
            </a:fld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337955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D7CE99E-D86A-46C9-B064-EE57BDA6D7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sz="4400" dirty="0"/>
              <a:t>SIMPLIFIKASI SAKEP</a:t>
            </a:r>
            <a:endParaRPr lang="en-ID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F986EC75-7D5E-48DC-833B-D15C0FF1095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838201" y="1409617"/>
            <a:ext cx="9144000" cy="4858583"/>
          </a:xfrm>
        </p:spPr>
        <p:txBody>
          <a:bodyPr>
            <a:noAutofit/>
          </a:bodyPr>
          <a:lstStyle/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2000" b="1" dirty="0" err="1">
                <a:latin typeface="Calibri" panose="020F0502020204030204" pitchFamily="34" charset="0"/>
                <a:cs typeface="Calibri" panose="020F0502020204030204" pitchFamily="34" charset="0"/>
              </a:rPr>
              <a:t>Simplifikasi</a:t>
            </a:r>
            <a:r>
              <a:rPr lang="id-ID" sz="2000" b="1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  <a:p>
            <a:pPr marL="800100" lvl="1" indent="-441325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Menghilangkan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topik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tidak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relevan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bagi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EP,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misalnya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laba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per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saham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interim, dan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segmen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operasi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800100" lvl="1" indent="-441325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Menyederhanakan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opsi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kebijakan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sehingga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EP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akan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mengikuti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kebijakan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tunggal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transaksi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peristiwa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kondisi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tertentu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Misalnya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properti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investasi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dapat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diukur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dengan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dirty="0">
                <a:latin typeface="Calibri" panose="020F0502020204030204" pitchFamily="34" charset="0"/>
                <a:cs typeface="Calibri" panose="020F0502020204030204" pitchFamily="34" charset="0"/>
              </a:rPr>
              <a:t>model </a:t>
            </a:r>
            <a:r>
              <a:rPr lang="en-ID" sz="1800" b="1" dirty="0" err="1">
                <a:latin typeface="Calibri" panose="020F0502020204030204" pitchFamily="34" charset="0"/>
                <a:cs typeface="Calibri" panose="020F0502020204030204" pitchFamily="34" charset="0"/>
              </a:rPr>
              <a:t>nilai</a:t>
            </a:r>
            <a:r>
              <a:rPr lang="en-ID" sz="1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dirty="0" err="1">
                <a:latin typeface="Calibri" panose="020F0502020204030204" pitchFamily="34" charset="0"/>
                <a:cs typeface="Calibri" panose="020F0502020204030204" pitchFamily="34" charset="0"/>
              </a:rPr>
              <a:t>wajar</a:t>
            </a:r>
            <a:r>
              <a:rPr lang="en-ID" sz="1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jika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dirty="0" err="1">
                <a:latin typeface="Calibri" panose="020F0502020204030204" pitchFamily="34" charset="0"/>
                <a:cs typeface="Calibri" panose="020F0502020204030204" pitchFamily="34" charset="0"/>
              </a:rPr>
              <a:t>tanpa</a:t>
            </a:r>
            <a:r>
              <a:rPr lang="en-ID" sz="1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dirty="0" err="1">
                <a:latin typeface="Calibri" panose="020F0502020204030204" pitchFamily="34" charset="0"/>
                <a:cs typeface="Calibri" panose="020F0502020204030204" pitchFamily="34" charset="0"/>
              </a:rPr>
              <a:t>biaya</a:t>
            </a:r>
            <a:r>
              <a:rPr lang="en-ID" sz="1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dirty="0" err="1">
                <a:latin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ID" sz="1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b="1" dirty="0" err="1">
                <a:latin typeface="Calibri" panose="020F0502020204030204" pitchFamily="34" charset="0"/>
                <a:cs typeface="Calibri" panose="020F0502020204030204" pitchFamily="34" charset="0"/>
              </a:rPr>
              <a:t>upaya</a:t>
            </a:r>
            <a:r>
              <a:rPr lang="en-ID" sz="1800" b="1" dirty="0"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b="1" dirty="0" err="1">
                <a:latin typeface="Calibri" panose="020F0502020204030204" pitchFamily="34" charset="0"/>
                <a:cs typeface="Calibri" panose="020F0502020204030204" pitchFamily="34" charset="0"/>
              </a:rPr>
              <a:t>berlebihan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. Jika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memerlukan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biaya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atau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upaya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berlebihan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maka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menggunakan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model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biaya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. </a:t>
            </a:r>
          </a:p>
          <a:p>
            <a:pPr marL="800100" lvl="1" indent="-441325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Penyederhanaan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beberapa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prinsip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pengakuan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pengukuran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800100" lvl="1" indent="-441325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Pengungkapan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lebih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sedikit</a:t>
            </a:r>
            <a:r>
              <a:rPr lang="en-ID" sz="1800" dirty="0"/>
              <a:t>, </a:t>
            </a:r>
            <a:r>
              <a:rPr lang="en-ID" sz="1800" dirty="0" err="1"/>
              <a:t>misalnya</a:t>
            </a:r>
            <a:r>
              <a:rPr lang="en-ID" sz="1800" dirty="0"/>
              <a:t> instrument </a:t>
            </a:r>
            <a:r>
              <a:rPr lang="en-ID" sz="1800" dirty="0" err="1"/>
              <a:t>keuangan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. </a:t>
            </a:r>
          </a:p>
          <a:p>
            <a:pPr marL="800100" lvl="1" indent="-441325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Penggunaan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bahasa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lebih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sederhana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pengaturan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lebih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ringkas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karena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menjelaskan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pengaturan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ID" sz="1800" dirty="0" err="1">
                <a:latin typeface="Calibri" panose="020F0502020204030204" pitchFamily="34" charset="0"/>
                <a:cs typeface="Calibri" panose="020F0502020204030204" pitchFamily="34" charset="0"/>
              </a:rPr>
              <a:t>pokok</a:t>
            </a:r>
            <a:r>
              <a:rPr lang="en-ID" sz="1800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it-IT" sz="2000" dirty="0">
                <a:latin typeface="Calibri" panose="020F0502020204030204" pitchFamily="34" charset="0"/>
                <a:cs typeface="Calibri" panose="020F0502020204030204" pitchFamily="34" charset="0"/>
              </a:rPr>
              <a:t>Merupakan standar yang berdiri sendiri secara</a:t>
            </a:r>
            <a:r>
              <a:rPr lang="id-ID" sz="2000" dirty="0">
                <a:latin typeface="Calibri" panose="020F0502020204030204" pitchFamily="34" charset="0"/>
                <a:cs typeface="Calibri" panose="020F0502020204030204" pitchFamily="34" charset="0"/>
              </a:rPr>
              <a:t> keseluruhan (</a:t>
            </a:r>
            <a:r>
              <a:rPr lang="id-ID" sz="2000" i="1" dirty="0">
                <a:latin typeface="Calibri" panose="020F0502020204030204" pitchFamily="34" charset="0"/>
                <a:cs typeface="Calibri" panose="020F0502020204030204" pitchFamily="34" charset="0"/>
              </a:rPr>
              <a:t>stand alone)</a:t>
            </a:r>
            <a:r>
              <a:rPr lang="id-ID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2000" dirty="0">
                <a:latin typeface="Calibri" panose="020F0502020204030204" pitchFamily="34" charset="0"/>
                <a:cs typeface="Calibri" panose="020F0502020204030204" pitchFamily="34" charset="0"/>
              </a:rPr>
              <a:t>SAKEP </a:t>
            </a:r>
            <a:r>
              <a:rPr lang="en-US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masih</a:t>
            </a:r>
            <a:r>
              <a:rPr lang="en-US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memerlukan</a:t>
            </a:r>
            <a:r>
              <a:rPr lang="en-US" sz="2000" i="1" dirty="0">
                <a:latin typeface="Calibri" panose="020F0502020204030204" pitchFamily="34" charset="0"/>
                <a:cs typeface="Calibri" panose="020F0502020204030204" pitchFamily="34" charset="0"/>
              </a:rPr>
              <a:t> professional judgement </a:t>
            </a:r>
            <a:r>
              <a:rPr lang="en-US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namun</a:t>
            </a:r>
            <a:r>
              <a:rPr lang="en-US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tidak</a:t>
            </a:r>
            <a:r>
              <a:rPr lang="en-US" sz="2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latin typeface="Calibri" panose="020F0502020204030204" pitchFamily="34" charset="0"/>
                <a:cs typeface="Calibri" panose="020F0502020204030204" pitchFamily="34" charset="0"/>
              </a:rPr>
              <a:t>sebanyak</a:t>
            </a:r>
            <a:r>
              <a:rPr lang="en-US" sz="2000" dirty="0">
                <a:latin typeface="Calibri" panose="020F0502020204030204" pitchFamily="34" charset="0"/>
                <a:cs typeface="Calibri" panose="020F0502020204030204" pitchFamily="34" charset="0"/>
              </a:rPr>
              <a:t> PSAK – IFRS (Pilar 2).</a:t>
            </a:r>
          </a:p>
          <a:p>
            <a:pPr marL="90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US" sz="20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US" sz="20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342900" indent="-342900">
              <a:spcBef>
                <a:spcPts val="600"/>
              </a:spcBef>
              <a:buFont typeface="Arial" panose="020B0604020202020204" pitchFamily="34" charset="0"/>
              <a:buChar char="•"/>
            </a:pPr>
            <a:endParaRPr lang="en-US" sz="20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5" name="Picture 4" descr="Text&#10;&#10;Description automatically generated">
            <a:extLst>
              <a:ext uri="{FF2B5EF4-FFF2-40B4-BE49-F238E27FC236}">
                <a16:creationId xmlns:a16="http://schemas.microsoft.com/office/drawing/2014/main" id="{A096BD5C-EF0B-CA4B-AC66-74FED0D3ECA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82200" y="1447800"/>
            <a:ext cx="2241028" cy="3755372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2910C485-CBB5-4BEE-A2DB-7E92ECAC69A0}"/>
              </a:ext>
            </a:extLst>
          </p:cNvPr>
          <p:cNvSpPr/>
          <p:nvPr/>
        </p:nvSpPr>
        <p:spPr>
          <a:xfrm>
            <a:off x="-76200" y="6581001"/>
            <a:ext cx="6911402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Referensi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: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Dengar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Pendapat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SAK EP, 31 </a:t>
            </a:r>
            <a:r>
              <a:rPr kumimoji="0" lang="en-US" sz="12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Agustus</a:t>
            </a: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2020</a:t>
            </a:r>
            <a:endParaRPr kumimoji="0" lang="en-ID" sz="1200" b="0" i="1" u="none" strike="noStrike" kern="1200" cap="none" spc="0" normalizeH="0" baseline="0" noProof="0" dirty="0">
              <a:ln>
                <a:noFill/>
              </a:ln>
              <a:solidFill>
                <a:srgbClr val="A5A5A5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9703ADA9-AF88-4522-A242-1D76B4B4EF9E}"/>
              </a:ext>
            </a:extLst>
          </p:cNvPr>
          <p:cNvSpPr txBox="1">
            <a:spLocks/>
          </p:cNvSpPr>
          <p:nvPr/>
        </p:nvSpPr>
        <p:spPr>
          <a:xfrm>
            <a:off x="11525839" y="6477000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C8917DDB-6779-4320-89F1-0A441ABEDE43}" type="slidenum"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71</a:t>
            </a:fld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90654603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F7BCD8-0EAC-AB41-9034-91850BC60354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878419" y="208554"/>
            <a:ext cx="8585200" cy="763587"/>
          </a:xfrm>
        </p:spPr>
        <p:txBody>
          <a:bodyPr/>
          <a:lstStyle/>
          <a:p>
            <a:pPr algn="ctr"/>
            <a:r>
              <a:rPr lang="en-US" dirty="0"/>
              <a:t>SAK </a:t>
            </a:r>
            <a:r>
              <a:rPr lang="en-US" dirty="0" err="1"/>
              <a:t>Entitas</a:t>
            </a:r>
            <a:r>
              <a:rPr lang="en-US" dirty="0"/>
              <a:t> Privat - SAKEP</a:t>
            </a:r>
          </a:p>
        </p:txBody>
      </p:sp>
      <p:graphicFrame>
        <p:nvGraphicFramePr>
          <p:cNvPr id="6" name="Diagram 5">
            <a:extLst>
              <a:ext uri="{FF2B5EF4-FFF2-40B4-BE49-F238E27FC236}">
                <a16:creationId xmlns:a16="http://schemas.microsoft.com/office/drawing/2014/main" id="{8BC50043-2C30-034F-B1D8-D34B35B96A3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7812212"/>
              </p:ext>
            </p:extLst>
          </p:nvPr>
        </p:nvGraphicFramePr>
        <p:xfrm>
          <a:off x="1547951" y="1176532"/>
          <a:ext cx="9246136" cy="507541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2686EC89-43C5-4C31-A8BE-AFFE5705FF8A}"/>
              </a:ext>
            </a:extLst>
          </p:cNvPr>
          <p:cNvSpPr/>
          <p:nvPr/>
        </p:nvSpPr>
        <p:spPr>
          <a:xfrm>
            <a:off x="-76200" y="6553200"/>
            <a:ext cx="6911402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Referensi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: </a:t>
            </a:r>
            <a:r>
              <a:rPr kumimoji="0" 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Dengar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</a:t>
            </a:r>
            <a:r>
              <a:rPr kumimoji="0" 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Pendapat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SAK EP, 31 </a:t>
            </a:r>
            <a:r>
              <a:rPr kumimoji="0" 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Agustus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itchFamily="2" charset="2"/>
              </a:rPr>
              <a:t> 2020</a:t>
            </a:r>
            <a:endParaRPr kumimoji="0" lang="en-ID" sz="1400" b="0" i="1" u="none" strike="noStrike" kern="1200" cap="none" spc="0" normalizeH="0" baseline="0" noProof="0" dirty="0">
              <a:ln>
                <a:noFill/>
              </a:ln>
              <a:solidFill>
                <a:srgbClr val="5B9BD5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D08DF94B-9BCF-472C-8181-EF5E0F27C684}"/>
              </a:ext>
            </a:extLst>
          </p:cNvPr>
          <p:cNvSpPr txBox="1">
            <a:spLocks/>
          </p:cNvSpPr>
          <p:nvPr/>
        </p:nvSpPr>
        <p:spPr>
          <a:xfrm>
            <a:off x="11525839" y="6477000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C8917DDB-6779-4320-89F1-0A441ABEDE43}" type="slidenum"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72</a:t>
            </a:fld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9902391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3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1219200" y="0"/>
            <a:ext cx="10058400" cy="1122363"/>
          </a:xfrm>
          <a:ln/>
        </p:spPr>
        <p:txBody>
          <a:bodyPr anchor="ctr">
            <a:noAutofit/>
          </a:bodyPr>
          <a:lstStyle/>
          <a:p>
            <a:pPr algn="ctr"/>
            <a:r>
              <a:rPr lang="id-ID" sz="4400" dirty="0"/>
              <a:t>SAK ETAP</a:t>
            </a:r>
            <a:r>
              <a:rPr lang="en-US" sz="4400" dirty="0"/>
              <a:t> </a:t>
            </a:r>
          </a:p>
        </p:txBody>
      </p:sp>
      <p:sp>
        <p:nvSpPr>
          <p:cNvPr id="5" name="Slide Number Placeholder 3">
            <a:extLst>
              <a:ext uri="{FF2B5EF4-FFF2-40B4-BE49-F238E27FC236}">
                <a16:creationId xmlns:a16="http://schemas.microsoft.com/office/drawing/2014/main" id="{2B155BA5-3BE3-4C1B-BAA5-DBDAC7D6393D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BBBCBE-93A4-46D6-AD39-69F8A5611FC3}" type="slidenum">
              <a:rPr lang="en-ID" smtClean="0"/>
              <a:pPr/>
              <a:t>73</a:t>
            </a:fld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AEEDA62B-9C2B-44C5-8BD8-0C83B7F26945}"/>
              </a:ext>
            </a:extLst>
          </p:cNvPr>
          <p:cNvGraphicFramePr>
            <a:graphicFrameLocks noGrp="1"/>
          </p:cNvGraphicFramePr>
          <p:nvPr/>
        </p:nvGraphicFramePr>
        <p:xfrm>
          <a:off x="1219200" y="1081564"/>
          <a:ext cx="10058400" cy="53623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48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343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71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2620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67510"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500" dirty="0"/>
                        <a:t>BAB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500" dirty="0"/>
                        <a:t>ISI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500" dirty="0"/>
                        <a:t>BAB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500" dirty="0"/>
                        <a:t>ISI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1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/>
                        <a:t>Ruang Lingkup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16</a:t>
                      </a:r>
                      <a:r>
                        <a:rPr lang="en-US" sz="1500" dirty="0"/>
                        <a:t> 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/>
                        <a:t>Aset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Tak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Berwujud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2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/>
                        <a:t>Konsep dan Prinsip Pervasive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17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>
                          <a:solidFill>
                            <a:srgbClr val="9900FF"/>
                          </a:solidFill>
                        </a:rPr>
                        <a:t>Sewa</a:t>
                      </a:r>
                      <a:endParaRPr lang="id-ID" sz="15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3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/>
                        <a:t>Penyajian Laporan Keuangan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18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/>
                        <a:t>Kewajiban Diestimasi</a:t>
                      </a:r>
                      <a:r>
                        <a:rPr lang="id-ID" sz="1500" baseline="0" dirty="0"/>
                        <a:t> dan Kontijensi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4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/>
                        <a:t>Neraca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19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>
                          <a:solidFill>
                            <a:srgbClr val="FF0000"/>
                          </a:solidFill>
                        </a:rPr>
                        <a:t>Ekuitas</a:t>
                      </a:r>
                      <a:endParaRPr lang="id-ID" sz="15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5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>
                          <a:solidFill>
                            <a:srgbClr val="9900FF"/>
                          </a:solidFill>
                        </a:rPr>
                        <a:t>Laporan Laba</a:t>
                      </a:r>
                      <a:r>
                        <a:rPr lang="id-ID" sz="1500" baseline="0" dirty="0">
                          <a:solidFill>
                            <a:srgbClr val="9900FF"/>
                          </a:solidFill>
                        </a:rPr>
                        <a:t> Rugi</a:t>
                      </a:r>
                      <a:endParaRPr lang="id-ID" sz="15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20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>
                          <a:solidFill>
                            <a:srgbClr val="9900FF"/>
                          </a:solidFill>
                        </a:rPr>
                        <a:t>Pendapatan</a:t>
                      </a:r>
                      <a:endParaRPr lang="id-ID" sz="15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6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/>
                        <a:t>Laporan Perubahan Ekuitas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21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/>
                        <a:t>Biaya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Pinjaman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7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>
                          <a:solidFill>
                            <a:srgbClr val="9900FF"/>
                          </a:solidFill>
                        </a:rPr>
                        <a:t>Laporan Arus Kas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22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>
                          <a:solidFill>
                            <a:srgbClr val="9900FF"/>
                          </a:solidFill>
                        </a:rPr>
                        <a:t>Penurunan</a:t>
                      </a:r>
                      <a:r>
                        <a:rPr lang="en-US" sz="1500" dirty="0">
                          <a:solidFill>
                            <a:srgbClr val="9900FF"/>
                          </a:solidFill>
                        </a:rPr>
                        <a:t> Nilai </a:t>
                      </a:r>
                      <a:r>
                        <a:rPr lang="en-US" sz="1500" dirty="0" err="1">
                          <a:solidFill>
                            <a:srgbClr val="9900FF"/>
                          </a:solidFill>
                        </a:rPr>
                        <a:t>Aset</a:t>
                      </a:r>
                      <a:endParaRPr lang="id-ID" sz="15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8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/>
                        <a:t>Catatan</a:t>
                      </a:r>
                      <a:r>
                        <a:rPr lang="id-ID" sz="1500" baseline="0" dirty="0"/>
                        <a:t> atas Laporan Keuangan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23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/>
                        <a:t>Imbalan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Kerja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36248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9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6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d-ID" sz="1500" dirty="0"/>
                        <a:t>Kebijakan Akuntansi, Perubahan Kebijakan Akuntansi  dan Koreksi Kesalahan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24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>
                          <a:solidFill>
                            <a:srgbClr val="9900FF"/>
                          </a:solidFill>
                        </a:rPr>
                        <a:t>Pajak</a:t>
                      </a:r>
                      <a:r>
                        <a:rPr lang="en-US" sz="15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500" dirty="0" err="1">
                          <a:solidFill>
                            <a:srgbClr val="9900FF"/>
                          </a:solidFill>
                        </a:rPr>
                        <a:t>Penghasilan</a:t>
                      </a:r>
                      <a:endParaRPr lang="id-ID" sz="15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10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>
                          <a:solidFill>
                            <a:srgbClr val="FF0000"/>
                          </a:solidFill>
                        </a:rPr>
                        <a:t>Investasi pada Efek Tertentu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25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>
                          <a:solidFill>
                            <a:srgbClr val="5E2BDD"/>
                          </a:solidFill>
                        </a:rPr>
                        <a:t>Mata </a:t>
                      </a:r>
                      <a:r>
                        <a:rPr lang="en-US" sz="1500" dirty="0" err="1">
                          <a:solidFill>
                            <a:srgbClr val="5E2BDD"/>
                          </a:solidFill>
                        </a:rPr>
                        <a:t>Uang</a:t>
                      </a:r>
                      <a:r>
                        <a:rPr lang="en-US" sz="1500" dirty="0">
                          <a:solidFill>
                            <a:srgbClr val="5E2BDD"/>
                          </a:solidFill>
                        </a:rPr>
                        <a:t> </a:t>
                      </a:r>
                      <a:r>
                        <a:rPr lang="en-US" sz="1500" dirty="0" err="1">
                          <a:solidFill>
                            <a:srgbClr val="5E2BDD"/>
                          </a:solidFill>
                        </a:rPr>
                        <a:t>Pelaporan</a:t>
                      </a:r>
                      <a:endParaRPr lang="id-ID" sz="1500" dirty="0">
                        <a:solidFill>
                          <a:srgbClr val="5E2BDD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11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/>
                        <a:t>Persediaan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26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>
                          <a:solidFill>
                            <a:srgbClr val="5E2BDD"/>
                          </a:solidFill>
                        </a:rPr>
                        <a:t>Transaksi</a:t>
                      </a:r>
                      <a:r>
                        <a:rPr lang="en-US" sz="1500" dirty="0">
                          <a:solidFill>
                            <a:srgbClr val="5E2BDD"/>
                          </a:solidFill>
                        </a:rPr>
                        <a:t> </a:t>
                      </a:r>
                      <a:r>
                        <a:rPr lang="en-US" sz="1500" dirty="0" err="1">
                          <a:solidFill>
                            <a:srgbClr val="5E2BDD"/>
                          </a:solidFill>
                        </a:rPr>
                        <a:t>dalam</a:t>
                      </a:r>
                      <a:r>
                        <a:rPr lang="en-US" sz="1500" dirty="0">
                          <a:solidFill>
                            <a:srgbClr val="5E2BDD"/>
                          </a:solidFill>
                        </a:rPr>
                        <a:t> Mata </a:t>
                      </a:r>
                      <a:r>
                        <a:rPr lang="en-US" sz="1500" dirty="0" err="1">
                          <a:solidFill>
                            <a:srgbClr val="5E2BDD"/>
                          </a:solidFill>
                        </a:rPr>
                        <a:t>Uang</a:t>
                      </a:r>
                      <a:r>
                        <a:rPr lang="en-US" sz="1500" dirty="0">
                          <a:solidFill>
                            <a:srgbClr val="5E2BDD"/>
                          </a:solidFill>
                        </a:rPr>
                        <a:t> </a:t>
                      </a:r>
                      <a:r>
                        <a:rPr lang="en-US" sz="1500" dirty="0" err="1">
                          <a:solidFill>
                            <a:srgbClr val="5E2BDD"/>
                          </a:solidFill>
                        </a:rPr>
                        <a:t>Asing</a:t>
                      </a:r>
                      <a:endParaRPr lang="id-ID" sz="1500" dirty="0">
                        <a:solidFill>
                          <a:srgbClr val="5E2BDD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400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12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>
                          <a:solidFill>
                            <a:srgbClr val="FF0000"/>
                          </a:solidFill>
                        </a:rPr>
                        <a:t>Investasi pada Entitas Asosiasi</a:t>
                      </a:r>
                      <a:r>
                        <a:rPr lang="id-ID" sz="1500" baseline="0" dirty="0">
                          <a:solidFill>
                            <a:srgbClr val="FF0000"/>
                          </a:solidFill>
                        </a:rPr>
                        <a:t> dan Entitas Anak</a:t>
                      </a:r>
                      <a:endParaRPr lang="id-ID" sz="15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27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/>
                        <a:t>Peristiwa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setelah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Tanggal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Akhir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Pelaporan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436248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13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>
                          <a:solidFill>
                            <a:srgbClr val="FF0000"/>
                          </a:solidFill>
                        </a:rPr>
                        <a:t>Investasi pada</a:t>
                      </a:r>
                      <a:r>
                        <a:rPr lang="id-ID" sz="1500" baseline="0" dirty="0">
                          <a:solidFill>
                            <a:srgbClr val="FF0000"/>
                          </a:solidFill>
                        </a:rPr>
                        <a:t> Joint Venture</a:t>
                      </a:r>
                      <a:endParaRPr lang="id-ID" sz="15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28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/>
                        <a:t>Pengungkapan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Pihak-Pihak</a:t>
                      </a:r>
                      <a:r>
                        <a:rPr lang="en-US" sz="1500" dirty="0"/>
                        <a:t> yang </a:t>
                      </a:r>
                      <a:r>
                        <a:rPr lang="en-US" sz="1500" dirty="0" err="1"/>
                        <a:t>Mempunyai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Hubungan</a:t>
                      </a:r>
                      <a:r>
                        <a:rPr lang="en-US" sz="1500" dirty="0"/>
                        <a:t> Istimewa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14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>
                          <a:solidFill>
                            <a:srgbClr val="9900FF"/>
                          </a:solidFill>
                        </a:rPr>
                        <a:t>Properti Investasi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29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/>
                        <a:t>Ketentuan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Transisi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15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>
                          <a:solidFill>
                            <a:srgbClr val="9900FF"/>
                          </a:solidFill>
                        </a:rPr>
                        <a:t>Aset Tetap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r>
                        <a:rPr lang="id-ID" sz="1500" dirty="0"/>
                        <a:t>30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en-US" sz="1500" dirty="0" err="1"/>
                        <a:t>Tanggal</a:t>
                      </a:r>
                      <a:r>
                        <a:rPr lang="en-US" sz="1500" dirty="0"/>
                        <a:t> </a:t>
                      </a:r>
                      <a:r>
                        <a:rPr lang="en-US" sz="1500" dirty="0" err="1"/>
                        <a:t>Efektif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9279"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6000"/>
                        </a:lnSpc>
                      </a:pP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6000"/>
                        </a:lnSpc>
                      </a:pPr>
                      <a:r>
                        <a:rPr lang="id-ID" sz="1500" dirty="0"/>
                        <a:t>Daftar Istilah</a:t>
                      </a:r>
                      <a:endParaRPr lang="id-ID" sz="15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1C047F71-A935-496D-8ECB-ECC8803CEE96}"/>
              </a:ext>
            </a:extLst>
          </p:cNvPr>
          <p:cNvSpPr txBox="1"/>
          <p:nvPr/>
        </p:nvSpPr>
        <p:spPr>
          <a:xfrm>
            <a:off x="0" y="6564868"/>
            <a:ext cx="610743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新細明體" panose="02020500000000000000" pitchFamily="18" charset="-120"/>
                <a:cs typeface="+mn-cs"/>
              </a:rPr>
              <a:t>Ref: SAK ETAP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1149175"/>
      </p:ext>
    </p:extLst>
  </p:cSld>
  <p:clrMapOvr>
    <a:masterClrMapping/>
  </p:clrMapOvr>
  <p:transition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77C2D17-0F52-4E0F-918D-4EE9C5C388E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107523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-152400"/>
            <a:ext cx="12192000" cy="1143000"/>
          </a:xfrm>
          <a:ln/>
        </p:spPr>
        <p:txBody>
          <a:bodyPr anchor="ctr">
            <a:noAutofit/>
          </a:bodyPr>
          <a:lstStyle/>
          <a:p>
            <a:pPr algn="ctr"/>
            <a:r>
              <a:rPr lang="id-ID" sz="3600" dirty="0"/>
              <a:t>ISI SAK E</a:t>
            </a:r>
            <a:r>
              <a:rPr lang="en-US" sz="3600" dirty="0"/>
              <a:t>NTITAS PRIVAT (SAKEP) 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AEEDA62B-9C2B-44C5-8BD8-0C83B7F26945}"/>
              </a:ext>
            </a:extLst>
          </p:cNvPr>
          <p:cNvGraphicFramePr>
            <a:graphicFrameLocks noGrp="1"/>
          </p:cNvGraphicFramePr>
          <p:nvPr/>
        </p:nvGraphicFramePr>
        <p:xfrm>
          <a:off x="304799" y="685800"/>
          <a:ext cx="11582401" cy="58338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056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38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94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234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BAB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ISI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BAB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ISI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1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Entitas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Privat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Kombinasi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Bisnis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dan Goodwill</a:t>
                      </a:r>
                      <a:endParaRPr lang="id-ID" sz="14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2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Konsep dan Prinsip Pervasive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Sewa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3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Penyajian Laporan Keuangan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21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Provisi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dan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Kontijensi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baseline="0" dirty="0">
                          <a:solidFill>
                            <a:srgbClr val="FF0000"/>
                          </a:solidFill>
                        </a:rPr>
                        <a:t>-  </a:t>
                      </a:r>
                      <a:r>
                        <a:rPr lang="en-US" sz="1400" baseline="0" dirty="0" err="1">
                          <a:solidFill>
                            <a:srgbClr val="FF0000"/>
                          </a:solidFill>
                        </a:rPr>
                        <a:t>lampiran</a:t>
                      </a:r>
                      <a:r>
                        <a:rPr lang="en-US" sz="1400" baseline="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baseline="0" dirty="0" err="1">
                          <a:solidFill>
                            <a:srgbClr val="FF0000"/>
                          </a:solidFill>
                        </a:rPr>
                        <a:t>pedoman</a:t>
                      </a:r>
                      <a:r>
                        <a:rPr lang="en-US" sz="1400" baseline="0" dirty="0">
                          <a:solidFill>
                            <a:srgbClr val="FF0000"/>
                          </a:solidFill>
                        </a:rPr>
                        <a:t> dan </a:t>
                      </a:r>
                      <a:r>
                        <a:rPr lang="en-US" sz="1400" baseline="0" dirty="0" err="1">
                          <a:solidFill>
                            <a:srgbClr val="FF0000"/>
                          </a:solidFill>
                        </a:rPr>
                        <a:t>pengukuran</a:t>
                      </a:r>
                      <a:endParaRPr lang="id-ID" sz="14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4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Laporan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Posisi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Keuangan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22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Liabiltias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dan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Ekuitas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baseline="0" dirty="0">
                          <a:solidFill>
                            <a:srgbClr val="FF0000"/>
                          </a:solidFill>
                        </a:rPr>
                        <a:t>-  </a:t>
                      </a:r>
                      <a:r>
                        <a:rPr lang="en-US" sz="1400" baseline="0" dirty="0" err="1">
                          <a:solidFill>
                            <a:srgbClr val="FF0000"/>
                          </a:solidFill>
                        </a:rPr>
                        <a:t>lampiran</a:t>
                      </a:r>
                      <a:r>
                        <a:rPr lang="en-US" sz="1400" baseline="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baseline="0" dirty="0" err="1">
                          <a:solidFill>
                            <a:srgbClr val="FF0000"/>
                          </a:solidFill>
                        </a:rPr>
                        <a:t>contoh</a:t>
                      </a:r>
                      <a:r>
                        <a:rPr lang="en-US" sz="1400" baseline="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baseline="0" dirty="0" err="1">
                          <a:solidFill>
                            <a:srgbClr val="FF0000"/>
                          </a:solidFill>
                        </a:rPr>
                        <a:t>akuntansi</a:t>
                      </a:r>
                      <a:r>
                        <a:rPr lang="en-US" sz="1400" baseline="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baseline="0" dirty="0" err="1">
                          <a:solidFill>
                            <a:srgbClr val="FF0000"/>
                          </a:solidFill>
                        </a:rPr>
                        <a:t>penerbit</a:t>
                      </a:r>
                      <a:endParaRPr lang="id-ID" sz="14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5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Laporan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Penghasilan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Komprehensif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dan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Laporan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Laba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Rugi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Pendapatan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baseline="0" dirty="0">
                          <a:solidFill>
                            <a:srgbClr val="FF0000"/>
                          </a:solidFill>
                        </a:rPr>
                        <a:t>-  </a:t>
                      </a:r>
                      <a:r>
                        <a:rPr lang="en-US" sz="1400" baseline="0" dirty="0" err="1">
                          <a:solidFill>
                            <a:srgbClr val="FF0000"/>
                          </a:solidFill>
                        </a:rPr>
                        <a:t>lampiran</a:t>
                      </a:r>
                      <a:r>
                        <a:rPr lang="en-US" sz="1400" baseline="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baseline="0" dirty="0" err="1">
                          <a:solidFill>
                            <a:srgbClr val="FF0000"/>
                          </a:solidFill>
                        </a:rPr>
                        <a:t>contoh</a:t>
                      </a:r>
                      <a:r>
                        <a:rPr lang="en-US" sz="1400" baseline="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baseline="0" dirty="0" err="1">
                          <a:solidFill>
                            <a:srgbClr val="FF0000"/>
                          </a:solidFill>
                        </a:rPr>
                        <a:t>pengakuan</a:t>
                      </a:r>
                      <a:r>
                        <a:rPr lang="en-US" sz="1400" baseline="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baseline="0" dirty="0" err="1">
                          <a:solidFill>
                            <a:srgbClr val="FF0000"/>
                          </a:solidFill>
                        </a:rPr>
                        <a:t>pendapatan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7036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6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Laporan Perubahan Ekuitas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dan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Laporan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Laba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rugi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dan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Saldo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Laba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24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Hibah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Permerintah</a:t>
                      </a:r>
                      <a:endParaRPr lang="id-ID" sz="14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7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Laporan Arus Kas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Biaya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Pinjaman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8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Catatan</a:t>
                      </a:r>
                      <a:r>
                        <a:rPr lang="id-ID" sz="1400" baseline="0" dirty="0">
                          <a:solidFill>
                            <a:srgbClr val="9900FF"/>
                          </a:solidFill>
                        </a:rPr>
                        <a:t> atas Laporan Keuangan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Pembayaran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Berbasis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Saham</a:t>
                      </a:r>
                      <a:endParaRPr lang="id-ID" sz="14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9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Laporan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Keuangan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Konsolidasian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dan LK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Tersendiri</a:t>
                      </a:r>
                      <a:endParaRPr lang="id-ID" sz="14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27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Penurunan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Nilai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Aset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10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Kebijakan Akuntansi,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Estimasi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dan </a:t>
                      </a: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Kesalahan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28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Imbalan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Kerja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11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Instrumen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Keuangan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Dasar</a:t>
                      </a:r>
                      <a:endParaRPr lang="id-ID" sz="14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29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Pajak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Penghasilan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12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Isu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terkait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Instrumen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Keuangan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Lain</a:t>
                      </a:r>
                      <a:endParaRPr lang="id-ID" sz="14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</a:rPr>
                        <a:t>30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Penjabaran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Valuta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Asing</a:t>
                      </a:r>
                      <a:endParaRPr lang="id-ID" sz="14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13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Persediaan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31</a:t>
                      </a:r>
                      <a:endParaRPr lang="id-ID" sz="1400" dirty="0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Hiperinflasi</a:t>
                      </a:r>
                      <a:endParaRPr lang="id-ID" sz="14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14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Investasi pada Entitas Asosiasi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32</a:t>
                      </a:r>
                      <a:endParaRPr lang="id-ID" sz="1400" dirty="0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Peristiwa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setelah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akhir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Periode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Pelaporan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15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Investasi pada</a:t>
                      </a:r>
                      <a:r>
                        <a:rPr lang="id-ID" sz="1400" baseline="0" dirty="0">
                          <a:solidFill>
                            <a:srgbClr val="9900FF"/>
                          </a:solidFill>
                        </a:rPr>
                        <a:t> Ventur</a:t>
                      </a:r>
                      <a:r>
                        <a:rPr lang="en-US" sz="1400" baseline="0" dirty="0">
                          <a:solidFill>
                            <a:srgbClr val="9900FF"/>
                          </a:solidFill>
                        </a:rPr>
                        <a:t>a Bersama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33</a:t>
                      </a:r>
                      <a:endParaRPr lang="id-ID" sz="1400" dirty="0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Pengungkapan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Pihak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Berelasi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16</a:t>
                      </a:r>
                      <a:r>
                        <a:rPr lang="en-US" sz="1400" dirty="0"/>
                        <a:t> 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Properti Investasi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34</a:t>
                      </a:r>
                      <a:endParaRPr lang="id-ID" sz="1400" dirty="0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Aktivitas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</a:rPr>
                        <a:t>Khusus</a:t>
                      </a:r>
                      <a:endParaRPr lang="id-ID" sz="1400" dirty="0">
                        <a:solidFill>
                          <a:srgbClr val="FF0000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6515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17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id-ID" sz="1400" dirty="0">
                          <a:solidFill>
                            <a:srgbClr val="9900FF"/>
                          </a:solidFill>
                        </a:rPr>
                        <a:t>Aset Tetap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</a:rPr>
                        <a:t>35</a:t>
                      </a:r>
                      <a:endParaRPr lang="id-ID" sz="1400" dirty="0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Ketentuan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Transisi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4367420"/>
                  </a:ext>
                </a:extLst>
              </a:tr>
              <a:tr h="888601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r>
                        <a:rPr lang="id-ID" sz="1400" dirty="0"/>
                        <a:t>18</a:t>
                      </a:r>
                      <a:endParaRPr lang="id-ID" sz="14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Aset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Tak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Berwujud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selain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Goodwill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</a:pPr>
                      <a:endParaRPr lang="id-ID" sz="1400" dirty="0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Lam A –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Tanggal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Efektif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dan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Ketentuan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Transisi</a:t>
                      </a:r>
                      <a:endParaRPr lang="en-US" sz="1400" dirty="0">
                        <a:solidFill>
                          <a:srgbClr val="9900FF"/>
                        </a:solidFill>
                      </a:endParaRPr>
                    </a:p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LAM B Daftar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Istilah</a:t>
                      </a:r>
                      <a:endParaRPr lang="en-US" sz="1400" dirty="0">
                        <a:solidFill>
                          <a:srgbClr val="9900FF"/>
                        </a:solidFill>
                      </a:endParaRPr>
                    </a:p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Lam C –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Penyesuaian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terhadap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SAK dan SAK EMKM</a:t>
                      </a:r>
                    </a:p>
                    <a:p>
                      <a:pPr>
                        <a:lnSpc>
                          <a:spcPct val="80000"/>
                        </a:lnSpc>
                      </a:pP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Ilustrasi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, table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persyaratan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penyajian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dan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pengungkapan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, </a:t>
                      </a:r>
                      <a:r>
                        <a:rPr lang="en-US" sz="1400" dirty="0" err="1">
                          <a:solidFill>
                            <a:srgbClr val="9900FF"/>
                          </a:solidFill>
                        </a:rPr>
                        <a:t>Perbedaan</a:t>
                      </a:r>
                      <a:r>
                        <a:rPr lang="en-US" sz="1400" dirty="0">
                          <a:solidFill>
                            <a:srgbClr val="9900FF"/>
                          </a:solidFill>
                        </a:rPr>
                        <a:t> IFRS dan IFRS for SME.</a:t>
                      </a:r>
                      <a:endParaRPr lang="id-ID" sz="1400" dirty="0">
                        <a:solidFill>
                          <a:srgbClr val="9900FF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0364950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9BC651EC-85A6-4C3A-901A-A11160B52EFC}"/>
              </a:ext>
            </a:extLst>
          </p:cNvPr>
          <p:cNvSpPr/>
          <p:nvPr/>
        </p:nvSpPr>
        <p:spPr>
          <a:xfrm>
            <a:off x="-76200" y="6553200"/>
            <a:ext cx="906780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D" sz="14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Ref: SAK </a:t>
            </a:r>
            <a:r>
              <a:rPr kumimoji="0" lang="en-ID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Entitas</a:t>
            </a:r>
            <a:r>
              <a:rPr kumimoji="0" lang="en-ID" sz="1400" b="0" i="1" u="none" strike="noStrike" kern="1200" cap="none" spc="0" normalizeH="0" baseline="0" noProof="0" dirty="0">
                <a:ln>
                  <a:noFill/>
                </a:ln>
                <a:solidFill>
                  <a:srgbClr val="A5A5A5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Privat</a:t>
            </a:r>
          </a:p>
        </p:txBody>
      </p:sp>
      <p:sp>
        <p:nvSpPr>
          <p:cNvPr id="8" name="Slide Number Placeholder 3">
            <a:extLst>
              <a:ext uri="{FF2B5EF4-FFF2-40B4-BE49-F238E27FC236}">
                <a16:creationId xmlns:a16="http://schemas.microsoft.com/office/drawing/2014/main" id="{20DDE15C-F6BE-4B8A-A693-C21FD50E47E0}"/>
              </a:ext>
            </a:extLst>
          </p:cNvPr>
          <p:cNvSpPr txBox="1">
            <a:spLocks/>
          </p:cNvSpPr>
          <p:nvPr/>
        </p:nvSpPr>
        <p:spPr>
          <a:xfrm>
            <a:off x="11582400" y="6482850"/>
            <a:ext cx="609600" cy="420572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8917DDB-6779-4320-89F1-0A441ABEDE43}" type="slidenum">
              <a:rPr kumimoji="0" lang="en-US" sz="18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857722"/>
      </p:ext>
    </p:extLst>
  </p:cSld>
  <p:clrMapOvr>
    <a:masterClrMapping/>
  </p:clrMapOvr>
  <p:transition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3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36628"/>
            <a:ext cx="12192000" cy="420572"/>
          </a:xfrm>
          <a:ln/>
        </p:spPr>
        <p:txBody>
          <a:bodyPr anchor="ctr">
            <a:noAutofit/>
          </a:bodyPr>
          <a:lstStyle/>
          <a:p>
            <a:pPr algn="ctr"/>
            <a:r>
              <a:rPr lang="en-US" sz="3200" dirty="0"/>
              <a:t>RINGKASAN PERUBAHAN</a:t>
            </a:r>
          </a:p>
        </p:txBody>
      </p:sp>
      <p:sp>
        <p:nvSpPr>
          <p:cNvPr id="8" name="Slide Number Placeholder 3">
            <a:extLst>
              <a:ext uri="{FF2B5EF4-FFF2-40B4-BE49-F238E27FC236}">
                <a16:creationId xmlns:a16="http://schemas.microsoft.com/office/drawing/2014/main" id="{20DDE15C-F6BE-4B8A-A693-C21FD50E47E0}"/>
              </a:ext>
            </a:extLst>
          </p:cNvPr>
          <p:cNvSpPr txBox="1">
            <a:spLocks/>
          </p:cNvSpPr>
          <p:nvPr/>
        </p:nvSpPr>
        <p:spPr>
          <a:xfrm>
            <a:off x="11658600" y="6553200"/>
            <a:ext cx="609600" cy="420572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8917DDB-6779-4320-89F1-0A441ABEDE43}" type="slidenum">
              <a:rPr kumimoji="0" lang="en-US" sz="14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1828434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AEEDA62B-9C2B-44C5-8BD8-0C83B7F26945}"/>
              </a:ext>
            </a:extLst>
          </p:cNvPr>
          <p:cNvGraphicFramePr>
            <a:graphicFrameLocks noGrp="1"/>
          </p:cNvGraphicFramePr>
          <p:nvPr/>
        </p:nvGraphicFramePr>
        <p:xfrm>
          <a:off x="76201" y="448962"/>
          <a:ext cx="11887200" cy="62321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85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59220">
                  <a:extLst>
                    <a:ext uri="{9D8B030D-6E8A-4147-A177-3AD203B41FA5}">
                      <a16:colId xmlns:a16="http://schemas.microsoft.com/office/drawing/2014/main" val="2592357856"/>
                    </a:ext>
                  </a:extLst>
                </a:gridCol>
                <a:gridCol w="82794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72797">
                <a:tc>
                  <a:txBody>
                    <a:bodyPr/>
                    <a:lstStyle/>
                    <a:p>
                      <a:pPr algn="ctr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BAB</a:t>
                      </a:r>
                      <a:endParaRPr lang="id-ID" sz="14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JUDUL</a:t>
                      </a:r>
                      <a:endParaRPr lang="id-ID" sz="14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PENJELASAN PERUBAHAN</a:t>
                      </a:r>
                      <a:endParaRPr lang="id-ID" sz="14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0348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Entitas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Privat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1" indent="-171450" algn="l" defTabSz="8001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Char char="•"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Penggunaan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istilah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EP</a:t>
                      </a:r>
                    </a:p>
                    <a:p>
                      <a:pPr marL="171450" marR="0" lvl="1" indent="-171450" algn="l" defTabSz="8001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Char char="•"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Pengaturan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penggunaan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SAK EP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dalam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laporan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konsolidasian</a:t>
                      </a: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  <a:sym typeface="Lucida Grande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9408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Konsep dan Prinsip Pervasive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1" indent="-171450" algn="l" defTabSz="8001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Char char="•"/>
                        <a:tabLst/>
                        <a:defRPr/>
                      </a:pP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biaya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tambahan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dan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upaya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tambahan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melebihi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manfaat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yang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diterima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pengguna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laporan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keuangan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(</a:t>
                      </a:r>
                      <a:r>
                        <a:rPr kumimoji="0" lang="en-US" sz="1400" b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undue cost or effort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),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pertimbangan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dalam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pengakuan</a:t>
                      </a:r>
                      <a:r>
                        <a:rPr kumimoji="0" lang="en-US" sz="1400" b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dan </a:t>
                      </a:r>
                      <a:r>
                        <a:rPr kumimoji="0" lang="en-US" sz="1400" b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pengukuran</a:t>
                      </a: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  <a:sym typeface="Lucida Grande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54639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3,4,5,6,7,8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Penyajian Laporan Keuangan</a:t>
                      </a:r>
                    </a:p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Posisi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; </a:t>
                      </a:r>
                    </a:p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id-ID" sz="1400" b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 </a:t>
                      </a:r>
                      <a:r>
                        <a:rPr lang="en-US" sz="1400" b="1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Penghasilan</a:t>
                      </a:r>
                      <a:r>
                        <a:rPr lang="en-US" sz="1400" b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b="1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Komprehensif</a:t>
                      </a:r>
                      <a:r>
                        <a:rPr lang="en-US" sz="1400" b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b="1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400" b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b="1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Laba</a:t>
                      </a:r>
                      <a:r>
                        <a:rPr lang="en-US" sz="1400" b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b="1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Rugi</a:t>
                      </a:r>
                      <a:r>
                        <a:rPr lang="en-US" sz="14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; </a:t>
                      </a:r>
                      <a:r>
                        <a:rPr lang="id-ID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 Perubahan Ekuitas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Laba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rugi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Saldo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Laba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; </a:t>
                      </a:r>
                      <a:r>
                        <a:rPr lang="id-ID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 Arus Kas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; </a:t>
                      </a:r>
                      <a:r>
                        <a:rPr lang="id-ID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Catatan</a:t>
                      </a:r>
                      <a:r>
                        <a:rPr lang="id-ID" sz="1400" baseline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atas Laporan Keuangan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Nama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: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Posisi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endParaRPr lang="en-US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Penghasilan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Komprehensif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Laba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rugi</a:t>
                      </a:r>
                      <a:endParaRPr lang="en-US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542925" indent="-277813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Jika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ada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komponen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penghasilan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komprehensif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lain (</a:t>
                      </a:r>
                      <a:r>
                        <a:rPr lang="en-US" sz="1400" i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other comprehensive income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) OCI)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dilaporkan</a:t>
                      </a:r>
                      <a:endParaRPr lang="en-US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542925" indent="-277813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Dilaporkan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setelah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laba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rugi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periode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berjalan</a:t>
                      </a:r>
                      <a:endParaRPr lang="en-US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542925" indent="-277813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OCI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dipisahkan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menjadi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dipindahkan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labar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rugi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jika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teralisasi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dipindahkan</a:t>
                      </a:r>
                      <a:endParaRPr lang="en-US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Pilihan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metode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langsung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langsung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untuk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arus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kas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dari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kegiatan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operasi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3128606"/>
                  </a:ext>
                </a:extLst>
              </a:tr>
              <a:tr h="865192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Konsolidasi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Tersendiri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Entitas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yang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dikendalikan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harus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dikonsolidasi</a:t>
                      </a:r>
                      <a:endParaRPr lang="en-US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Pengecualian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untuk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entitas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dikendalikan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yang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intensinya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dijual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satu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tahun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depan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 Jika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jadi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dijual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harus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dikonsolidasi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sejak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tanggal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akuisisi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Pengaturan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tersendiri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sebagai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informasi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tambahan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Investasi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dapat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metode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perolehan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dikurangi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penurunan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kombinasian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menggabungkan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entitas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sepengendali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007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Kebijan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Akuntansi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Estimasi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Kesalahan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Jika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dapat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mudah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ditentukan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dianggap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perubahan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estimasi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78699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11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Instrumen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Dasar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Opsi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pengakuan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pengukuran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Bab 11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PSAK 239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pengungkapan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sesuai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Bab 11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Klasifikasi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: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perolehan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diamortisasi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perolehan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dikurangi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penurunan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mll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laba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rugi</a:t>
                      </a:r>
                      <a:endParaRPr lang="en-US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Kapitalisasi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transaksi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provisi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menjadi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bagian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dari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kredit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Perhitungan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bunga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bunga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efektif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(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provisi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&amp;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transaksi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diamortisasi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garis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lurus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;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penggunaan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suku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bunga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flat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harus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dihitung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ulang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bunga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efektif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Penurunan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pendekatan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bukti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obyektif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70707166"/>
                  </a:ext>
                </a:extLst>
              </a:tr>
              <a:tr h="633411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Isu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terkait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Instrumen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Lain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Surat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berharga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selain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instrumen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dasar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jika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informasi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tersedia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jika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menggunakna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perolehan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dikurangi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penurunan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pengakuan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pengukuran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Bab 12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PSAK 239, 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43681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79164895"/>
      </p:ext>
    </p:extLst>
  </p:cSld>
  <p:clrMapOvr>
    <a:masterClrMapping/>
  </p:clrMapOvr>
  <p:transition/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3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154549"/>
            <a:ext cx="12192000" cy="581020"/>
          </a:xfrm>
          <a:ln/>
        </p:spPr>
        <p:txBody>
          <a:bodyPr anchor="ctr">
            <a:noAutofit/>
          </a:bodyPr>
          <a:lstStyle/>
          <a:p>
            <a:pPr algn="ctr"/>
            <a:r>
              <a:rPr lang="en-US" sz="3200" dirty="0"/>
              <a:t>RINGKASAN PERUBAHAN</a:t>
            </a:r>
          </a:p>
        </p:txBody>
      </p:sp>
      <p:sp>
        <p:nvSpPr>
          <p:cNvPr id="8" name="Slide Number Placeholder 3">
            <a:extLst>
              <a:ext uri="{FF2B5EF4-FFF2-40B4-BE49-F238E27FC236}">
                <a16:creationId xmlns:a16="http://schemas.microsoft.com/office/drawing/2014/main" id="{20DDE15C-F6BE-4B8A-A693-C21FD50E47E0}"/>
              </a:ext>
            </a:extLst>
          </p:cNvPr>
          <p:cNvSpPr txBox="1">
            <a:spLocks/>
          </p:cNvSpPr>
          <p:nvPr/>
        </p:nvSpPr>
        <p:spPr>
          <a:xfrm>
            <a:off x="11582400" y="6482850"/>
            <a:ext cx="609600" cy="420572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8917DDB-6779-4320-89F1-0A441ABEDE43}" type="slidenum">
              <a:rPr kumimoji="0" lang="en-US" sz="18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1828434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AEEDA62B-9C2B-44C5-8BD8-0C83B7F26945}"/>
              </a:ext>
            </a:extLst>
          </p:cNvPr>
          <p:cNvGraphicFramePr>
            <a:graphicFrameLocks noGrp="1"/>
          </p:cNvGraphicFramePr>
          <p:nvPr/>
        </p:nvGraphicFramePr>
        <p:xfrm>
          <a:off x="116398" y="661874"/>
          <a:ext cx="11674550" cy="60347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87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04494">
                  <a:extLst>
                    <a:ext uri="{9D8B030D-6E8A-4147-A177-3AD203B41FA5}">
                      <a16:colId xmlns:a16="http://schemas.microsoft.com/office/drawing/2014/main" val="2592357856"/>
                    </a:ext>
                  </a:extLst>
                </a:gridCol>
                <a:gridCol w="81313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72797">
                <a:tc>
                  <a:txBody>
                    <a:bodyPr/>
                    <a:lstStyle/>
                    <a:p>
                      <a:pPr algn="ctr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BAB</a:t>
                      </a:r>
                      <a:endParaRPr lang="id-ID" sz="14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JUDUL</a:t>
                      </a:r>
                      <a:endParaRPr lang="id-ID" sz="14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PENJELASAN PERUBAHAN</a:t>
                      </a:r>
                      <a:endParaRPr lang="id-ID" sz="14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0348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13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Persediaan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marR="0" lvl="1" indent="-171450" algn="l" defTabSz="8001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Char char="•"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Pengecualian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untuk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aset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biologis</a:t>
                      </a: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  <a:sym typeface="Lucida Grande" charset="0"/>
                      </a:endParaRPr>
                    </a:p>
                    <a:p>
                      <a:pPr marL="171450" marR="0" lvl="1" indent="-171450" algn="l" defTabSz="8001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Char char="•"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Pengukuran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untuk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produk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agrikultur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sebesar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nilai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wajat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dikurangi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dengan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biaya</a:t>
                      </a: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 </a:t>
                      </a:r>
                      <a:r>
                        <a:rPr kumimoji="0" lang="en-US" sz="1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  <a:sym typeface="Lucida Grande" charset="0"/>
                        </a:rPr>
                        <a:t>penjualan</a:t>
                      </a: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  <a:sym typeface="Lucida Grande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9408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14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Investasi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pada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Entitas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Asosiasi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Investasi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pada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perusahaan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asosiasi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salah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satu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dari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metode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berikut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: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Investasi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yang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tersedia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harga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kuotasinya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15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Investasi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pada Ventura Bersama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Untuk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pegnendalian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bersama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operasi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pengakuan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sebesar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liabilitas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pendapatan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beban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yang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menjadi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hak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/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kewajiban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masing-masing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pihak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Ventura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versama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pengendalian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bersama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entitas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metode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3128606"/>
                  </a:ext>
                </a:extLst>
              </a:tr>
              <a:tr h="296361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16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Properti Investasi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Pengukuran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setelah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pengakuan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awal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dapat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(</a:t>
                      </a:r>
                      <a:r>
                        <a:rPr lang="en-US" sz="1400" i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undue cost or effort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),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selisih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diakui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laba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rugi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5421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17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id-ID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Aset Tetap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Pilihan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model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revaluasi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model cost.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Selisih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- OCI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72797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berwujud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selain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Goodwill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Amortisasi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dapat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ditetapkan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umur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berdasarkan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estimasi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terbaik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melebihi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10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tahun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ATB yang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dihasilan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internal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dari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penelitian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pengembangan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diakui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sebagai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beban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kecuali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bagian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dari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perolehan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lain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3117095"/>
                  </a:ext>
                </a:extLst>
              </a:tr>
              <a:tr h="453104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19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Kombinasi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Bisnis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Goodwill 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Kombinasi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bisnis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-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pada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tanggal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akuisisi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akuisisi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dikapitalisasi</a:t>
                      </a:r>
                      <a:endParaRPr lang="en-US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Goodwill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diukur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sebesr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perolehan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dikurangi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akumulasi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amortisasi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penurunan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 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Amortisasi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goodwill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melebihi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10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tahun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54425956"/>
                  </a:ext>
                </a:extLst>
              </a:tr>
              <a:tr h="453104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Sewa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pendekatan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principles based 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(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manfaat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risiko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berpindah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)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menggantikan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rule based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Secara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konsep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seperti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PSAK 30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Sewa</a:t>
                      </a:r>
                      <a:endParaRPr lang="id-ID" sz="1400" i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80591696"/>
                  </a:ext>
                </a:extLst>
              </a:tr>
              <a:tr h="453104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21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Provisi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Kontijensi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Pedoman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pengukuran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seperti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PSAK 57: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kerugian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masa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depan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kontrak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merugi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restrukturisasi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garansi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pengembalian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dana,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perkara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pengadilan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dll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endParaRPr lang="id-ID" sz="1400" i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21786838"/>
                  </a:ext>
                </a:extLst>
              </a:tr>
              <a:tr h="453104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22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Liabilitas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Definisi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liabilitas</a:t>
                      </a:r>
                      <a:endParaRPr lang="en-US" sz="1400" i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telah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diterbitkan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belum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diterima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kas /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sumber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dayanya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-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disajikan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netto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sudah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dipesan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belum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diterbitkan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-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bukan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telah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diterima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kasnya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belum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diterbitkan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-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  <a:endParaRPr lang="id-ID" sz="1400" i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91645347"/>
                  </a:ext>
                </a:extLst>
              </a:tr>
              <a:tr h="453104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Pendapatan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Secara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substansi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seperti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PSAK 23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Tambahan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contoh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pengakuan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pendapatan</a:t>
                      </a:r>
                      <a:endParaRPr lang="id-ID" sz="1400" i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2851772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87713083"/>
      </p:ext>
    </p:extLst>
  </p:cSld>
  <p:clrMapOvr>
    <a:masterClrMapping/>
  </p:clrMapOvr>
  <p:transition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3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164130"/>
            <a:ext cx="12192000" cy="420572"/>
          </a:xfrm>
          <a:ln/>
        </p:spPr>
        <p:txBody>
          <a:bodyPr anchor="ctr">
            <a:noAutofit/>
          </a:bodyPr>
          <a:lstStyle/>
          <a:p>
            <a:pPr algn="ctr"/>
            <a:r>
              <a:rPr lang="en-US" sz="3200" dirty="0"/>
              <a:t>RINGKASAN PERUBAHAN</a:t>
            </a:r>
          </a:p>
        </p:txBody>
      </p:sp>
      <p:sp>
        <p:nvSpPr>
          <p:cNvPr id="8" name="Slide Number Placeholder 3">
            <a:extLst>
              <a:ext uri="{FF2B5EF4-FFF2-40B4-BE49-F238E27FC236}">
                <a16:creationId xmlns:a16="http://schemas.microsoft.com/office/drawing/2014/main" id="{20DDE15C-F6BE-4B8A-A693-C21FD50E47E0}"/>
              </a:ext>
            </a:extLst>
          </p:cNvPr>
          <p:cNvSpPr txBox="1">
            <a:spLocks/>
          </p:cNvSpPr>
          <p:nvPr/>
        </p:nvSpPr>
        <p:spPr>
          <a:xfrm>
            <a:off x="11582400" y="6482850"/>
            <a:ext cx="609600" cy="420572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9pPr>
          </a:lstStyle>
          <a:p>
            <a:pPr marL="0" marR="0" lvl="0" indent="0" algn="r" defTabSz="1828434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8917DDB-6779-4320-89F1-0A441ABEDE43}" type="slidenum">
              <a:rPr kumimoji="0" lang="en-US" sz="18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1828434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AEEDA62B-9C2B-44C5-8BD8-0C83B7F26945}"/>
              </a:ext>
            </a:extLst>
          </p:cNvPr>
          <p:cNvGraphicFramePr>
            <a:graphicFrameLocks noGrp="1"/>
          </p:cNvGraphicFramePr>
          <p:nvPr/>
        </p:nvGraphicFramePr>
        <p:xfrm>
          <a:off x="258725" y="687925"/>
          <a:ext cx="11674550" cy="61024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49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28294">
                  <a:extLst>
                    <a:ext uri="{9D8B030D-6E8A-4147-A177-3AD203B41FA5}">
                      <a16:colId xmlns:a16="http://schemas.microsoft.com/office/drawing/2014/main" val="2219413439"/>
                    </a:ext>
                  </a:extLst>
                </a:gridCol>
                <a:gridCol w="81313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1990">
                <a:tc>
                  <a:txBody>
                    <a:bodyPr/>
                    <a:lstStyle/>
                    <a:p>
                      <a:pPr algn="ctr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BAB</a:t>
                      </a:r>
                      <a:endParaRPr lang="id-ID" sz="14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JUDUL</a:t>
                      </a:r>
                      <a:endParaRPr lang="id-ID" sz="14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PENJELASAN PERUBAHAN</a:t>
                      </a:r>
                      <a:endParaRPr lang="id-ID" sz="14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990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Hibah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pemerintah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Hibah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pemerintah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: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diakui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sebagai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pendapatan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manfaat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ekonomi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diterima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3117095"/>
                  </a:ext>
                </a:extLst>
              </a:tr>
              <a:tr h="221990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25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Pinjaman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boleh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dikapitalisasi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diakui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sebagai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beban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bunga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62396797"/>
                  </a:ext>
                </a:extLst>
              </a:tr>
              <a:tr h="221990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26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Pembayaran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berbasis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saham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Imbalan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berbasis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saham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diklasifikasikan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sebagai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liabilitas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sesuai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substansinya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60398593"/>
                  </a:ext>
                </a:extLst>
              </a:tr>
              <a:tr h="156002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27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Penurunan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Nilai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Penurunan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persediaan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: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tercatat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- (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harga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jual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-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menjual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/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menyelesaikan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) 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Penurunan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=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tercatat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dikurangi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terpulihkan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3084642"/>
                  </a:ext>
                </a:extLst>
              </a:tr>
              <a:tr h="368717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28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Imbalan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Kerja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Penyajian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keuntungan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kerugian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aktuaria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sebagai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penghasilan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komprehensif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lain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imbalan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pasti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bukan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sekedar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dilaporkan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di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ekuitas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65806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29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Pajak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penghasilan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pendekatan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pajak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tangguhan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: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beban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pajak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: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pajak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kini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pajak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tangguhan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77905329"/>
                  </a:ext>
                </a:extLst>
              </a:tr>
              <a:tr h="556542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30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Penjabaran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Valuta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Asing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LK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disusun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mata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uang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fungsional</a:t>
                      </a:r>
                      <a:endParaRPr lang="en-US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Transaksi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dengan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mata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uang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asing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dinyatakan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mata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uang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fungsional</a:t>
                      </a:r>
                      <a:endParaRPr lang="en-US" sz="1400" i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Penjabaran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saldo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monetary item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mata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uang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fungsional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kurs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tanggal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pelaporan</a:t>
                      </a:r>
                      <a:endParaRPr lang="id-ID" sz="1400" i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23223411"/>
                  </a:ext>
                </a:extLst>
              </a:tr>
              <a:tr h="221990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31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Hiperinflasi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LK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disesuaikan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tingkat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inflasi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jika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terdapat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inflasi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yang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signifikan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(100%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3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tahun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)</a:t>
                      </a:r>
                      <a:endParaRPr lang="id-ID" sz="1400" i="1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89654910"/>
                  </a:ext>
                </a:extLst>
              </a:tr>
              <a:tr h="389266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32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Peristiwa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setelah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akhir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Periode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Pelaporan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pendekatan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principles based 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(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manfaat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risiko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berpindah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)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menggantikan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rule based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Secara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konsep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seperti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dalam</a:t>
                      </a:r>
                      <a:r>
                        <a:rPr lang="en-US" sz="1400" i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PSAK 30 </a:t>
                      </a:r>
                      <a:r>
                        <a:rPr lang="en-US" sz="1400" i="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Sewa</a:t>
                      </a:r>
                      <a:endParaRPr lang="id-ID" sz="1400" i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9195263"/>
                  </a:ext>
                </a:extLst>
              </a:tr>
              <a:tr h="221990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33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Pengungkapan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Pihak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Berelasi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Istilah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baru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pihak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berelasi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bukan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hubungan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istimewa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9191610"/>
                  </a:ext>
                </a:extLst>
              </a:tr>
              <a:tr h="1290173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34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Aktivitas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khusus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Agrikultur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: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biologis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diakui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sebesar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pada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tanggal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perolehan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pelaporan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Produk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agrikultur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diakui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sebesar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panen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dikurangi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penjualan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 Jika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wajar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dapat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diperoleh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(</a:t>
                      </a:r>
                      <a:r>
                        <a:rPr lang="en-US" sz="1400" i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undue cost or effort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)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harga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perolehan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Evaluasi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dan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eksplorasi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sumber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mineral: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biaya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E &amp; E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dikapitalisasi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jika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belum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dapat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ditentukan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cadangan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terbukti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dilakukan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pengajuan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penurunan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nilai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ketika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masuk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fase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pengembangan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saat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tidak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ditemukan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cadangan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Perjanjian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konsesi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jasa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: operator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mengakui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atau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aset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takberwujud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tergantung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dari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kontrak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konsesi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tersebut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02051215"/>
                  </a:ext>
                </a:extLst>
              </a:tr>
              <a:tr h="389266"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35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Ketentuan</a:t>
                      </a:r>
                      <a:r>
                        <a:rPr lang="en-US" sz="14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transis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i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Pengaturan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penerapan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pertama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kali SAK EP</a:t>
                      </a:r>
                    </a:p>
                    <a:p>
                      <a:pPr marL="285750" indent="-285750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Secara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umum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menggunakan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pendekatan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retroaktif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dengan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beberapa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pengecualian</a:t>
                      </a:r>
                      <a:r>
                        <a:rPr lang="en-US" sz="14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.</a:t>
                      </a:r>
                      <a:endParaRPr lang="id-ID" sz="14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299861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02506151"/>
      </p:ext>
    </p:extLst>
  </p:cSld>
  <p:clrMapOvr>
    <a:masterClrMapping/>
  </p:clrMapOvr>
  <p:transition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44;p3">
            <a:extLst>
              <a:ext uri="{FF2B5EF4-FFF2-40B4-BE49-F238E27FC236}">
                <a16:creationId xmlns:a16="http://schemas.microsoft.com/office/drawing/2014/main" id="{45B46DE8-CE74-4E4D-8871-E00524C095FF}"/>
              </a:ext>
            </a:extLst>
          </p:cNvPr>
          <p:cNvGrpSpPr/>
          <p:nvPr/>
        </p:nvGrpSpPr>
        <p:grpSpPr>
          <a:xfrm>
            <a:off x="3352800" y="1295400"/>
            <a:ext cx="5791200" cy="3581400"/>
            <a:chOff x="399425" y="238125"/>
            <a:chExt cx="6810025" cy="5187000"/>
          </a:xfrm>
          <a:solidFill>
            <a:schemeClr val="accent1">
              <a:lumMod val="75000"/>
            </a:schemeClr>
          </a:solidFill>
        </p:grpSpPr>
        <p:sp>
          <p:nvSpPr>
            <p:cNvPr id="5" name="Google Shape;45;p3">
              <a:extLst>
                <a:ext uri="{FF2B5EF4-FFF2-40B4-BE49-F238E27FC236}">
                  <a16:creationId xmlns:a16="http://schemas.microsoft.com/office/drawing/2014/main" id="{949D2BED-7399-45E2-9265-127476670C6F}"/>
                </a:ext>
              </a:extLst>
            </p:cNvPr>
            <p:cNvSpPr/>
            <p:nvPr/>
          </p:nvSpPr>
          <p:spPr>
            <a:xfrm>
              <a:off x="399425" y="238325"/>
              <a:ext cx="6810025" cy="5186100"/>
            </a:xfrm>
            <a:custGeom>
              <a:avLst/>
              <a:gdLst/>
              <a:ahLst/>
              <a:cxnLst/>
              <a:rect l="l" t="t" r="r" b="b"/>
              <a:pathLst>
                <a:path w="272401" h="207444" extrusionOk="0">
                  <a:moveTo>
                    <a:pt x="143525" y="0"/>
                  </a:moveTo>
                  <a:cubicBezTo>
                    <a:pt x="130816" y="0"/>
                    <a:pt x="118065" y="708"/>
                    <a:pt x="105367" y="1397"/>
                  </a:cubicBezTo>
                  <a:cubicBezTo>
                    <a:pt x="85699" y="2506"/>
                    <a:pt x="65661" y="3689"/>
                    <a:pt x="47175" y="10640"/>
                  </a:cubicBezTo>
                  <a:cubicBezTo>
                    <a:pt x="28764" y="17590"/>
                    <a:pt x="11832" y="31343"/>
                    <a:pt x="5990" y="50198"/>
                  </a:cubicBezTo>
                  <a:cubicBezTo>
                    <a:pt x="1" y="69867"/>
                    <a:pt x="6877" y="90940"/>
                    <a:pt x="13680" y="110387"/>
                  </a:cubicBezTo>
                  <a:cubicBezTo>
                    <a:pt x="22479" y="135305"/>
                    <a:pt x="31870" y="161332"/>
                    <a:pt x="51390" y="179152"/>
                  </a:cubicBezTo>
                  <a:cubicBezTo>
                    <a:pt x="67098" y="193557"/>
                    <a:pt x="97572" y="207444"/>
                    <a:pt x="121591" y="207444"/>
                  </a:cubicBezTo>
                  <a:cubicBezTo>
                    <a:pt x="124820" y="207444"/>
                    <a:pt x="127933" y="207193"/>
                    <a:pt x="130877" y="206658"/>
                  </a:cubicBezTo>
                  <a:cubicBezTo>
                    <a:pt x="145739" y="204070"/>
                    <a:pt x="159714" y="191205"/>
                    <a:pt x="171840" y="182923"/>
                  </a:cubicBezTo>
                  <a:cubicBezTo>
                    <a:pt x="188625" y="171314"/>
                    <a:pt x="205484" y="159705"/>
                    <a:pt x="222268" y="148097"/>
                  </a:cubicBezTo>
                  <a:cubicBezTo>
                    <a:pt x="236909" y="138041"/>
                    <a:pt x="252067" y="127319"/>
                    <a:pt x="260348" y="111644"/>
                  </a:cubicBezTo>
                  <a:cubicBezTo>
                    <a:pt x="272400" y="88722"/>
                    <a:pt x="266411" y="59071"/>
                    <a:pt x="249996" y="39033"/>
                  </a:cubicBezTo>
                  <a:cubicBezTo>
                    <a:pt x="233507" y="18995"/>
                    <a:pt x="208367" y="7756"/>
                    <a:pt x="182858" y="3098"/>
                  </a:cubicBezTo>
                  <a:cubicBezTo>
                    <a:pt x="169864" y="762"/>
                    <a:pt x="156717" y="0"/>
                    <a:pt x="143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>
                <a:solidFill>
                  <a:schemeClr val="bg1"/>
                </a:solidFill>
              </a:endParaRPr>
            </a:p>
          </p:txBody>
        </p:sp>
        <p:sp>
          <p:nvSpPr>
            <p:cNvPr id="6" name="Google Shape;46;p3">
              <a:extLst>
                <a:ext uri="{FF2B5EF4-FFF2-40B4-BE49-F238E27FC236}">
                  <a16:creationId xmlns:a16="http://schemas.microsoft.com/office/drawing/2014/main" id="{90EFA1D2-CE36-4325-B073-E008955C4AD3}"/>
                </a:ext>
              </a:extLst>
            </p:cNvPr>
            <p:cNvSpPr/>
            <p:nvPr/>
          </p:nvSpPr>
          <p:spPr>
            <a:xfrm>
              <a:off x="491875" y="238125"/>
              <a:ext cx="6575225" cy="5187000"/>
            </a:xfrm>
            <a:custGeom>
              <a:avLst/>
              <a:gdLst/>
              <a:ahLst/>
              <a:cxnLst/>
              <a:rect l="l" t="t" r="r" b="b"/>
              <a:pathLst>
                <a:path w="263009" h="207480" extrusionOk="0">
                  <a:moveTo>
                    <a:pt x="139601" y="0"/>
                  </a:moveTo>
                  <a:cubicBezTo>
                    <a:pt x="126957" y="0"/>
                    <a:pt x="114313" y="739"/>
                    <a:pt x="101669" y="1405"/>
                  </a:cubicBezTo>
                  <a:cubicBezTo>
                    <a:pt x="82001" y="2514"/>
                    <a:pt x="61963" y="3697"/>
                    <a:pt x="43477" y="10648"/>
                  </a:cubicBezTo>
                  <a:cubicBezTo>
                    <a:pt x="25066" y="17598"/>
                    <a:pt x="8134" y="31351"/>
                    <a:pt x="2292" y="50206"/>
                  </a:cubicBezTo>
                  <a:cubicBezTo>
                    <a:pt x="665" y="55530"/>
                    <a:pt x="0" y="60928"/>
                    <a:pt x="0" y="66399"/>
                  </a:cubicBezTo>
                  <a:cubicBezTo>
                    <a:pt x="0" y="81114"/>
                    <a:pt x="5028" y="96198"/>
                    <a:pt x="9982" y="110395"/>
                  </a:cubicBezTo>
                  <a:cubicBezTo>
                    <a:pt x="18781" y="135313"/>
                    <a:pt x="28172" y="161340"/>
                    <a:pt x="47692" y="179160"/>
                  </a:cubicBezTo>
                  <a:cubicBezTo>
                    <a:pt x="63442" y="193579"/>
                    <a:pt x="93979" y="207480"/>
                    <a:pt x="118010" y="207480"/>
                  </a:cubicBezTo>
                  <a:cubicBezTo>
                    <a:pt x="121190" y="207480"/>
                    <a:pt x="124221" y="207258"/>
                    <a:pt x="127179" y="206666"/>
                  </a:cubicBezTo>
                  <a:cubicBezTo>
                    <a:pt x="142041" y="204078"/>
                    <a:pt x="156016" y="191213"/>
                    <a:pt x="168142" y="182931"/>
                  </a:cubicBezTo>
                  <a:cubicBezTo>
                    <a:pt x="184927" y="171322"/>
                    <a:pt x="201786" y="159713"/>
                    <a:pt x="218570" y="148105"/>
                  </a:cubicBezTo>
                  <a:cubicBezTo>
                    <a:pt x="233211" y="138049"/>
                    <a:pt x="248369" y="127327"/>
                    <a:pt x="256650" y="111652"/>
                  </a:cubicBezTo>
                  <a:cubicBezTo>
                    <a:pt x="261013" y="103370"/>
                    <a:pt x="263009" y="94127"/>
                    <a:pt x="263009" y="84885"/>
                  </a:cubicBezTo>
                  <a:cubicBezTo>
                    <a:pt x="263009" y="68544"/>
                    <a:pt x="256798" y="51833"/>
                    <a:pt x="246298" y="39041"/>
                  </a:cubicBezTo>
                  <a:cubicBezTo>
                    <a:pt x="229809" y="19003"/>
                    <a:pt x="204669" y="7764"/>
                    <a:pt x="179160" y="3106"/>
                  </a:cubicBezTo>
                  <a:cubicBezTo>
                    <a:pt x="166146" y="813"/>
                    <a:pt x="152910" y="0"/>
                    <a:pt x="1396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>
                <a:solidFill>
                  <a:schemeClr val="bg1"/>
                </a:solidFill>
              </a:endParaRPr>
            </a:p>
          </p:txBody>
        </p:sp>
      </p:grpSp>
      <p:sp>
        <p:nvSpPr>
          <p:cNvPr id="7" name="Title 3">
            <a:extLst>
              <a:ext uri="{FF2B5EF4-FFF2-40B4-BE49-F238E27FC236}">
                <a16:creationId xmlns:a16="http://schemas.microsoft.com/office/drawing/2014/main" id="{3F825E1B-E812-40FC-9BD7-E765AD9AE402}"/>
              </a:ext>
            </a:extLst>
          </p:cNvPr>
          <p:cNvSpPr txBox="1">
            <a:spLocks/>
          </p:cNvSpPr>
          <p:nvPr/>
        </p:nvSpPr>
        <p:spPr>
          <a:xfrm>
            <a:off x="3657600" y="1752600"/>
            <a:ext cx="4876800" cy="2391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algn="ctr" defTabSz="914400"/>
            <a:r>
              <a:rPr lang="en-US" sz="4800" kern="0" dirty="0">
                <a:solidFill>
                  <a:schemeClr val="bg1"/>
                </a:solidFill>
              </a:rPr>
              <a:t>SAK</a:t>
            </a:r>
          </a:p>
          <a:p>
            <a:pPr algn="ctr" defTabSz="914400"/>
            <a:r>
              <a:rPr lang="en-US" sz="4800" kern="0" dirty="0">
                <a:solidFill>
                  <a:schemeClr val="bg1"/>
                </a:solidFill>
              </a:rPr>
              <a:t>EMKM</a:t>
            </a:r>
            <a:endParaRPr lang="en-US" sz="4400" kern="0" dirty="0">
              <a:solidFill>
                <a:schemeClr val="bg1"/>
              </a:solidFill>
            </a:endParaRPr>
          </a:p>
          <a:p>
            <a:pPr algn="ctr" defTabSz="914400"/>
            <a:endParaRPr lang="en-ID" sz="4800" kern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776086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Title 1"/>
          <p:cNvSpPr>
            <a:spLocks noGrp="1"/>
          </p:cNvSpPr>
          <p:nvPr>
            <p:ph type="title"/>
          </p:nvPr>
        </p:nvSpPr>
        <p:spPr>
          <a:xfrm>
            <a:off x="838200" y="244101"/>
            <a:ext cx="9372600" cy="548378"/>
          </a:xfrm>
        </p:spPr>
        <p:txBody>
          <a:bodyPr/>
          <a:lstStyle/>
          <a:p>
            <a:r>
              <a:rPr lang="en-GB" altLang="en-US" sz="4000" dirty="0"/>
              <a:t>RUANG LINGKUP SAK EMKM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94ED384B-6E5A-4FFD-8D9A-5C34DD900E8D}"/>
              </a:ext>
            </a:extLst>
          </p:cNvPr>
          <p:cNvGraphicFramePr>
            <a:graphicFrameLocks/>
          </p:cNvGraphicFramePr>
          <p:nvPr/>
        </p:nvGraphicFramePr>
        <p:xfrm>
          <a:off x="762000" y="1447800"/>
          <a:ext cx="9906000" cy="475456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10FCBE-B062-4B71-90FA-A9BBD08BC8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59443" y="6400800"/>
            <a:ext cx="532557" cy="457200"/>
          </a:xfrm>
        </p:spPr>
        <p:txBody>
          <a:bodyPr/>
          <a:lstStyle/>
          <a:p>
            <a:pPr algn="r"/>
            <a:fld id="{C8917DDB-6779-4320-89F1-0A441ABEDE43}" type="slidenum">
              <a:rPr lang="en-US" sz="1800"/>
              <a:pPr algn="r"/>
              <a:t>79</a:t>
            </a:fld>
            <a:endParaRPr lang="en-US" sz="18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1D21315-F8DE-4385-98D5-E44FDF043B85}"/>
              </a:ext>
            </a:extLst>
          </p:cNvPr>
          <p:cNvSpPr/>
          <p:nvPr/>
        </p:nvSpPr>
        <p:spPr>
          <a:xfrm>
            <a:off x="-76200" y="6553200"/>
            <a:ext cx="906780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D" sz="1400" i="1" dirty="0">
                <a:solidFill>
                  <a:schemeClr val="bg1"/>
                </a:solidFill>
              </a:rPr>
              <a:t>Ref: SAK EMKM</a:t>
            </a:r>
          </a:p>
        </p:txBody>
      </p:sp>
    </p:spTree>
    <p:extLst>
      <p:ext uri="{BB962C8B-B14F-4D97-AF65-F5344CB8AC3E}">
        <p14:creationId xmlns:p14="http://schemas.microsoft.com/office/powerpoint/2010/main" val="91887031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BC0904AB-F203-4977-A90E-3A493FCE0BBE}"/>
              </a:ext>
            </a:extLst>
          </p:cNvPr>
          <p:cNvSpPr txBox="1">
            <a:spLocks/>
          </p:cNvSpPr>
          <p:nvPr/>
        </p:nvSpPr>
        <p:spPr>
          <a:xfrm>
            <a:off x="1981200" y="381000"/>
            <a:ext cx="8229600" cy="54837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3600" b="1" kern="1200">
                <a:solidFill>
                  <a:srgbClr val="003300"/>
                </a:solidFill>
                <a:latin typeface="+mj-lt"/>
                <a:ea typeface="+mj-ea"/>
                <a:cs typeface="Calibri" panose="020F0502020204030204" pitchFamily="34" charset="0"/>
              </a:defRPr>
            </a:lvl1pPr>
          </a:lstStyle>
          <a:p>
            <a:pPr fontAlgn="auto">
              <a:spcAft>
                <a:spcPts val="0"/>
              </a:spcAft>
              <a:defRPr/>
            </a:pPr>
            <a:endParaRPr lang="en-GB" altLang="en-US" sz="2800" dirty="0">
              <a:latin typeface="Calibri"/>
            </a:endParaRPr>
          </a:p>
        </p:txBody>
      </p:sp>
      <p:sp>
        <p:nvSpPr>
          <p:cNvPr id="12" name="Rounded Rectangle 1">
            <a:extLst>
              <a:ext uri="{FF2B5EF4-FFF2-40B4-BE49-F238E27FC236}">
                <a16:creationId xmlns:a16="http://schemas.microsoft.com/office/drawing/2014/main" id="{7994C5B2-2BA4-41D0-BBB7-DCC5597EEBDF}"/>
              </a:ext>
            </a:extLst>
          </p:cNvPr>
          <p:cNvSpPr/>
          <p:nvPr/>
        </p:nvSpPr>
        <p:spPr>
          <a:xfrm>
            <a:off x="685800" y="159758"/>
            <a:ext cx="10972799" cy="762000"/>
          </a:xfrm>
          <a:prstGeom prst="roundRect">
            <a:avLst>
              <a:gd name="adj" fmla="val 50000"/>
            </a:avLst>
          </a:prstGeom>
          <a:noFill/>
          <a:ln w="9525" cap="flat" cmpd="sng" algn="ctr">
            <a:noFill/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4000" b="1" kern="0" dirty="0">
                <a:solidFill>
                  <a:prstClr val="black"/>
                </a:solidFill>
                <a:latin typeface="Barlow semi"/>
              </a:rPr>
              <a:t>UU </a:t>
            </a:r>
            <a:r>
              <a:rPr lang="en-US" sz="4000" b="1" kern="0" dirty="0" err="1">
                <a:solidFill>
                  <a:prstClr val="black"/>
                </a:solidFill>
                <a:latin typeface="Barlow semi"/>
              </a:rPr>
              <a:t>Nomor</a:t>
            </a:r>
            <a:r>
              <a:rPr lang="en-US" sz="4000" b="1" kern="0" dirty="0">
                <a:solidFill>
                  <a:prstClr val="black"/>
                </a:solidFill>
                <a:latin typeface="Barlow semi"/>
              </a:rPr>
              <a:t> 20 </a:t>
            </a:r>
            <a:r>
              <a:rPr lang="en-US" sz="4000" b="1" kern="0" dirty="0" err="1">
                <a:solidFill>
                  <a:prstClr val="black"/>
                </a:solidFill>
                <a:latin typeface="Barlow semi"/>
              </a:rPr>
              <a:t>tahun</a:t>
            </a:r>
            <a:r>
              <a:rPr lang="en-US" sz="4000" b="1" kern="0" dirty="0">
                <a:solidFill>
                  <a:prstClr val="black"/>
                </a:solidFill>
                <a:latin typeface="Barlow semi"/>
              </a:rPr>
              <a:t> 2008 </a:t>
            </a:r>
            <a:r>
              <a:rPr lang="en-US" sz="4000" b="1" kern="0" dirty="0" err="1">
                <a:solidFill>
                  <a:prstClr val="black"/>
                </a:solidFill>
                <a:latin typeface="Barlow semi"/>
              </a:rPr>
              <a:t>tentang</a:t>
            </a:r>
            <a:r>
              <a:rPr lang="en-US" sz="4000" b="1" kern="0" dirty="0">
                <a:solidFill>
                  <a:prstClr val="black"/>
                </a:solidFill>
                <a:latin typeface="Barlow semi"/>
              </a:rPr>
              <a:t> UMKM</a:t>
            </a:r>
          </a:p>
        </p:txBody>
      </p:sp>
      <p:graphicFrame>
        <p:nvGraphicFramePr>
          <p:cNvPr id="14" name="Content Placeholder 2">
            <a:extLst>
              <a:ext uri="{FF2B5EF4-FFF2-40B4-BE49-F238E27FC236}">
                <a16:creationId xmlns:a16="http://schemas.microsoft.com/office/drawing/2014/main" id="{950455D6-DBBF-40CA-8C8B-0E5CF1F39509}"/>
              </a:ext>
            </a:extLst>
          </p:cNvPr>
          <p:cNvGraphicFramePr>
            <a:graphicFrameLocks/>
          </p:cNvGraphicFramePr>
          <p:nvPr/>
        </p:nvGraphicFramePr>
        <p:xfrm>
          <a:off x="235475" y="1143000"/>
          <a:ext cx="6317725" cy="5334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5" name="Slide Number Placeholder 3">
            <a:extLst>
              <a:ext uri="{FF2B5EF4-FFF2-40B4-BE49-F238E27FC236}">
                <a16:creationId xmlns:a16="http://schemas.microsoft.com/office/drawing/2014/main" id="{4ABCD4AC-EDD3-416A-A439-B9C7331A34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r"/>
            <a:fld id="{C8917DDB-6779-4320-89F1-0A441ABEDE43}" type="slidenum">
              <a:rPr lang="en-US" sz="1800"/>
              <a:pPr algn="r"/>
              <a:t>80</a:t>
            </a:fld>
            <a:endParaRPr lang="en-US" sz="1800" dirty="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E1AB9BB-7573-4221-A605-1CFBF2AB8F11}"/>
              </a:ext>
            </a:extLst>
          </p:cNvPr>
          <p:cNvSpPr/>
          <p:nvPr/>
        </p:nvSpPr>
        <p:spPr>
          <a:xfrm>
            <a:off x="6945101" y="1270457"/>
            <a:ext cx="5093655" cy="955085"/>
          </a:xfrm>
          <a:custGeom>
            <a:avLst/>
            <a:gdLst>
              <a:gd name="connsiteX0" fmla="*/ 0 w 9289525"/>
              <a:gd name="connsiteY0" fmla="*/ 0 h 797040"/>
              <a:gd name="connsiteX1" fmla="*/ 9289525 w 9289525"/>
              <a:gd name="connsiteY1" fmla="*/ 0 h 797040"/>
              <a:gd name="connsiteX2" fmla="*/ 9289525 w 9289525"/>
              <a:gd name="connsiteY2" fmla="*/ 797040 h 797040"/>
              <a:gd name="connsiteX3" fmla="*/ 0 w 9289525"/>
              <a:gd name="connsiteY3" fmla="*/ 797040 h 797040"/>
              <a:gd name="connsiteX4" fmla="*/ 0 w 9289525"/>
              <a:gd name="connsiteY4" fmla="*/ 0 h 797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9525" h="797040">
                <a:moveTo>
                  <a:pt x="0" y="0"/>
                </a:moveTo>
                <a:lnTo>
                  <a:pt x="9289525" y="0"/>
                </a:lnTo>
                <a:lnTo>
                  <a:pt x="9289525" y="797040"/>
                </a:lnTo>
                <a:lnTo>
                  <a:pt x="0" y="79704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3">
              <a:shade val="80000"/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266129" tIns="0" rIns="266129" bIns="0" numCol="1" spcCol="1270" anchor="ctr" anchorCtr="0">
            <a:noAutofit/>
          </a:bodyPr>
          <a:lstStyle/>
          <a:p>
            <a:pPr marL="0" lvl="0" indent="0" algn="l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sz="1600" b="1" kern="1200" dirty="0">
                <a:latin typeface="Calibri"/>
                <a:ea typeface="+mn-ea"/>
                <a:cs typeface="+mn-cs"/>
              </a:rPr>
              <a:t>Usaha </a:t>
            </a:r>
            <a:r>
              <a:rPr lang="en-US" sz="1600" b="1" kern="1200" dirty="0" err="1">
                <a:latin typeface="Calibri"/>
                <a:ea typeface="+mn-ea"/>
                <a:cs typeface="+mn-cs"/>
              </a:rPr>
              <a:t>Mikro</a:t>
            </a:r>
            <a:r>
              <a:rPr lang="en-US" sz="1600" b="1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b="1" kern="1200" dirty="0" err="1">
                <a:latin typeface="Calibri"/>
                <a:ea typeface="+mn-ea"/>
                <a:cs typeface="+mn-cs"/>
              </a:rPr>
              <a:t>adalah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usaha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produktif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milik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orang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perorangan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dan / atau badan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usaha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perorangan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yang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memenuhi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kriteria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Usaha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Mikro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.</a:t>
            </a:r>
            <a:endParaRPr lang="en-US" sz="1600" b="1" kern="1200" dirty="0">
              <a:latin typeface="Calibri"/>
              <a:ea typeface="+mn-ea"/>
              <a:cs typeface="+mn-cs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B51DC4FF-F6CF-4DFB-9AD4-9631DC0AA29E}"/>
              </a:ext>
            </a:extLst>
          </p:cNvPr>
          <p:cNvSpPr/>
          <p:nvPr/>
        </p:nvSpPr>
        <p:spPr>
          <a:xfrm>
            <a:off x="6945101" y="2443802"/>
            <a:ext cx="5093655" cy="1585272"/>
          </a:xfrm>
          <a:custGeom>
            <a:avLst/>
            <a:gdLst>
              <a:gd name="connsiteX0" fmla="*/ 0 w 9143990"/>
              <a:gd name="connsiteY0" fmla="*/ 0 h 1668818"/>
              <a:gd name="connsiteX1" fmla="*/ 9143990 w 9143990"/>
              <a:gd name="connsiteY1" fmla="*/ 0 h 1668818"/>
              <a:gd name="connsiteX2" fmla="*/ 9143990 w 9143990"/>
              <a:gd name="connsiteY2" fmla="*/ 1668818 h 1668818"/>
              <a:gd name="connsiteX3" fmla="*/ 0 w 9143990"/>
              <a:gd name="connsiteY3" fmla="*/ 1668818 h 1668818"/>
              <a:gd name="connsiteX4" fmla="*/ 0 w 9143990"/>
              <a:gd name="connsiteY4" fmla="*/ 0 h 1668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3990" h="1668818">
                <a:moveTo>
                  <a:pt x="0" y="0"/>
                </a:moveTo>
                <a:lnTo>
                  <a:pt x="9143990" y="0"/>
                </a:lnTo>
                <a:lnTo>
                  <a:pt x="9143990" y="1668818"/>
                </a:lnTo>
                <a:lnTo>
                  <a:pt x="0" y="1668818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3">
              <a:shade val="80000"/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266129" tIns="0" rIns="266129" bIns="0" numCol="1" spcCol="1270" anchor="ctr" anchorCtr="0">
            <a:noAutofit/>
          </a:bodyPr>
          <a:lstStyle/>
          <a:p>
            <a:pPr marL="0" lvl="0" indent="0" algn="l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sz="1600" b="1" kern="1200" dirty="0">
                <a:latin typeface="Calibri"/>
                <a:ea typeface="+mn-ea"/>
                <a:cs typeface="+mn-cs"/>
              </a:rPr>
              <a:t>Usaha Kecil </a:t>
            </a:r>
            <a:r>
              <a:rPr lang="en-US" sz="1600" b="1" kern="1200" dirty="0" err="1">
                <a:latin typeface="Calibri"/>
                <a:ea typeface="+mn-ea"/>
                <a:cs typeface="+mn-cs"/>
              </a:rPr>
              <a:t>adalah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usaha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ekonomi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produktif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yang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berdiri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sendiri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, yang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dilakukan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oleh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perorangan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atau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badan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usaha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yang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bukan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merupakan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anak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perusahaan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atau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bukan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cabang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perusahaan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yang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dimiliki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,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dikuasai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,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atau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menjadi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bagian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baik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langsung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maupun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tidak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langsung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dari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usaha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menengah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atau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usaha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besar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yang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memenuhi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kriteria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Usaha Kecil.</a:t>
            </a:r>
            <a:endParaRPr lang="en-US" sz="1600" b="1" kern="1200" dirty="0">
              <a:latin typeface="Calibri"/>
              <a:ea typeface="+mn-ea"/>
              <a:cs typeface="+mn-cs"/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B115FAC1-4DAC-4701-87D2-9B647BA58C60}"/>
              </a:ext>
            </a:extLst>
          </p:cNvPr>
          <p:cNvSpPr/>
          <p:nvPr/>
        </p:nvSpPr>
        <p:spPr>
          <a:xfrm>
            <a:off x="6945101" y="4267199"/>
            <a:ext cx="5093655" cy="1966273"/>
          </a:xfrm>
          <a:custGeom>
            <a:avLst/>
            <a:gdLst>
              <a:gd name="connsiteX0" fmla="*/ 0 w 9143990"/>
              <a:gd name="connsiteY0" fmla="*/ 0 h 1574377"/>
              <a:gd name="connsiteX1" fmla="*/ 9143990 w 9143990"/>
              <a:gd name="connsiteY1" fmla="*/ 0 h 1574377"/>
              <a:gd name="connsiteX2" fmla="*/ 9143990 w 9143990"/>
              <a:gd name="connsiteY2" fmla="*/ 1574377 h 1574377"/>
              <a:gd name="connsiteX3" fmla="*/ 0 w 9143990"/>
              <a:gd name="connsiteY3" fmla="*/ 1574377 h 1574377"/>
              <a:gd name="connsiteX4" fmla="*/ 0 w 9143990"/>
              <a:gd name="connsiteY4" fmla="*/ 0 h 1574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3990" h="1574377">
                <a:moveTo>
                  <a:pt x="0" y="0"/>
                </a:moveTo>
                <a:lnTo>
                  <a:pt x="9143990" y="0"/>
                </a:lnTo>
                <a:lnTo>
                  <a:pt x="9143990" y="1574377"/>
                </a:lnTo>
                <a:lnTo>
                  <a:pt x="0" y="15743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</p:spPr>
        <p:style>
          <a:lnRef idx="2">
            <a:schemeClr val="accent3">
              <a:shade val="80000"/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266129" tIns="0" rIns="266129" bIns="0" numCol="1" spcCol="1270" anchor="ctr" anchorCtr="0">
            <a:noAutofit/>
          </a:bodyPr>
          <a:lstStyle/>
          <a:p>
            <a:pPr marL="0" lvl="0" indent="0" algn="l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sz="1600" b="1" kern="1200" dirty="0">
                <a:latin typeface="Calibri"/>
                <a:ea typeface="+mn-ea"/>
                <a:cs typeface="+mn-cs"/>
              </a:rPr>
              <a:t>Usaha </a:t>
            </a:r>
            <a:r>
              <a:rPr lang="en-US" sz="1600" b="1" kern="1200" dirty="0" err="1">
                <a:latin typeface="Calibri"/>
                <a:ea typeface="+mn-ea"/>
                <a:cs typeface="+mn-cs"/>
              </a:rPr>
              <a:t>Menengah</a:t>
            </a:r>
            <a:r>
              <a:rPr lang="en-US" sz="1600" b="1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b="1" kern="1200" dirty="0" err="1">
                <a:latin typeface="Calibri"/>
                <a:ea typeface="+mn-ea"/>
                <a:cs typeface="+mn-cs"/>
              </a:rPr>
              <a:t>adalah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usaha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ekonomi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produktif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yang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berdiri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sendiri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, yang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dilakukan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oleh orang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perseorangan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atau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badan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usaha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yang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bukan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merupakan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anak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perusahaan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atau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cabang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perusahaan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yang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dimiliki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,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dikuasai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,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atau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menjadi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bagian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baik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langsung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maupun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tidak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langsung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dengan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Usaha Kecil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atau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usaha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besar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dengan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jumlah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kekayaan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bersih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atau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hasil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penjualan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 </a:t>
            </a:r>
            <a:r>
              <a:rPr lang="en-US" sz="1600" kern="1200" dirty="0" err="1">
                <a:latin typeface="Calibri"/>
                <a:ea typeface="+mn-ea"/>
                <a:cs typeface="+mn-cs"/>
              </a:rPr>
              <a:t>tahunan</a:t>
            </a:r>
            <a:r>
              <a:rPr lang="en-US" sz="1600" kern="1200" dirty="0">
                <a:latin typeface="Calibri"/>
                <a:ea typeface="+mn-ea"/>
                <a:cs typeface="+mn-cs"/>
              </a:rPr>
              <a:t>.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1682520-9827-4423-9A39-21B39205DC02}"/>
              </a:ext>
            </a:extLst>
          </p:cNvPr>
          <p:cNvSpPr/>
          <p:nvPr/>
        </p:nvSpPr>
        <p:spPr>
          <a:xfrm>
            <a:off x="-76200" y="6553200"/>
            <a:ext cx="906780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D" sz="1400" i="1" dirty="0">
                <a:solidFill>
                  <a:schemeClr val="bg1"/>
                </a:solidFill>
              </a:rPr>
              <a:t>Ref: UU No 20 </a:t>
            </a:r>
            <a:r>
              <a:rPr lang="en-ID" sz="1400" i="1" dirty="0" err="1">
                <a:solidFill>
                  <a:schemeClr val="bg1"/>
                </a:solidFill>
              </a:rPr>
              <a:t>tahun</a:t>
            </a:r>
            <a:r>
              <a:rPr lang="en-ID" sz="1400" i="1" dirty="0">
                <a:solidFill>
                  <a:schemeClr val="bg1"/>
                </a:solidFill>
              </a:rPr>
              <a:t> 2008 </a:t>
            </a:r>
            <a:r>
              <a:rPr lang="en-ID" sz="1400" i="1" dirty="0" err="1">
                <a:solidFill>
                  <a:schemeClr val="bg1"/>
                </a:solidFill>
              </a:rPr>
              <a:t>tentang</a:t>
            </a:r>
            <a:r>
              <a:rPr lang="en-ID" sz="1400" i="1" dirty="0">
                <a:solidFill>
                  <a:schemeClr val="bg1"/>
                </a:solidFill>
              </a:rPr>
              <a:t> Usaha Kecil </a:t>
            </a:r>
            <a:r>
              <a:rPr lang="en-ID" sz="1400" i="1" dirty="0" err="1">
                <a:solidFill>
                  <a:schemeClr val="bg1"/>
                </a:solidFill>
              </a:rPr>
              <a:t>Mikro</a:t>
            </a:r>
            <a:r>
              <a:rPr lang="en-ID" sz="1400" i="1" dirty="0">
                <a:solidFill>
                  <a:schemeClr val="bg1"/>
                </a:solidFill>
              </a:rPr>
              <a:t> dan </a:t>
            </a:r>
            <a:r>
              <a:rPr lang="en-ID" sz="1400" i="1" dirty="0" err="1">
                <a:solidFill>
                  <a:schemeClr val="bg1"/>
                </a:solidFill>
              </a:rPr>
              <a:t>Menengah</a:t>
            </a:r>
            <a:endParaRPr lang="en-ID" sz="1400" i="1" dirty="0">
              <a:solidFill>
                <a:schemeClr val="bg1"/>
              </a:solidFill>
            </a:endParaRPr>
          </a:p>
        </p:txBody>
      </p:sp>
      <p:sp>
        <p:nvSpPr>
          <p:cNvPr id="2" name="Arrow: Right 1">
            <a:extLst>
              <a:ext uri="{FF2B5EF4-FFF2-40B4-BE49-F238E27FC236}">
                <a16:creationId xmlns:a16="http://schemas.microsoft.com/office/drawing/2014/main" id="{88874DA2-929F-4303-8E6D-03D82D49F325}"/>
              </a:ext>
            </a:extLst>
          </p:cNvPr>
          <p:cNvSpPr/>
          <p:nvPr/>
        </p:nvSpPr>
        <p:spPr bwMode="auto">
          <a:xfrm>
            <a:off x="6400800" y="1752600"/>
            <a:ext cx="385874" cy="457200"/>
          </a:xfrm>
          <a:prstGeom prst="rightArrow">
            <a:avLst/>
          </a:prstGeom>
          <a:solidFill>
            <a:schemeClr val="accent5">
              <a:lumMod val="2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None/>
              <a:tabLst/>
            </a:pPr>
            <a:endParaRPr kumimoji="0" lang="en-ID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3" name="Arrow: Right 12">
            <a:extLst>
              <a:ext uri="{FF2B5EF4-FFF2-40B4-BE49-F238E27FC236}">
                <a16:creationId xmlns:a16="http://schemas.microsoft.com/office/drawing/2014/main" id="{838CB756-6AFF-4F07-BE40-041AEA155293}"/>
              </a:ext>
            </a:extLst>
          </p:cNvPr>
          <p:cNvSpPr/>
          <p:nvPr/>
        </p:nvSpPr>
        <p:spPr bwMode="auto">
          <a:xfrm>
            <a:off x="6452266" y="3200400"/>
            <a:ext cx="385874" cy="457200"/>
          </a:xfrm>
          <a:prstGeom prst="rightArrow">
            <a:avLst/>
          </a:prstGeom>
          <a:solidFill>
            <a:schemeClr val="accent5">
              <a:lumMod val="2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None/>
              <a:tabLst/>
            </a:pPr>
            <a:endParaRPr kumimoji="0" lang="en-ID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5" name="Arrow: Right 14">
            <a:extLst>
              <a:ext uri="{FF2B5EF4-FFF2-40B4-BE49-F238E27FC236}">
                <a16:creationId xmlns:a16="http://schemas.microsoft.com/office/drawing/2014/main" id="{0ECB45D9-35E5-410B-84F0-8921DDCF27BA}"/>
              </a:ext>
            </a:extLst>
          </p:cNvPr>
          <p:cNvSpPr/>
          <p:nvPr/>
        </p:nvSpPr>
        <p:spPr bwMode="auto">
          <a:xfrm>
            <a:off x="6411920" y="4984485"/>
            <a:ext cx="385874" cy="457200"/>
          </a:xfrm>
          <a:prstGeom prst="rightArrow">
            <a:avLst/>
          </a:prstGeom>
          <a:solidFill>
            <a:schemeClr val="accent5">
              <a:lumMod val="2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dist="53882" dir="2700000" algn="ctr" rotWithShape="0">
              <a:schemeClr val="bg2"/>
            </a:outerShdw>
          </a:effectLst>
        </p:spPr>
        <p:txBody>
          <a:bodyPr vert="horz" wrap="square" lIns="91440" tIns="91440" rIns="91440" bIns="9144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None/>
              <a:tabLst/>
            </a:pPr>
            <a:endParaRPr kumimoji="0" lang="en-ID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322115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Title 1"/>
          <p:cNvSpPr>
            <a:spLocks noGrp="1"/>
          </p:cNvSpPr>
          <p:nvPr>
            <p:ph type="title"/>
          </p:nvPr>
        </p:nvSpPr>
        <p:spPr>
          <a:xfrm>
            <a:off x="502920" y="281870"/>
            <a:ext cx="10122698" cy="1046527"/>
          </a:xfrm>
        </p:spPr>
        <p:txBody>
          <a:bodyPr/>
          <a:lstStyle/>
          <a:p>
            <a:r>
              <a:rPr lang="en-GB" altLang="en-US" sz="4000" cap="all" dirty="0" err="1"/>
              <a:t>Pengaturan</a:t>
            </a:r>
            <a:r>
              <a:rPr lang="en-GB" altLang="en-US" sz="4000" cap="all" dirty="0"/>
              <a:t> SAK EMKM</a:t>
            </a:r>
          </a:p>
        </p:txBody>
      </p:sp>
      <p:graphicFrame>
        <p:nvGraphicFramePr>
          <p:cNvPr id="2" name="Diagram 1"/>
          <p:cNvGraphicFramePr/>
          <p:nvPr>
            <p:extLst>
              <p:ext uri="{D42A27DB-BD31-4B8C-83A1-F6EECF244321}">
                <p14:modId xmlns:p14="http://schemas.microsoft.com/office/powerpoint/2010/main" val="2131336968"/>
              </p:ext>
            </p:extLst>
          </p:nvPr>
        </p:nvGraphicFramePr>
        <p:xfrm>
          <a:off x="533400" y="1295400"/>
          <a:ext cx="11125200" cy="4572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5" name="Slide Number Placeholder 3">
            <a:extLst>
              <a:ext uri="{FF2B5EF4-FFF2-40B4-BE49-F238E27FC236}">
                <a16:creationId xmlns:a16="http://schemas.microsoft.com/office/drawing/2014/main" id="{A664BF39-0DF2-4FF4-846C-D6226960FD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59443" y="6400800"/>
            <a:ext cx="532557" cy="457200"/>
          </a:xfrm>
        </p:spPr>
        <p:txBody>
          <a:bodyPr/>
          <a:lstStyle/>
          <a:p>
            <a:pPr algn="r"/>
            <a:fld id="{C8917DDB-6779-4320-89F1-0A441ABEDE43}" type="slidenum">
              <a:rPr lang="en-US" sz="1800"/>
              <a:pPr algn="r"/>
              <a:t>81</a:t>
            </a:fld>
            <a:endParaRPr lang="en-US" sz="18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2715F3-C025-4527-9CBF-358A23AC036E}"/>
              </a:ext>
            </a:extLst>
          </p:cNvPr>
          <p:cNvSpPr/>
          <p:nvPr/>
        </p:nvSpPr>
        <p:spPr>
          <a:xfrm>
            <a:off x="-76200" y="6553200"/>
            <a:ext cx="906780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D" sz="1400" i="1" dirty="0">
                <a:solidFill>
                  <a:schemeClr val="bg1"/>
                </a:solidFill>
              </a:rPr>
              <a:t>Ref: SAK EMKM</a:t>
            </a:r>
          </a:p>
        </p:txBody>
      </p:sp>
    </p:spTree>
    <p:extLst>
      <p:ext uri="{BB962C8B-B14F-4D97-AF65-F5344CB8AC3E}">
        <p14:creationId xmlns:p14="http://schemas.microsoft.com/office/powerpoint/2010/main" val="370251078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48155" y="0"/>
            <a:ext cx="11739070" cy="1275127"/>
          </a:xfrm>
        </p:spPr>
        <p:txBody>
          <a:bodyPr>
            <a:normAutofit/>
          </a:bodyPr>
          <a:lstStyle/>
          <a:p>
            <a:pPr algn="ctr"/>
            <a:r>
              <a:rPr lang="en-US" sz="4000" dirty="0" err="1"/>
              <a:t>Pengaturan</a:t>
            </a:r>
            <a:r>
              <a:rPr lang="en-US" sz="4000" dirty="0"/>
              <a:t> </a:t>
            </a:r>
            <a:r>
              <a:rPr lang="en-US" sz="4000" dirty="0" err="1"/>
              <a:t>dalam</a:t>
            </a:r>
            <a:r>
              <a:rPr lang="en-US" sz="4000" dirty="0"/>
              <a:t> SAK EMKM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33400" y="1389151"/>
            <a:ext cx="9067800" cy="4980660"/>
          </a:xfrm>
        </p:spPr>
        <p:txBody>
          <a:bodyPr>
            <a:noAutofit/>
          </a:bodyPr>
          <a:lstStyle/>
          <a:p>
            <a:pPr>
              <a:lnSpc>
                <a:spcPct val="90000"/>
              </a:lnSpc>
            </a:pPr>
            <a:r>
              <a:rPr lang="en-US" sz="2000" dirty="0" err="1"/>
              <a:t>Laporan</a:t>
            </a:r>
            <a:r>
              <a:rPr lang="en-US" sz="2000" dirty="0"/>
              <a:t> </a:t>
            </a:r>
            <a:r>
              <a:rPr lang="en-US" sz="2000" dirty="0" err="1"/>
              <a:t>Keuangan</a:t>
            </a:r>
            <a:r>
              <a:rPr lang="en-US" sz="2000" dirty="0"/>
              <a:t> 3 (</a:t>
            </a:r>
            <a:r>
              <a:rPr lang="en-US" sz="2000" dirty="0" err="1"/>
              <a:t>Laporan</a:t>
            </a:r>
            <a:r>
              <a:rPr lang="en-US" sz="2000" dirty="0"/>
              <a:t> </a:t>
            </a:r>
            <a:r>
              <a:rPr lang="en-US" sz="2000" dirty="0" err="1"/>
              <a:t>Posisi</a:t>
            </a:r>
            <a:r>
              <a:rPr lang="en-US" sz="2000" dirty="0"/>
              <a:t> </a:t>
            </a:r>
            <a:r>
              <a:rPr lang="en-US" sz="2000" dirty="0" err="1"/>
              <a:t>Keuangan</a:t>
            </a:r>
            <a:r>
              <a:rPr lang="en-US" sz="2000" dirty="0"/>
              <a:t>, </a:t>
            </a:r>
            <a:r>
              <a:rPr lang="en-US" sz="2000" dirty="0" err="1"/>
              <a:t>Laporan</a:t>
            </a:r>
            <a:r>
              <a:rPr lang="en-US" sz="2000" dirty="0"/>
              <a:t> </a:t>
            </a:r>
            <a:r>
              <a:rPr lang="en-US" sz="2000" dirty="0" err="1"/>
              <a:t>Laba</a:t>
            </a:r>
            <a:r>
              <a:rPr lang="en-US" sz="2000" dirty="0"/>
              <a:t> </a:t>
            </a:r>
            <a:r>
              <a:rPr lang="en-US" sz="2000" dirty="0" err="1"/>
              <a:t>Rugi</a:t>
            </a:r>
            <a:r>
              <a:rPr lang="en-US" sz="2000" dirty="0"/>
              <a:t> dan </a:t>
            </a:r>
            <a:r>
              <a:rPr lang="en-US" sz="2000" dirty="0" err="1"/>
              <a:t>Catatan</a:t>
            </a:r>
            <a:r>
              <a:rPr lang="en-US" sz="2000" dirty="0"/>
              <a:t> </a:t>
            </a:r>
            <a:r>
              <a:rPr lang="en-US" sz="2000" dirty="0" err="1"/>
              <a:t>atas</a:t>
            </a:r>
            <a:r>
              <a:rPr lang="en-US" sz="2000" dirty="0"/>
              <a:t> </a:t>
            </a:r>
            <a:r>
              <a:rPr lang="en-US" sz="2000" dirty="0" err="1"/>
              <a:t>Laporan</a:t>
            </a:r>
            <a:r>
              <a:rPr lang="en-US" sz="2000" dirty="0"/>
              <a:t> </a:t>
            </a:r>
            <a:r>
              <a:rPr lang="en-US" sz="2000" dirty="0" err="1"/>
              <a:t>Keuangan</a:t>
            </a:r>
            <a:r>
              <a:rPr lang="en-US" sz="2000" dirty="0"/>
              <a:t>) :</a:t>
            </a:r>
          </a:p>
          <a:p>
            <a:pPr>
              <a:lnSpc>
                <a:spcPct val="90000"/>
              </a:lnSpc>
            </a:pPr>
            <a:r>
              <a:rPr lang="en-US" sz="2000" dirty="0" err="1"/>
              <a:t>Kebijakan</a:t>
            </a:r>
            <a:r>
              <a:rPr lang="en-US" sz="2000" dirty="0"/>
              <a:t> </a:t>
            </a:r>
            <a:r>
              <a:rPr lang="en-US" sz="2000" dirty="0" err="1"/>
              <a:t>akuntansi</a:t>
            </a:r>
            <a:r>
              <a:rPr lang="en-US" sz="2000" dirty="0"/>
              <a:t>,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diperkenankan</a:t>
            </a:r>
            <a:r>
              <a:rPr lang="en-US" sz="2000" dirty="0"/>
              <a:t> </a:t>
            </a:r>
            <a:r>
              <a:rPr lang="en-US" sz="2000" dirty="0" err="1"/>
              <a:t>menggunakan</a:t>
            </a:r>
            <a:r>
              <a:rPr lang="en-US" sz="2000" dirty="0"/>
              <a:t> </a:t>
            </a:r>
            <a:r>
              <a:rPr lang="en-US" sz="2000" dirty="0" err="1"/>
              <a:t>standar</a:t>
            </a:r>
            <a:r>
              <a:rPr lang="en-US" sz="2000" dirty="0"/>
              <a:t> lain di </a:t>
            </a:r>
            <a:r>
              <a:rPr lang="en-US" sz="2000" dirty="0" err="1"/>
              <a:t>luar</a:t>
            </a:r>
            <a:r>
              <a:rPr lang="en-US" sz="2000" dirty="0"/>
              <a:t> SAK EMKM.</a:t>
            </a:r>
          </a:p>
          <a:p>
            <a:pPr>
              <a:lnSpc>
                <a:spcPct val="90000"/>
              </a:lnSpc>
            </a:pPr>
            <a:r>
              <a:rPr lang="en-US" sz="2000" dirty="0" err="1"/>
              <a:t>Pengukuran</a:t>
            </a:r>
            <a:r>
              <a:rPr lang="en-US" sz="2000" dirty="0"/>
              <a:t> </a:t>
            </a:r>
            <a:r>
              <a:rPr lang="en-US" sz="2000" dirty="0" err="1"/>
              <a:t>secara</a:t>
            </a:r>
            <a:r>
              <a:rPr lang="en-US" sz="2000" dirty="0"/>
              <a:t> </a:t>
            </a:r>
            <a:r>
              <a:rPr lang="en-US" sz="2000" dirty="0" err="1"/>
              <a:t>umum</a:t>
            </a:r>
            <a:r>
              <a:rPr lang="en-US" sz="2000" dirty="0"/>
              <a:t> </a:t>
            </a:r>
            <a:r>
              <a:rPr lang="en-US" sz="2000" dirty="0" err="1"/>
              <a:t>menggunakan</a:t>
            </a:r>
            <a:r>
              <a:rPr lang="en-US" sz="2000" dirty="0"/>
              <a:t> </a:t>
            </a:r>
            <a:r>
              <a:rPr lang="en-US" sz="2000" i="1" dirty="0"/>
              <a:t>historical cost</a:t>
            </a:r>
            <a:r>
              <a:rPr lang="en-US" sz="2000" dirty="0"/>
              <a:t>.</a:t>
            </a:r>
          </a:p>
          <a:p>
            <a:pPr>
              <a:lnSpc>
                <a:spcPct val="90000"/>
              </a:lnSpc>
            </a:pP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ada</a:t>
            </a:r>
            <a:r>
              <a:rPr lang="en-US" sz="2000" dirty="0"/>
              <a:t> </a:t>
            </a:r>
            <a:r>
              <a:rPr lang="en-US" sz="2000" dirty="0" err="1"/>
              <a:t>dalam</a:t>
            </a:r>
            <a:r>
              <a:rPr lang="en-US" sz="2000" dirty="0"/>
              <a:t> SAK EMKM </a:t>
            </a:r>
            <a:r>
              <a:rPr lang="en-US" sz="2000" dirty="0" err="1"/>
              <a:t>pengaturan</a:t>
            </a:r>
            <a:r>
              <a:rPr lang="en-US" sz="2000" dirty="0"/>
              <a:t>: </a:t>
            </a:r>
            <a:r>
              <a:rPr lang="en-US" sz="2000" dirty="0" err="1"/>
              <a:t>asosiasi</a:t>
            </a:r>
            <a:r>
              <a:rPr lang="en-US" sz="2000" dirty="0"/>
              <a:t>, </a:t>
            </a:r>
            <a:r>
              <a:rPr lang="en-US" sz="2000" dirty="0" err="1"/>
              <a:t>anak</a:t>
            </a:r>
            <a:r>
              <a:rPr lang="en-US" sz="2000" dirty="0"/>
              <a:t> </a:t>
            </a:r>
            <a:r>
              <a:rPr lang="en-US" sz="2000" dirty="0" err="1"/>
              <a:t>perusahaan</a:t>
            </a:r>
            <a:r>
              <a:rPr lang="en-US" sz="2000" dirty="0"/>
              <a:t>, </a:t>
            </a:r>
            <a:r>
              <a:rPr lang="en-US" sz="2000" dirty="0" err="1"/>
              <a:t>imbalan</a:t>
            </a:r>
            <a:r>
              <a:rPr lang="en-US" sz="2000" dirty="0"/>
              <a:t> </a:t>
            </a:r>
            <a:r>
              <a:rPr lang="en-US" sz="2000" dirty="0" err="1"/>
              <a:t>kerja</a:t>
            </a:r>
            <a:r>
              <a:rPr lang="en-US" sz="2000" dirty="0"/>
              <a:t>, </a:t>
            </a:r>
            <a:r>
              <a:rPr lang="en-US" sz="2000" dirty="0" err="1"/>
              <a:t>pihak</a:t>
            </a:r>
            <a:r>
              <a:rPr lang="en-US" sz="2000" dirty="0"/>
              <a:t> </a:t>
            </a:r>
            <a:r>
              <a:rPr lang="en-US" sz="2000" dirty="0" err="1"/>
              <a:t>berelasi</a:t>
            </a:r>
            <a:r>
              <a:rPr lang="en-US" sz="2000" dirty="0"/>
              <a:t>, </a:t>
            </a:r>
            <a:r>
              <a:rPr lang="en-US" sz="2000" dirty="0" err="1"/>
              <a:t>peristiwa</a:t>
            </a:r>
            <a:r>
              <a:rPr lang="en-US" sz="2000" dirty="0"/>
              <a:t> </a:t>
            </a:r>
            <a:r>
              <a:rPr lang="en-US" sz="2000" dirty="0" err="1"/>
              <a:t>setelah</a:t>
            </a:r>
            <a:r>
              <a:rPr lang="en-US" sz="2000" dirty="0"/>
              <a:t> </a:t>
            </a:r>
            <a:r>
              <a:rPr lang="en-US" sz="2000" dirty="0" err="1"/>
              <a:t>tanggal</a:t>
            </a:r>
            <a:r>
              <a:rPr lang="en-US" sz="2000" dirty="0"/>
              <a:t> </a:t>
            </a:r>
            <a:r>
              <a:rPr lang="en-US" sz="2000" dirty="0" err="1"/>
              <a:t>pelaporan</a:t>
            </a:r>
            <a:r>
              <a:rPr lang="en-US" sz="2000" dirty="0"/>
              <a:t>, </a:t>
            </a:r>
            <a:r>
              <a:rPr lang="en-US" sz="2000" dirty="0" err="1"/>
              <a:t>mata</a:t>
            </a:r>
            <a:r>
              <a:rPr lang="en-US" sz="2000" dirty="0"/>
              <a:t> uang </a:t>
            </a:r>
            <a:r>
              <a:rPr lang="en-US" sz="2000" dirty="0" err="1"/>
              <a:t>fungsional</a:t>
            </a:r>
            <a:r>
              <a:rPr lang="en-US" sz="2000" dirty="0"/>
              <a:t>, </a:t>
            </a:r>
            <a:r>
              <a:rPr lang="en-US" sz="2000" dirty="0" err="1"/>
              <a:t>properti</a:t>
            </a:r>
            <a:r>
              <a:rPr lang="en-US" sz="2000" dirty="0"/>
              <a:t> </a:t>
            </a:r>
            <a:r>
              <a:rPr lang="en-US" sz="2000" dirty="0" err="1"/>
              <a:t>investasi</a:t>
            </a:r>
            <a:r>
              <a:rPr lang="en-US" sz="2000" dirty="0"/>
              <a:t>.</a:t>
            </a:r>
          </a:p>
          <a:p>
            <a:pPr>
              <a:lnSpc>
                <a:spcPct val="90000"/>
              </a:lnSpc>
            </a:pP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ada</a:t>
            </a:r>
            <a:r>
              <a:rPr lang="en-US" sz="2000" dirty="0"/>
              <a:t> pengaturan </a:t>
            </a:r>
            <a:r>
              <a:rPr lang="en-US" sz="2000" dirty="0" err="1"/>
              <a:t>khusus</a:t>
            </a:r>
            <a:r>
              <a:rPr lang="en-US" sz="2000" dirty="0"/>
              <a:t> </a:t>
            </a:r>
            <a:r>
              <a:rPr lang="en-US" sz="2000" dirty="0" err="1"/>
              <a:t>untuk</a:t>
            </a:r>
            <a:r>
              <a:rPr lang="en-US" sz="2000" dirty="0"/>
              <a:t> </a:t>
            </a:r>
            <a:r>
              <a:rPr lang="en-US" sz="2000" dirty="0" err="1"/>
              <a:t>pengungkapan</a:t>
            </a:r>
            <a:r>
              <a:rPr lang="en-US" sz="2000" dirty="0"/>
              <a:t>, </a:t>
            </a:r>
            <a:r>
              <a:rPr lang="en-US" sz="2000" dirty="0" err="1"/>
              <a:t>sesuai</a:t>
            </a:r>
            <a:r>
              <a:rPr lang="en-US" sz="2000" dirty="0"/>
              <a:t> </a:t>
            </a:r>
            <a:r>
              <a:rPr lang="en-US" sz="2000" dirty="0" err="1"/>
              <a:t>bab</a:t>
            </a:r>
            <a:r>
              <a:rPr lang="en-US" sz="2000" dirty="0"/>
              <a:t> 6 </a:t>
            </a:r>
            <a:r>
              <a:rPr lang="en-US" sz="2000" dirty="0" err="1"/>
              <a:t>pengungkapan</a:t>
            </a:r>
            <a:r>
              <a:rPr lang="en-US" sz="2000" dirty="0"/>
              <a:t> </a:t>
            </a:r>
            <a:r>
              <a:rPr lang="en-US" sz="2000" dirty="0" err="1"/>
              <a:t>diperlukan</a:t>
            </a:r>
            <a:r>
              <a:rPr lang="en-US" sz="2000" dirty="0"/>
              <a:t> </a:t>
            </a:r>
            <a:r>
              <a:rPr lang="en-US" sz="2000" dirty="0" err="1"/>
              <a:t>jika</a:t>
            </a:r>
            <a:r>
              <a:rPr lang="en-US" sz="2000" dirty="0"/>
              <a:t> </a:t>
            </a:r>
            <a:r>
              <a:rPr lang="en-US" sz="2000" dirty="0" err="1"/>
              <a:t>informasi</a:t>
            </a:r>
            <a:r>
              <a:rPr lang="en-US" sz="2000" dirty="0"/>
              <a:t> </a:t>
            </a:r>
            <a:r>
              <a:rPr lang="en-US" sz="2000" dirty="0" err="1"/>
              <a:t>relevan</a:t>
            </a:r>
            <a:endParaRPr lang="en-US" sz="2000" dirty="0"/>
          </a:p>
          <a:p>
            <a:pPr>
              <a:lnSpc>
                <a:spcPct val="90000"/>
              </a:lnSpc>
            </a:pPr>
            <a:r>
              <a:rPr lang="en-US" sz="2000" dirty="0" err="1"/>
              <a:t>Aset</a:t>
            </a:r>
            <a:r>
              <a:rPr lang="en-US" sz="2000" dirty="0"/>
              <a:t> </a:t>
            </a:r>
            <a:r>
              <a:rPr lang="en-US" sz="2000" dirty="0" err="1"/>
              <a:t>keuangan</a:t>
            </a:r>
            <a:r>
              <a:rPr lang="en-US" sz="2000" dirty="0"/>
              <a:t>: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mengakui</a:t>
            </a:r>
            <a:r>
              <a:rPr lang="en-US" sz="2000" dirty="0"/>
              <a:t> </a:t>
            </a:r>
            <a:r>
              <a:rPr lang="en-US" sz="2000" dirty="0" err="1"/>
              <a:t>penurunan</a:t>
            </a:r>
            <a:r>
              <a:rPr lang="en-US" sz="2000" dirty="0"/>
              <a:t> </a:t>
            </a:r>
            <a:r>
              <a:rPr lang="en-US" sz="2000" dirty="0" err="1"/>
              <a:t>nilai</a:t>
            </a:r>
            <a:r>
              <a:rPr lang="en-US" sz="2000" dirty="0"/>
              <a:t> </a:t>
            </a:r>
            <a:r>
              <a:rPr lang="en-US" sz="2000" dirty="0" err="1"/>
              <a:t>kecuali</a:t>
            </a:r>
            <a:r>
              <a:rPr lang="en-US" sz="2000" dirty="0"/>
              <a:t> </a:t>
            </a:r>
            <a:r>
              <a:rPr lang="en-US" sz="2000" dirty="0" err="1"/>
              <a:t>jika</a:t>
            </a:r>
            <a:r>
              <a:rPr lang="en-US" sz="2000" dirty="0"/>
              <a:t> </a:t>
            </a:r>
            <a:r>
              <a:rPr lang="en-US" sz="2000" dirty="0" err="1"/>
              <a:t>regulasi</a:t>
            </a:r>
            <a:r>
              <a:rPr lang="en-US" sz="2000" dirty="0"/>
              <a:t> </a:t>
            </a:r>
            <a:r>
              <a:rPr lang="en-US" sz="2000" dirty="0" err="1"/>
              <a:t>mengatur</a:t>
            </a:r>
            <a:r>
              <a:rPr lang="en-US" sz="2000" dirty="0"/>
              <a:t> </a:t>
            </a:r>
            <a:r>
              <a:rPr lang="en-US" sz="2000" dirty="0" err="1"/>
              <a:t>untuk</a:t>
            </a:r>
            <a:r>
              <a:rPr lang="en-US" sz="2000" dirty="0"/>
              <a:t> </a:t>
            </a:r>
            <a:r>
              <a:rPr lang="en-US" sz="2000" dirty="0" err="1"/>
              <a:t>industri</a:t>
            </a:r>
            <a:r>
              <a:rPr lang="en-US" sz="2000" dirty="0"/>
              <a:t> </a:t>
            </a:r>
            <a:r>
              <a:rPr lang="en-US" sz="2000" dirty="0" err="1"/>
              <a:t>tersebut</a:t>
            </a:r>
            <a:r>
              <a:rPr lang="en-US" sz="2000" dirty="0"/>
              <a:t>.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ada</a:t>
            </a:r>
            <a:r>
              <a:rPr lang="en-US" sz="2000" dirty="0"/>
              <a:t> </a:t>
            </a:r>
            <a:r>
              <a:rPr lang="en-US" sz="2000" dirty="0" err="1"/>
              <a:t>kapitalisasi</a:t>
            </a:r>
            <a:r>
              <a:rPr lang="en-US" sz="2000" dirty="0"/>
              <a:t> </a:t>
            </a:r>
            <a:r>
              <a:rPr lang="en-US" sz="2000" dirty="0" err="1"/>
              <a:t>biaya</a:t>
            </a:r>
            <a:r>
              <a:rPr lang="en-US" sz="2000" dirty="0"/>
              <a:t> </a:t>
            </a:r>
            <a:r>
              <a:rPr lang="en-US" sz="2000" dirty="0" err="1"/>
              <a:t>transaksi</a:t>
            </a:r>
            <a:r>
              <a:rPr lang="en-US" sz="2000" dirty="0"/>
              <a:t> </a:t>
            </a:r>
            <a:r>
              <a:rPr lang="en-US" sz="2000" dirty="0" err="1"/>
              <a:t>atas</a:t>
            </a:r>
            <a:r>
              <a:rPr lang="en-US" sz="2000" dirty="0"/>
              <a:t> </a:t>
            </a:r>
            <a:r>
              <a:rPr lang="en-US" sz="2000" dirty="0" err="1"/>
              <a:t>aset</a:t>
            </a:r>
            <a:r>
              <a:rPr lang="en-US" sz="2000" dirty="0"/>
              <a:t> dan </a:t>
            </a:r>
            <a:r>
              <a:rPr lang="en-US" sz="2000" dirty="0" err="1"/>
              <a:t>liabilitas</a:t>
            </a:r>
            <a:r>
              <a:rPr lang="en-US" sz="2000" dirty="0"/>
              <a:t> </a:t>
            </a:r>
            <a:r>
              <a:rPr lang="en-US" sz="2000" dirty="0" err="1"/>
              <a:t>keuangan</a:t>
            </a:r>
            <a:r>
              <a:rPr lang="en-US" sz="2000" dirty="0"/>
              <a:t>, </a:t>
            </a:r>
            <a:r>
              <a:rPr lang="en-US" sz="2000" dirty="0" err="1"/>
              <a:t>semua</a:t>
            </a:r>
            <a:r>
              <a:rPr lang="en-US" sz="2000" dirty="0"/>
              <a:t> </a:t>
            </a:r>
            <a:r>
              <a:rPr lang="en-US" sz="2000" dirty="0" err="1"/>
              <a:t>biaya</a:t>
            </a:r>
            <a:r>
              <a:rPr lang="en-US" sz="2000" dirty="0"/>
              <a:t> </a:t>
            </a:r>
            <a:r>
              <a:rPr lang="en-US" sz="2000" dirty="0" err="1"/>
              <a:t>transaksi</a:t>
            </a:r>
            <a:r>
              <a:rPr lang="en-US" sz="2000" dirty="0"/>
              <a:t> </a:t>
            </a:r>
            <a:r>
              <a:rPr lang="en-US" sz="2000" dirty="0" err="1"/>
              <a:t>dibebankan</a:t>
            </a:r>
            <a:r>
              <a:rPr lang="en-US" sz="2000" dirty="0"/>
              <a:t>.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ada</a:t>
            </a:r>
            <a:r>
              <a:rPr lang="en-US" sz="2000" dirty="0"/>
              <a:t> </a:t>
            </a:r>
            <a:r>
              <a:rPr lang="en-US" sz="2000" dirty="0" err="1"/>
              <a:t>pengaturan</a:t>
            </a:r>
            <a:r>
              <a:rPr lang="en-US" sz="2000" dirty="0"/>
              <a:t> </a:t>
            </a:r>
            <a:r>
              <a:rPr lang="en-US" sz="2000" dirty="0" err="1"/>
              <a:t>khusus</a:t>
            </a:r>
            <a:r>
              <a:rPr lang="en-US" sz="2000" dirty="0"/>
              <a:t> kas yang </a:t>
            </a:r>
            <a:r>
              <a:rPr lang="en-US" sz="2000" dirty="0" err="1"/>
              <a:t>dibatasi</a:t>
            </a:r>
            <a:endParaRPr lang="en-US" sz="2000" dirty="0"/>
          </a:p>
          <a:p>
            <a:pPr>
              <a:lnSpc>
                <a:spcPct val="90000"/>
              </a:lnSpc>
            </a:pPr>
            <a:r>
              <a:rPr lang="en-US" sz="2000" dirty="0" err="1"/>
              <a:t>Persediaan</a:t>
            </a:r>
            <a:r>
              <a:rPr lang="en-US" sz="2000" dirty="0"/>
              <a:t>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ada</a:t>
            </a:r>
            <a:r>
              <a:rPr lang="en-US" sz="2000" dirty="0"/>
              <a:t> </a:t>
            </a:r>
            <a:r>
              <a:rPr lang="en-US" sz="2000" dirty="0" err="1"/>
              <a:t>cadangan</a:t>
            </a:r>
            <a:r>
              <a:rPr lang="en-US" sz="2000" dirty="0"/>
              <a:t> </a:t>
            </a:r>
            <a:r>
              <a:rPr lang="en-US" sz="2000" dirty="0" err="1"/>
              <a:t>penurunan</a:t>
            </a:r>
            <a:r>
              <a:rPr lang="en-US" sz="2000" dirty="0"/>
              <a:t> </a:t>
            </a:r>
            <a:r>
              <a:rPr lang="en-US" sz="2000" dirty="0" err="1"/>
              <a:t>nilai</a:t>
            </a:r>
            <a:r>
              <a:rPr lang="en-US" sz="2000" dirty="0"/>
              <a:t>, </a:t>
            </a:r>
            <a:r>
              <a:rPr lang="en-US" sz="2000" dirty="0" err="1"/>
              <a:t>persediaan</a:t>
            </a:r>
            <a:r>
              <a:rPr lang="en-US" sz="2000" dirty="0"/>
              <a:t> </a:t>
            </a:r>
            <a:r>
              <a:rPr lang="en-US" sz="2000" dirty="0" err="1"/>
              <a:t>diukur</a:t>
            </a:r>
            <a:r>
              <a:rPr lang="en-US" sz="2000" dirty="0"/>
              <a:t> </a:t>
            </a:r>
            <a:r>
              <a:rPr lang="en-US" sz="2000" dirty="0" err="1"/>
              <a:t>sebesar</a:t>
            </a:r>
            <a:r>
              <a:rPr lang="en-US" sz="2000" dirty="0"/>
              <a:t> </a:t>
            </a:r>
            <a:r>
              <a:rPr lang="en-US" sz="2000" dirty="0" err="1"/>
              <a:t>harga</a:t>
            </a:r>
            <a:r>
              <a:rPr lang="en-US" sz="2000" dirty="0"/>
              <a:t> </a:t>
            </a:r>
            <a:r>
              <a:rPr lang="en-US" sz="2000" dirty="0" err="1"/>
              <a:t>perolehan</a:t>
            </a:r>
            <a:r>
              <a:rPr lang="en-US" sz="2000" dirty="0"/>
              <a:t>.</a:t>
            </a:r>
          </a:p>
          <a:p>
            <a:pPr>
              <a:lnSpc>
                <a:spcPct val="90000"/>
              </a:lnSpc>
            </a:pPr>
            <a:endParaRPr lang="en-US" sz="2000" dirty="0"/>
          </a:p>
          <a:p>
            <a:pPr>
              <a:lnSpc>
                <a:spcPct val="90000"/>
              </a:lnSpc>
            </a:pPr>
            <a:endParaRPr lang="en-US" sz="2000" dirty="0"/>
          </a:p>
        </p:txBody>
      </p:sp>
      <p:sp>
        <p:nvSpPr>
          <p:cNvPr id="5" name="Slide Number Placeholder 3">
            <a:extLst>
              <a:ext uri="{FF2B5EF4-FFF2-40B4-BE49-F238E27FC236}">
                <a16:creationId xmlns:a16="http://schemas.microsoft.com/office/drawing/2014/main" id="{300080FD-2E83-49E5-B635-3AB44540C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59443" y="6400800"/>
            <a:ext cx="532557" cy="457200"/>
          </a:xfrm>
        </p:spPr>
        <p:txBody>
          <a:bodyPr/>
          <a:lstStyle/>
          <a:p>
            <a:pPr algn="r"/>
            <a:fld id="{C8917DDB-6779-4320-89F1-0A441ABEDE43}" type="slidenum">
              <a:rPr lang="en-US" sz="1800"/>
              <a:pPr algn="r"/>
              <a:t>82</a:t>
            </a:fld>
            <a:endParaRPr lang="en-US" sz="1800" dirty="0"/>
          </a:p>
        </p:txBody>
      </p:sp>
      <p:graphicFrame>
        <p:nvGraphicFramePr>
          <p:cNvPr id="6" name="Diagram 5">
            <a:extLst>
              <a:ext uri="{FF2B5EF4-FFF2-40B4-BE49-F238E27FC236}">
                <a16:creationId xmlns:a16="http://schemas.microsoft.com/office/drawing/2014/main" id="{69A4D7D6-21D0-4923-A9F4-2BB56853E9E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96336032"/>
              </p:ext>
            </p:extLst>
          </p:nvPr>
        </p:nvGraphicFramePr>
        <p:xfrm>
          <a:off x="8382000" y="2038422"/>
          <a:ext cx="4800600" cy="32766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A141D827-0E4A-4BF1-B7FB-80D08AB4386A}"/>
              </a:ext>
            </a:extLst>
          </p:cNvPr>
          <p:cNvSpPr/>
          <p:nvPr/>
        </p:nvSpPr>
        <p:spPr>
          <a:xfrm>
            <a:off x="10091245" y="1312935"/>
            <a:ext cx="138211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>
                <a:solidFill>
                  <a:srgbClr val="C00000"/>
                </a:solidFill>
              </a:rPr>
              <a:t>LK EMKM</a:t>
            </a:r>
            <a:endParaRPr lang="en-ID" b="1" dirty="0">
              <a:solidFill>
                <a:srgbClr val="C00000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C5132FA3-9688-4ACF-B45D-B38E5CC82A74}"/>
              </a:ext>
            </a:extLst>
          </p:cNvPr>
          <p:cNvSpPr/>
          <p:nvPr/>
        </p:nvSpPr>
        <p:spPr>
          <a:xfrm>
            <a:off x="-76200" y="6553200"/>
            <a:ext cx="906780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D" sz="1400" i="1" dirty="0">
                <a:solidFill>
                  <a:schemeClr val="bg1"/>
                </a:solidFill>
              </a:rPr>
              <a:t>Ref: SAK EMKM</a:t>
            </a:r>
          </a:p>
        </p:txBody>
      </p:sp>
    </p:spTree>
    <p:extLst>
      <p:ext uri="{BB962C8B-B14F-4D97-AF65-F5344CB8AC3E}">
        <p14:creationId xmlns:p14="http://schemas.microsoft.com/office/powerpoint/2010/main" val="333513031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4294967295"/>
          </p:nvPr>
        </p:nvSpPr>
        <p:spPr>
          <a:xfrm>
            <a:off x="1444871" y="1557338"/>
            <a:ext cx="9545638" cy="4343400"/>
          </a:xfrm>
        </p:spPr>
        <p:txBody>
          <a:bodyPr>
            <a:normAutofit/>
          </a:bodyPr>
          <a:lstStyle/>
          <a:p>
            <a:r>
              <a:rPr lang="en-US" sz="2000" dirty="0" err="1"/>
              <a:t>Aset</a:t>
            </a:r>
            <a:r>
              <a:rPr lang="en-US" sz="2000" dirty="0"/>
              <a:t> </a:t>
            </a:r>
            <a:r>
              <a:rPr lang="en-US" sz="2000" dirty="0" err="1"/>
              <a:t>tetap</a:t>
            </a:r>
            <a:r>
              <a:rPr lang="en-US" sz="2000" dirty="0"/>
              <a:t>: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penurunan</a:t>
            </a:r>
            <a:r>
              <a:rPr lang="en-US" sz="2000" dirty="0"/>
              <a:t> </a:t>
            </a:r>
            <a:r>
              <a:rPr lang="en-US" sz="2000" dirty="0" err="1"/>
              <a:t>nilai</a:t>
            </a:r>
            <a:r>
              <a:rPr lang="en-US" sz="2000" dirty="0"/>
              <a:t>,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boleh</a:t>
            </a:r>
            <a:r>
              <a:rPr lang="en-US" sz="2000" dirty="0"/>
              <a:t> </a:t>
            </a:r>
            <a:r>
              <a:rPr lang="en-US" sz="2000" dirty="0" err="1"/>
              <a:t>dilakukan</a:t>
            </a:r>
            <a:r>
              <a:rPr lang="en-US" sz="2000" dirty="0"/>
              <a:t> </a:t>
            </a:r>
            <a:r>
              <a:rPr lang="en-US" sz="2000" dirty="0" err="1"/>
              <a:t>revaluasi</a:t>
            </a:r>
            <a:r>
              <a:rPr lang="en-US" sz="2000" dirty="0"/>
              <a:t>,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ada</a:t>
            </a:r>
            <a:r>
              <a:rPr lang="en-US" sz="2000" dirty="0"/>
              <a:t> </a:t>
            </a:r>
            <a:r>
              <a:rPr lang="en-US" sz="2000" dirty="0" err="1"/>
              <a:t>kapitalisasi</a:t>
            </a:r>
            <a:r>
              <a:rPr lang="en-US" sz="2000" dirty="0"/>
              <a:t> </a:t>
            </a:r>
            <a:r>
              <a:rPr lang="en-US" sz="2000" dirty="0" err="1"/>
              <a:t>bunga</a:t>
            </a:r>
            <a:r>
              <a:rPr lang="en-US" sz="2000" dirty="0"/>
              <a:t> </a:t>
            </a:r>
            <a:r>
              <a:rPr lang="en-US" sz="2000" dirty="0" err="1"/>
              <a:t>saat</a:t>
            </a:r>
            <a:r>
              <a:rPr lang="en-US" sz="2000" dirty="0"/>
              <a:t> </a:t>
            </a:r>
            <a:r>
              <a:rPr lang="en-US" sz="2000" dirty="0" err="1"/>
              <a:t>pembangunan</a:t>
            </a:r>
            <a:r>
              <a:rPr lang="en-US" sz="2000" dirty="0"/>
              <a:t> </a:t>
            </a:r>
            <a:r>
              <a:rPr lang="en-US" sz="2000" dirty="0" err="1"/>
              <a:t>aset</a:t>
            </a:r>
            <a:r>
              <a:rPr lang="en-US" sz="2000" dirty="0"/>
              <a:t> </a:t>
            </a:r>
            <a:r>
              <a:rPr lang="en-US" sz="2000" dirty="0" err="1"/>
              <a:t>sendiri</a:t>
            </a:r>
            <a:r>
              <a:rPr lang="en-US" sz="2000" dirty="0"/>
              <a:t>,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ada</a:t>
            </a:r>
            <a:r>
              <a:rPr lang="en-US" sz="2000" dirty="0"/>
              <a:t> </a:t>
            </a:r>
            <a:r>
              <a:rPr lang="en-US" sz="2000" dirty="0" err="1"/>
              <a:t>kapitalisasi</a:t>
            </a:r>
            <a:r>
              <a:rPr lang="en-US" sz="2000" dirty="0"/>
              <a:t> </a:t>
            </a:r>
            <a:r>
              <a:rPr lang="en-US" sz="2000" dirty="0" err="1"/>
              <a:t>biaya</a:t>
            </a:r>
            <a:r>
              <a:rPr lang="en-US" sz="2000" dirty="0"/>
              <a:t> yang </a:t>
            </a:r>
            <a:r>
              <a:rPr lang="en-US" sz="2000" dirty="0" err="1"/>
              <a:t>dikeluarkan</a:t>
            </a:r>
            <a:r>
              <a:rPr lang="en-US" sz="2000" dirty="0"/>
              <a:t> </a:t>
            </a:r>
            <a:r>
              <a:rPr lang="en-US" sz="2000" dirty="0" err="1"/>
              <a:t>setelah</a:t>
            </a:r>
            <a:r>
              <a:rPr lang="en-US" sz="2000" dirty="0"/>
              <a:t> </a:t>
            </a:r>
            <a:r>
              <a:rPr lang="en-US" sz="2000" dirty="0" err="1"/>
              <a:t>tanggal</a:t>
            </a:r>
            <a:r>
              <a:rPr lang="en-US" sz="2000" dirty="0"/>
              <a:t> </a:t>
            </a:r>
            <a:r>
              <a:rPr lang="en-US" sz="2000" dirty="0" err="1"/>
              <a:t>perolehan</a:t>
            </a:r>
            <a:r>
              <a:rPr lang="en-US" sz="2000" dirty="0"/>
              <a:t>.</a:t>
            </a:r>
          </a:p>
          <a:p>
            <a:r>
              <a:rPr lang="en-US" sz="2000" dirty="0" err="1"/>
              <a:t>Penyusutan</a:t>
            </a:r>
            <a:r>
              <a:rPr lang="en-US" sz="2000" dirty="0"/>
              <a:t> dan </a:t>
            </a:r>
            <a:r>
              <a:rPr lang="en-US" sz="2000" dirty="0" err="1"/>
              <a:t>amortisasi</a:t>
            </a:r>
            <a:r>
              <a:rPr lang="en-US" sz="2000" dirty="0"/>
              <a:t>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mempertimbangkan</a:t>
            </a:r>
            <a:r>
              <a:rPr lang="en-US" sz="2000" dirty="0"/>
              <a:t> </a:t>
            </a:r>
            <a:r>
              <a:rPr lang="en-US" sz="2000" dirty="0" err="1"/>
              <a:t>nilai</a:t>
            </a:r>
            <a:r>
              <a:rPr lang="en-US" sz="2000" dirty="0"/>
              <a:t> </a:t>
            </a:r>
            <a:r>
              <a:rPr lang="en-US" sz="2000" dirty="0" err="1"/>
              <a:t>residu</a:t>
            </a:r>
            <a:r>
              <a:rPr lang="en-US" sz="2000" dirty="0"/>
              <a:t> dan </a:t>
            </a:r>
            <a:r>
              <a:rPr lang="en-US" sz="2000" dirty="0" err="1"/>
              <a:t>hanya</a:t>
            </a:r>
            <a:r>
              <a:rPr lang="en-US" sz="2000" dirty="0"/>
              <a:t> dengan </a:t>
            </a:r>
            <a:r>
              <a:rPr lang="en-US" sz="2000" dirty="0" err="1"/>
              <a:t>metode</a:t>
            </a:r>
            <a:r>
              <a:rPr lang="en-US" sz="2000" dirty="0"/>
              <a:t> </a:t>
            </a:r>
            <a:r>
              <a:rPr lang="en-US" sz="2000" dirty="0" err="1"/>
              <a:t>garis</a:t>
            </a:r>
            <a:r>
              <a:rPr lang="en-US" sz="2000" dirty="0"/>
              <a:t> </a:t>
            </a:r>
            <a:r>
              <a:rPr lang="en-US" sz="2000" dirty="0" err="1"/>
              <a:t>lurus</a:t>
            </a:r>
            <a:r>
              <a:rPr lang="en-US" sz="2000" dirty="0"/>
              <a:t> dan </a:t>
            </a:r>
            <a:r>
              <a:rPr lang="en-US" sz="2000" dirty="0" err="1"/>
              <a:t>saldo</a:t>
            </a:r>
            <a:r>
              <a:rPr lang="en-US" sz="2000" dirty="0"/>
              <a:t> </a:t>
            </a:r>
            <a:r>
              <a:rPr lang="en-US" sz="2000" dirty="0" err="1"/>
              <a:t>menurun</a:t>
            </a:r>
            <a:r>
              <a:rPr lang="en-US" sz="2000" dirty="0"/>
              <a:t>.</a:t>
            </a:r>
          </a:p>
          <a:p>
            <a:r>
              <a:rPr lang="en-US" sz="2000" dirty="0" err="1"/>
              <a:t>Dilakukan</a:t>
            </a:r>
            <a:r>
              <a:rPr lang="en-US" sz="2000" dirty="0"/>
              <a:t> </a:t>
            </a:r>
            <a:r>
              <a:rPr lang="en-US" sz="2000" dirty="0" err="1"/>
              <a:t>pemisahan</a:t>
            </a:r>
            <a:r>
              <a:rPr lang="en-US" sz="2000" dirty="0"/>
              <a:t> </a:t>
            </a:r>
            <a:r>
              <a:rPr lang="en-US" sz="2000" dirty="0" err="1"/>
              <a:t>antara</a:t>
            </a:r>
            <a:r>
              <a:rPr lang="en-US" sz="2000" dirty="0"/>
              <a:t> modal </a:t>
            </a:r>
            <a:r>
              <a:rPr lang="en-US" sz="2000" dirty="0" err="1"/>
              <a:t>dan</a:t>
            </a:r>
            <a:r>
              <a:rPr lang="en-US" sz="2000" dirty="0"/>
              <a:t> </a:t>
            </a:r>
            <a:r>
              <a:rPr lang="en-US" sz="2000" dirty="0" err="1"/>
              <a:t>saldo</a:t>
            </a:r>
            <a:r>
              <a:rPr lang="en-US" sz="2000" dirty="0"/>
              <a:t> </a:t>
            </a:r>
            <a:r>
              <a:rPr lang="en-US" sz="2000" dirty="0" err="1"/>
              <a:t>laba</a:t>
            </a:r>
            <a:r>
              <a:rPr lang="en-US" sz="2000" dirty="0"/>
              <a:t>, </a:t>
            </a:r>
            <a:r>
              <a:rPr lang="en-US" sz="2000" dirty="0" err="1"/>
              <a:t>termasuk</a:t>
            </a:r>
            <a:r>
              <a:rPr lang="en-US" sz="2000" dirty="0"/>
              <a:t> </a:t>
            </a:r>
            <a:r>
              <a:rPr lang="en-US" sz="2000" dirty="0" err="1"/>
              <a:t>untuk</a:t>
            </a:r>
            <a:r>
              <a:rPr lang="en-US" sz="2000" dirty="0"/>
              <a:t> </a:t>
            </a:r>
            <a:r>
              <a:rPr lang="en-US" sz="2000" dirty="0" err="1"/>
              <a:t>perusahaan</a:t>
            </a:r>
            <a:r>
              <a:rPr lang="en-US" sz="2000" dirty="0"/>
              <a:t> </a:t>
            </a:r>
            <a:r>
              <a:rPr lang="en-US" sz="2000" dirty="0" err="1"/>
              <a:t>perorangan</a:t>
            </a:r>
            <a:r>
              <a:rPr lang="en-US" sz="2000" dirty="0"/>
              <a:t> / </a:t>
            </a:r>
            <a:r>
              <a:rPr lang="en-US" sz="2000" dirty="0" err="1"/>
              <a:t>firma</a:t>
            </a:r>
            <a:endParaRPr lang="en-US" sz="2000" dirty="0"/>
          </a:p>
          <a:p>
            <a:r>
              <a:rPr lang="en-US" sz="2000" dirty="0" err="1"/>
              <a:t>Biaya</a:t>
            </a:r>
            <a:r>
              <a:rPr lang="en-US" sz="2000" dirty="0"/>
              <a:t> </a:t>
            </a:r>
            <a:r>
              <a:rPr lang="en-US" sz="2000" dirty="0" err="1"/>
              <a:t>pengembangan</a:t>
            </a:r>
            <a:r>
              <a:rPr lang="en-US" sz="2000" dirty="0"/>
              <a:t> </a:t>
            </a:r>
            <a:r>
              <a:rPr lang="en-US" sz="2000" dirty="0" err="1"/>
              <a:t>semuanya</a:t>
            </a:r>
            <a:r>
              <a:rPr lang="en-US" sz="2000" dirty="0"/>
              <a:t> </a:t>
            </a:r>
            <a:r>
              <a:rPr lang="en-US" sz="2000" dirty="0" err="1"/>
              <a:t>dibebankan</a:t>
            </a:r>
            <a:r>
              <a:rPr lang="en-US" sz="2000" dirty="0"/>
              <a:t>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ada</a:t>
            </a:r>
            <a:r>
              <a:rPr lang="en-US" sz="2000" dirty="0"/>
              <a:t> yang </a:t>
            </a:r>
            <a:r>
              <a:rPr lang="en-US" sz="2000" dirty="0" err="1"/>
              <a:t>dapat</a:t>
            </a:r>
            <a:r>
              <a:rPr lang="en-US" sz="2000" dirty="0"/>
              <a:t> </a:t>
            </a:r>
            <a:r>
              <a:rPr lang="en-US" sz="2000" dirty="0" err="1"/>
              <a:t>diakui</a:t>
            </a:r>
            <a:r>
              <a:rPr lang="en-US" sz="2000" dirty="0"/>
              <a:t> </a:t>
            </a:r>
            <a:r>
              <a:rPr lang="en-US" sz="2000" dirty="0" err="1"/>
              <a:t>aset</a:t>
            </a:r>
            <a:r>
              <a:rPr lang="en-US" sz="2000" dirty="0"/>
              <a:t> </a:t>
            </a:r>
            <a:r>
              <a:rPr lang="en-US" sz="2000" dirty="0" err="1"/>
              <a:t>tak</a:t>
            </a:r>
            <a:r>
              <a:rPr lang="en-US" sz="2000" dirty="0"/>
              <a:t> </a:t>
            </a:r>
            <a:r>
              <a:rPr lang="en-US" sz="2000" dirty="0" err="1"/>
              <a:t>berwujud</a:t>
            </a:r>
            <a:r>
              <a:rPr lang="en-US" sz="2000" dirty="0"/>
              <a:t>.</a:t>
            </a:r>
          </a:p>
          <a:p>
            <a:r>
              <a:rPr lang="en-US" sz="2000" dirty="0" err="1"/>
              <a:t>Kurs</a:t>
            </a:r>
            <a:r>
              <a:rPr lang="en-US" sz="2000" dirty="0"/>
              <a:t> </a:t>
            </a:r>
            <a:r>
              <a:rPr lang="en-US" sz="2000" dirty="0" err="1"/>
              <a:t>valuta</a:t>
            </a:r>
            <a:r>
              <a:rPr lang="en-US" sz="2000" dirty="0"/>
              <a:t> </a:t>
            </a:r>
            <a:r>
              <a:rPr lang="en-US" sz="2000" dirty="0" err="1"/>
              <a:t>asing</a:t>
            </a:r>
            <a:r>
              <a:rPr lang="en-US" sz="2000" dirty="0"/>
              <a:t>: </a:t>
            </a:r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ada</a:t>
            </a:r>
            <a:r>
              <a:rPr lang="en-US" sz="2000" dirty="0"/>
              <a:t> </a:t>
            </a:r>
            <a:r>
              <a:rPr lang="en-US" sz="2000" dirty="0" err="1"/>
              <a:t>penilaian</a:t>
            </a:r>
            <a:r>
              <a:rPr lang="en-US" sz="2000" dirty="0"/>
              <a:t> </a:t>
            </a:r>
            <a:r>
              <a:rPr lang="en-US" sz="2000" dirty="0" err="1"/>
              <a:t>kembali</a:t>
            </a:r>
            <a:r>
              <a:rPr lang="en-US" sz="2000" dirty="0"/>
              <a:t> </a:t>
            </a:r>
            <a:r>
              <a:rPr lang="en-US" sz="2000" dirty="0" err="1"/>
              <a:t>aset</a:t>
            </a:r>
            <a:r>
              <a:rPr lang="en-US" sz="2000" dirty="0"/>
              <a:t> </a:t>
            </a:r>
            <a:r>
              <a:rPr lang="en-US" sz="2000" dirty="0" err="1"/>
              <a:t>dan</a:t>
            </a:r>
            <a:r>
              <a:rPr lang="en-US" sz="2000" dirty="0"/>
              <a:t> </a:t>
            </a:r>
            <a:r>
              <a:rPr lang="en-US" sz="2000" dirty="0" err="1"/>
              <a:t>liabilitas</a:t>
            </a:r>
            <a:r>
              <a:rPr lang="en-US" sz="2000" dirty="0"/>
              <a:t> </a:t>
            </a:r>
            <a:r>
              <a:rPr lang="en-US" sz="2000" dirty="0" err="1"/>
              <a:t>moneter</a:t>
            </a:r>
            <a:r>
              <a:rPr lang="en-US" sz="2000" dirty="0"/>
              <a:t> </a:t>
            </a:r>
            <a:r>
              <a:rPr lang="en-US" sz="2000" dirty="0" err="1"/>
              <a:t>dalam</a:t>
            </a:r>
            <a:r>
              <a:rPr lang="en-US" sz="2000" dirty="0"/>
              <a:t> </a:t>
            </a:r>
            <a:r>
              <a:rPr lang="en-US" sz="2000" dirty="0" err="1"/>
              <a:t>valuta</a:t>
            </a:r>
            <a:r>
              <a:rPr lang="en-US" sz="2000" dirty="0"/>
              <a:t> </a:t>
            </a:r>
            <a:r>
              <a:rPr lang="en-US" sz="2000" dirty="0" err="1"/>
              <a:t>asing</a:t>
            </a:r>
            <a:r>
              <a:rPr lang="en-US" sz="2000" dirty="0"/>
              <a:t> </a:t>
            </a:r>
            <a:r>
              <a:rPr lang="en-US" sz="2000" dirty="0" err="1"/>
              <a:t>pada</a:t>
            </a:r>
            <a:r>
              <a:rPr lang="en-US" sz="2000" dirty="0"/>
              <a:t> </a:t>
            </a:r>
            <a:r>
              <a:rPr lang="en-US" sz="2000" dirty="0" err="1"/>
              <a:t>tanggal</a:t>
            </a:r>
            <a:r>
              <a:rPr lang="en-US" sz="2000" dirty="0"/>
              <a:t> </a:t>
            </a:r>
            <a:r>
              <a:rPr lang="en-US" sz="2000" dirty="0" err="1"/>
              <a:t>pelaporan</a:t>
            </a:r>
            <a:r>
              <a:rPr lang="en-US" sz="2000" dirty="0"/>
              <a:t>, </a:t>
            </a:r>
            <a:r>
              <a:rPr lang="en-US" sz="2000" dirty="0" err="1"/>
              <a:t>diukur</a:t>
            </a:r>
            <a:r>
              <a:rPr lang="en-US" sz="2000" dirty="0"/>
              <a:t> </a:t>
            </a:r>
            <a:r>
              <a:rPr lang="en-US" sz="2000" dirty="0" err="1"/>
              <a:t>dengan</a:t>
            </a:r>
            <a:r>
              <a:rPr lang="en-US" sz="2000" dirty="0"/>
              <a:t> </a:t>
            </a:r>
            <a:r>
              <a:rPr lang="en-US" sz="2000" dirty="0" err="1"/>
              <a:t>kurs</a:t>
            </a:r>
            <a:r>
              <a:rPr lang="en-US" sz="2000" dirty="0"/>
              <a:t> </a:t>
            </a:r>
            <a:r>
              <a:rPr lang="en-US" sz="2000" dirty="0" err="1"/>
              <a:t>pada</a:t>
            </a:r>
            <a:r>
              <a:rPr lang="en-US" sz="2000" dirty="0"/>
              <a:t> </a:t>
            </a:r>
            <a:r>
              <a:rPr lang="en-US" sz="2000" dirty="0" err="1"/>
              <a:t>tanggal</a:t>
            </a:r>
            <a:r>
              <a:rPr lang="en-US" sz="2000" dirty="0"/>
              <a:t> </a:t>
            </a:r>
            <a:r>
              <a:rPr lang="en-US" sz="2000" dirty="0" err="1"/>
              <a:t>transaksi</a:t>
            </a:r>
            <a:r>
              <a:rPr lang="en-US" sz="2000" dirty="0"/>
              <a:t>.</a:t>
            </a:r>
          </a:p>
          <a:p>
            <a:r>
              <a:rPr lang="en-US" sz="2000" dirty="0" err="1"/>
              <a:t>Tidak</a:t>
            </a:r>
            <a:r>
              <a:rPr lang="en-US" sz="2000" dirty="0"/>
              <a:t> </a:t>
            </a:r>
            <a:r>
              <a:rPr lang="en-US" sz="2000" dirty="0" err="1"/>
              <a:t>mengakui</a:t>
            </a:r>
            <a:r>
              <a:rPr lang="en-US" sz="2000" dirty="0"/>
              <a:t> </a:t>
            </a:r>
            <a:r>
              <a:rPr lang="en-US" sz="2000" dirty="0" err="1"/>
              <a:t>provisi</a:t>
            </a:r>
            <a:r>
              <a:rPr lang="en-US" sz="2000" dirty="0"/>
              <a:t> </a:t>
            </a:r>
            <a:r>
              <a:rPr lang="en-US" sz="2000" dirty="0" err="1"/>
              <a:t>dan</a:t>
            </a:r>
            <a:r>
              <a:rPr lang="en-US" sz="2000" dirty="0"/>
              <a:t> </a:t>
            </a:r>
            <a:r>
              <a:rPr lang="en-US" sz="2000" dirty="0" err="1"/>
              <a:t>liabilitas</a:t>
            </a:r>
            <a:r>
              <a:rPr lang="en-US" sz="2000" dirty="0"/>
              <a:t> </a:t>
            </a:r>
            <a:r>
              <a:rPr lang="en-US" sz="2000" dirty="0" err="1"/>
              <a:t>kontijensi</a:t>
            </a:r>
            <a:r>
              <a:rPr lang="en-US" sz="2000" dirty="0"/>
              <a:t> </a:t>
            </a:r>
            <a:r>
              <a:rPr lang="en-US" sz="2000" dirty="0" err="1"/>
              <a:t>cukup</a:t>
            </a:r>
            <a:r>
              <a:rPr lang="en-US" sz="2000" dirty="0"/>
              <a:t> </a:t>
            </a:r>
            <a:r>
              <a:rPr lang="en-US" sz="2000" dirty="0" err="1"/>
              <a:t>diungkapkan</a:t>
            </a:r>
            <a:r>
              <a:rPr lang="en-US" sz="2000" dirty="0"/>
              <a:t> </a:t>
            </a:r>
            <a:r>
              <a:rPr lang="en-US" sz="2000" dirty="0" err="1"/>
              <a:t>jika</a:t>
            </a:r>
            <a:r>
              <a:rPr lang="en-US" sz="2000" dirty="0"/>
              <a:t> material.</a:t>
            </a:r>
          </a:p>
          <a:p>
            <a:r>
              <a:rPr lang="en-US" sz="2000" dirty="0" err="1"/>
              <a:t>Pendapatan</a:t>
            </a:r>
            <a:r>
              <a:rPr lang="en-US" sz="2000" dirty="0"/>
              <a:t> </a:t>
            </a:r>
            <a:r>
              <a:rPr lang="en-US" sz="2000" dirty="0" err="1"/>
              <a:t>bunga</a:t>
            </a:r>
            <a:r>
              <a:rPr lang="en-US" sz="2000" dirty="0"/>
              <a:t> </a:t>
            </a:r>
            <a:r>
              <a:rPr lang="en-US" sz="2000" dirty="0" err="1"/>
              <a:t>dan</a:t>
            </a:r>
            <a:r>
              <a:rPr lang="en-US" sz="2000" dirty="0"/>
              <a:t> </a:t>
            </a:r>
            <a:r>
              <a:rPr lang="en-US" sz="2000" dirty="0" err="1"/>
              <a:t>dividen</a:t>
            </a:r>
            <a:r>
              <a:rPr lang="en-US" sz="2000" dirty="0"/>
              <a:t> </a:t>
            </a:r>
            <a:r>
              <a:rPr lang="en-US" sz="2000" dirty="0" err="1"/>
              <a:t>diakui</a:t>
            </a:r>
            <a:r>
              <a:rPr lang="en-US" sz="2000" dirty="0"/>
              <a:t> </a:t>
            </a:r>
            <a:r>
              <a:rPr lang="en-US" sz="2000" dirty="0" err="1"/>
              <a:t>saat</a:t>
            </a:r>
            <a:r>
              <a:rPr lang="en-US" sz="2000" dirty="0"/>
              <a:t> </a:t>
            </a:r>
            <a:r>
              <a:rPr lang="en-US" sz="2000" dirty="0" err="1"/>
              <a:t>diterima</a:t>
            </a:r>
            <a:r>
              <a:rPr lang="en-US" sz="2000" dirty="0"/>
              <a:t> (basis </a:t>
            </a:r>
            <a:r>
              <a:rPr lang="en-US" sz="2000" dirty="0" err="1"/>
              <a:t>kas</a:t>
            </a:r>
            <a:r>
              <a:rPr lang="en-US" sz="2000" dirty="0"/>
              <a:t>)</a:t>
            </a:r>
          </a:p>
          <a:p>
            <a:r>
              <a:rPr lang="en-US" sz="2000" dirty="0" err="1"/>
              <a:t>Konstruksi</a:t>
            </a:r>
            <a:r>
              <a:rPr lang="en-US" sz="2000" dirty="0"/>
              <a:t> </a:t>
            </a:r>
            <a:r>
              <a:rPr lang="en-US" sz="2000" dirty="0" err="1"/>
              <a:t>diakui</a:t>
            </a:r>
            <a:r>
              <a:rPr lang="en-US" sz="2000" dirty="0"/>
              <a:t> </a:t>
            </a:r>
            <a:r>
              <a:rPr lang="en-US" sz="2000" dirty="0" err="1"/>
              <a:t>sebesar</a:t>
            </a:r>
            <a:r>
              <a:rPr lang="en-US" sz="2000" dirty="0"/>
              <a:t> </a:t>
            </a:r>
            <a:r>
              <a:rPr lang="en-US" sz="2000" dirty="0" err="1"/>
              <a:t>jumlah</a:t>
            </a:r>
            <a:r>
              <a:rPr lang="en-US" sz="2000" dirty="0"/>
              <a:t> yang </a:t>
            </a:r>
            <a:r>
              <a:rPr lang="en-US" sz="2000" dirty="0" err="1"/>
              <a:t>ditagihkan</a:t>
            </a:r>
            <a:r>
              <a:rPr lang="en-US" sz="2000" dirty="0"/>
              <a:t>.</a:t>
            </a:r>
          </a:p>
          <a:p>
            <a:endParaRPr lang="en-US" sz="2000" dirty="0"/>
          </a:p>
          <a:p>
            <a:endParaRPr lang="en-US" sz="2000" dirty="0"/>
          </a:p>
          <a:p>
            <a:endParaRPr lang="en-US" sz="2000" dirty="0"/>
          </a:p>
        </p:txBody>
      </p:sp>
      <p:sp>
        <p:nvSpPr>
          <p:cNvPr id="5" name="Slide Number Placeholder 3">
            <a:extLst>
              <a:ext uri="{FF2B5EF4-FFF2-40B4-BE49-F238E27FC236}">
                <a16:creationId xmlns:a16="http://schemas.microsoft.com/office/drawing/2014/main" id="{C8D07CC0-58D7-4AF6-9A3D-C4D27414C8AD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660188" y="6400800"/>
            <a:ext cx="531812" cy="457200"/>
          </a:xfrm>
        </p:spPr>
        <p:txBody>
          <a:bodyPr/>
          <a:lstStyle/>
          <a:p>
            <a:pPr algn="r"/>
            <a:fld id="{C8917DDB-6779-4320-89F1-0A441ABEDE43}" type="slidenum">
              <a:rPr lang="en-US" sz="1800"/>
              <a:pPr algn="r"/>
              <a:t>83</a:t>
            </a:fld>
            <a:endParaRPr lang="en-US" sz="1800" dirty="0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50AAB817-F0CB-4E8E-B1D0-241E13802B9B}"/>
              </a:ext>
            </a:extLst>
          </p:cNvPr>
          <p:cNvSpPr txBox="1">
            <a:spLocks/>
          </p:cNvSpPr>
          <p:nvPr/>
        </p:nvSpPr>
        <p:spPr>
          <a:xfrm>
            <a:off x="348155" y="0"/>
            <a:ext cx="11739070" cy="155733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Fjalla One" panose="02000506040000020004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4000"/>
              <a:t>Pengaturan dalam SAK EMKM</a:t>
            </a:r>
            <a:endParaRPr lang="en-US" sz="4000" dirty="0"/>
          </a:p>
        </p:txBody>
      </p:sp>
    </p:spTree>
    <p:extLst>
      <p:ext uri="{BB962C8B-B14F-4D97-AF65-F5344CB8AC3E}">
        <p14:creationId xmlns:p14="http://schemas.microsoft.com/office/powerpoint/2010/main" val="149056512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44;p3">
            <a:extLst>
              <a:ext uri="{FF2B5EF4-FFF2-40B4-BE49-F238E27FC236}">
                <a16:creationId xmlns:a16="http://schemas.microsoft.com/office/drawing/2014/main" id="{45B46DE8-CE74-4E4D-8871-E00524C095FF}"/>
              </a:ext>
            </a:extLst>
          </p:cNvPr>
          <p:cNvGrpSpPr/>
          <p:nvPr/>
        </p:nvGrpSpPr>
        <p:grpSpPr>
          <a:xfrm>
            <a:off x="3352800" y="1295400"/>
            <a:ext cx="5791200" cy="3581400"/>
            <a:chOff x="399425" y="238125"/>
            <a:chExt cx="6810025" cy="5187000"/>
          </a:xfrm>
          <a:solidFill>
            <a:schemeClr val="accent1">
              <a:lumMod val="75000"/>
            </a:schemeClr>
          </a:solidFill>
        </p:grpSpPr>
        <p:sp>
          <p:nvSpPr>
            <p:cNvPr id="5" name="Google Shape;45;p3">
              <a:extLst>
                <a:ext uri="{FF2B5EF4-FFF2-40B4-BE49-F238E27FC236}">
                  <a16:creationId xmlns:a16="http://schemas.microsoft.com/office/drawing/2014/main" id="{949D2BED-7399-45E2-9265-127476670C6F}"/>
                </a:ext>
              </a:extLst>
            </p:cNvPr>
            <p:cNvSpPr/>
            <p:nvPr/>
          </p:nvSpPr>
          <p:spPr>
            <a:xfrm>
              <a:off x="399425" y="238325"/>
              <a:ext cx="6810025" cy="5186100"/>
            </a:xfrm>
            <a:custGeom>
              <a:avLst/>
              <a:gdLst/>
              <a:ahLst/>
              <a:cxnLst/>
              <a:rect l="l" t="t" r="r" b="b"/>
              <a:pathLst>
                <a:path w="272401" h="207444" extrusionOk="0">
                  <a:moveTo>
                    <a:pt x="143525" y="0"/>
                  </a:moveTo>
                  <a:cubicBezTo>
                    <a:pt x="130816" y="0"/>
                    <a:pt x="118065" y="708"/>
                    <a:pt x="105367" y="1397"/>
                  </a:cubicBezTo>
                  <a:cubicBezTo>
                    <a:pt x="85699" y="2506"/>
                    <a:pt x="65661" y="3689"/>
                    <a:pt x="47175" y="10640"/>
                  </a:cubicBezTo>
                  <a:cubicBezTo>
                    <a:pt x="28764" y="17590"/>
                    <a:pt x="11832" y="31343"/>
                    <a:pt x="5990" y="50198"/>
                  </a:cubicBezTo>
                  <a:cubicBezTo>
                    <a:pt x="1" y="69867"/>
                    <a:pt x="6877" y="90940"/>
                    <a:pt x="13680" y="110387"/>
                  </a:cubicBezTo>
                  <a:cubicBezTo>
                    <a:pt x="22479" y="135305"/>
                    <a:pt x="31870" y="161332"/>
                    <a:pt x="51390" y="179152"/>
                  </a:cubicBezTo>
                  <a:cubicBezTo>
                    <a:pt x="67098" y="193557"/>
                    <a:pt x="97572" y="207444"/>
                    <a:pt x="121591" y="207444"/>
                  </a:cubicBezTo>
                  <a:cubicBezTo>
                    <a:pt x="124820" y="207444"/>
                    <a:pt x="127933" y="207193"/>
                    <a:pt x="130877" y="206658"/>
                  </a:cubicBezTo>
                  <a:cubicBezTo>
                    <a:pt x="145739" y="204070"/>
                    <a:pt x="159714" y="191205"/>
                    <a:pt x="171840" y="182923"/>
                  </a:cubicBezTo>
                  <a:cubicBezTo>
                    <a:pt x="188625" y="171314"/>
                    <a:pt x="205484" y="159705"/>
                    <a:pt x="222268" y="148097"/>
                  </a:cubicBezTo>
                  <a:cubicBezTo>
                    <a:pt x="236909" y="138041"/>
                    <a:pt x="252067" y="127319"/>
                    <a:pt x="260348" y="111644"/>
                  </a:cubicBezTo>
                  <a:cubicBezTo>
                    <a:pt x="272400" y="88722"/>
                    <a:pt x="266411" y="59071"/>
                    <a:pt x="249996" y="39033"/>
                  </a:cubicBezTo>
                  <a:cubicBezTo>
                    <a:pt x="233507" y="18995"/>
                    <a:pt x="208367" y="7756"/>
                    <a:pt x="182858" y="3098"/>
                  </a:cubicBezTo>
                  <a:cubicBezTo>
                    <a:pt x="169864" y="762"/>
                    <a:pt x="156717" y="0"/>
                    <a:pt x="143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>
                <a:solidFill>
                  <a:schemeClr val="bg1"/>
                </a:solidFill>
              </a:endParaRPr>
            </a:p>
          </p:txBody>
        </p:sp>
        <p:sp>
          <p:nvSpPr>
            <p:cNvPr id="6" name="Google Shape;46;p3">
              <a:extLst>
                <a:ext uri="{FF2B5EF4-FFF2-40B4-BE49-F238E27FC236}">
                  <a16:creationId xmlns:a16="http://schemas.microsoft.com/office/drawing/2014/main" id="{90EFA1D2-CE36-4325-B073-E008955C4AD3}"/>
                </a:ext>
              </a:extLst>
            </p:cNvPr>
            <p:cNvSpPr/>
            <p:nvPr/>
          </p:nvSpPr>
          <p:spPr>
            <a:xfrm>
              <a:off x="491875" y="238125"/>
              <a:ext cx="6575225" cy="5187000"/>
            </a:xfrm>
            <a:custGeom>
              <a:avLst/>
              <a:gdLst/>
              <a:ahLst/>
              <a:cxnLst/>
              <a:rect l="l" t="t" r="r" b="b"/>
              <a:pathLst>
                <a:path w="263009" h="207480" extrusionOk="0">
                  <a:moveTo>
                    <a:pt x="139601" y="0"/>
                  </a:moveTo>
                  <a:cubicBezTo>
                    <a:pt x="126957" y="0"/>
                    <a:pt x="114313" y="739"/>
                    <a:pt x="101669" y="1405"/>
                  </a:cubicBezTo>
                  <a:cubicBezTo>
                    <a:pt x="82001" y="2514"/>
                    <a:pt x="61963" y="3697"/>
                    <a:pt x="43477" y="10648"/>
                  </a:cubicBezTo>
                  <a:cubicBezTo>
                    <a:pt x="25066" y="17598"/>
                    <a:pt x="8134" y="31351"/>
                    <a:pt x="2292" y="50206"/>
                  </a:cubicBezTo>
                  <a:cubicBezTo>
                    <a:pt x="665" y="55530"/>
                    <a:pt x="0" y="60928"/>
                    <a:pt x="0" y="66399"/>
                  </a:cubicBezTo>
                  <a:cubicBezTo>
                    <a:pt x="0" y="81114"/>
                    <a:pt x="5028" y="96198"/>
                    <a:pt x="9982" y="110395"/>
                  </a:cubicBezTo>
                  <a:cubicBezTo>
                    <a:pt x="18781" y="135313"/>
                    <a:pt x="28172" y="161340"/>
                    <a:pt x="47692" y="179160"/>
                  </a:cubicBezTo>
                  <a:cubicBezTo>
                    <a:pt x="63442" y="193579"/>
                    <a:pt x="93979" y="207480"/>
                    <a:pt x="118010" y="207480"/>
                  </a:cubicBezTo>
                  <a:cubicBezTo>
                    <a:pt x="121190" y="207480"/>
                    <a:pt x="124221" y="207258"/>
                    <a:pt x="127179" y="206666"/>
                  </a:cubicBezTo>
                  <a:cubicBezTo>
                    <a:pt x="142041" y="204078"/>
                    <a:pt x="156016" y="191213"/>
                    <a:pt x="168142" y="182931"/>
                  </a:cubicBezTo>
                  <a:cubicBezTo>
                    <a:pt x="184927" y="171322"/>
                    <a:pt x="201786" y="159713"/>
                    <a:pt x="218570" y="148105"/>
                  </a:cubicBezTo>
                  <a:cubicBezTo>
                    <a:pt x="233211" y="138049"/>
                    <a:pt x="248369" y="127327"/>
                    <a:pt x="256650" y="111652"/>
                  </a:cubicBezTo>
                  <a:cubicBezTo>
                    <a:pt x="261013" y="103370"/>
                    <a:pt x="263009" y="94127"/>
                    <a:pt x="263009" y="84885"/>
                  </a:cubicBezTo>
                  <a:cubicBezTo>
                    <a:pt x="263009" y="68544"/>
                    <a:pt x="256798" y="51833"/>
                    <a:pt x="246298" y="39041"/>
                  </a:cubicBezTo>
                  <a:cubicBezTo>
                    <a:pt x="229809" y="19003"/>
                    <a:pt x="204669" y="7764"/>
                    <a:pt x="179160" y="3106"/>
                  </a:cubicBezTo>
                  <a:cubicBezTo>
                    <a:pt x="166146" y="813"/>
                    <a:pt x="152910" y="0"/>
                    <a:pt x="1396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>
                <a:solidFill>
                  <a:schemeClr val="bg1"/>
                </a:solidFill>
              </a:endParaRPr>
            </a:p>
          </p:txBody>
        </p:sp>
      </p:grpSp>
      <p:sp>
        <p:nvSpPr>
          <p:cNvPr id="7" name="Title 3">
            <a:extLst>
              <a:ext uri="{FF2B5EF4-FFF2-40B4-BE49-F238E27FC236}">
                <a16:creationId xmlns:a16="http://schemas.microsoft.com/office/drawing/2014/main" id="{3F825E1B-E812-40FC-9BD7-E765AD9AE402}"/>
              </a:ext>
            </a:extLst>
          </p:cNvPr>
          <p:cNvSpPr txBox="1">
            <a:spLocks/>
          </p:cNvSpPr>
          <p:nvPr/>
        </p:nvSpPr>
        <p:spPr>
          <a:xfrm>
            <a:off x="3657600" y="1934283"/>
            <a:ext cx="4648200" cy="220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jalla One"/>
              <a:buNone/>
              <a:defRPr sz="2800" b="0" i="0" u="none" strike="noStrike" cap="none">
                <a:solidFill>
                  <a:schemeClr val="dk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algn="ctr" defTabSz="914400"/>
            <a:r>
              <a:rPr lang="en-US" sz="4800" kern="0" dirty="0">
                <a:solidFill>
                  <a:schemeClr val="bg1"/>
                </a:solidFill>
              </a:rPr>
              <a:t>STANDAR AKUNTANSI PEMERINTAHAN</a:t>
            </a:r>
            <a:endParaRPr lang="en-ID" sz="4800" kern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966360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7C08CD26-5652-4BB6-888C-02FEEA118CD0}"/>
              </a:ext>
            </a:extLst>
          </p:cNvPr>
          <p:cNvSpPr txBox="1">
            <a:spLocks/>
          </p:cNvSpPr>
          <p:nvPr/>
        </p:nvSpPr>
        <p:spPr>
          <a:xfrm>
            <a:off x="11525840" y="6489539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fld id="{C8917DDB-6779-4320-89F1-0A441ABEDE43}" type="slidenum">
              <a:rPr lang="en-US" sz="1600"/>
              <a:pPr algn="r"/>
              <a:t>85</a:t>
            </a:fld>
            <a:endParaRPr lang="en-US" sz="1600" dirty="0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9A7440C0-9D1D-4A87-A00E-15CC0C33778C}"/>
              </a:ext>
            </a:extLst>
          </p:cNvPr>
          <p:cNvSpPr txBox="1">
            <a:spLocks/>
          </p:cNvSpPr>
          <p:nvPr/>
        </p:nvSpPr>
        <p:spPr>
          <a:xfrm>
            <a:off x="1231769" y="228599"/>
            <a:ext cx="9741032" cy="852340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-225420" algn="ctr"/>
            <a:r>
              <a:rPr lang="en-US" sz="3200" dirty="0">
                <a:latin typeface="Arial Black" panose="020B0A04020102020204" pitchFamily="34" charset="0"/>
              </a:rPr>
              <a:t>SEKTOR PUBLIK</a:t>
            </a:r>
          </a:p>
        </p:txBody>
      </p:sp>
      <p:graphicFrame>
        <p:nvGraphicFramePr>
          <p:cNvPr id="8" name="Content Placeholder 3">
            <a:extLst>
              <a:ext uri="{FF2B5EF4-FFF2-40B4-BE49-F238E27FC236}">
                <a16:creationId xmlns:a16="http://schemas.microsoft.com/office/drawing/2014/main" id="{A3560C30-9151-4E1E-B31F-F57F6EA8FAA9}"/>
              </a:ext>
            </a:extLst>
          </p:cNvPr>
          <p:cNvGraphicFramePr>
            <a:graphicFrameLocks/>
          </p:cNvGraphicFramePr>
          <p:nvPr/>
        </p:nvGraphicFramePr>
        <p:xfrm>
          <a:off x="1412995" y="1144925"/>
          <a:ext cx="8534400" cy="39624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35DAED1A-70E6-4A18-BE39-5C2EF4199BF0}"/>
              </a:ext>
            </a:extLst>
          </p:cNvPr>
          <p:cNvSpPr txBox="1"/>
          <p:nvPr/>
        </p:nvSpPr>
        <p:spPr>
          <a:xfrm>
            <a:off x="1231770" y="5274220"/>
            <a:ext cx="10277725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28594" indent="-228594">
              <a:buFont typeface="Arial" panose="020B0604020202020204" pitchFamily="34" charset="0"/>
              <a:buChar char="•"/>
            </a:pP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digunakan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menyusun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  <a:p>
            <a:pPr marL="228594" indent="-228594">
              <a:buFont typeface="Arial" panose="020B0604020202020204" pitchFamily="34" charset="0"/>
              <a:buChar char="•"/>
            </a:pP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Internasional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: </a:t>
            </a:r>
            <a:r>
              <a:rPr lang="en-US" sz="1600" i="1" dirty="0">
                <a:latin typeface="Calibri" panose="020F0502020204030204" pitchFamily="34" charset="0"/>
                <a:cs typeface="Calibri" panose="020F0502020204030204" pitchFamily="34" charset="0"/>
              </a:rPr>
              <a:t>Public Sector Accounting Standard 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(IPSAS)</a:t>
            </a:r>
          </a:p>
          <a:p>
            <a:pPr marL="239178" indent="-239178">
              <a:buFont typeface="Arial" panose="020B0604020202020204" pitchFamily="34" charset="0"/>
              <a:buChar char="•"/>
              <a:tabLst>
                <a:tab pos="715415" algn="l"/>
              </a:tabLst>
            </a:pP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* 	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Pemerintah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  <a:sym typeface="Wingdings" panose="05000000000000000000" pitchFamily="2" charset="2"/>
              </a:rPr>
              <a:t>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Pernyataan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Pemerintahan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(PSAP)</a:t>
            </a:r>
          </a:p>
          <a:p>
            <a:pPr marL="239178" indent="-239178">
              <a:buFont typeface="Arial" panose="020B0604020202020204" pitchFamily="34" charset="0"/>
              <a:buChar char="•"/>
              <a:tabLst>
                <a:tab pos="715415" algn="l"/>
              </a:tabLst>
            </a:pP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**	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Non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Pemerintah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menggunakan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PSAK / SEKEP (SAK ETAP) dan ISAK 35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menggantikan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>
              <a:tabLst>
                <a:tab pos="715415" algn="l"/>
              </a:tabLst>
            </a:pP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	PSAK 45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Pelaporan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Organisasi</a:t>
            </a: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 err="1">
                <a:latin typeface="Calibri" panose="020F0502020204030204" pitchFamily="34" charset="0"/>
                <a:cs typeface="Calibri" panose="020F0502020204030204" pitchFamily="34" charset="0"/>
              </a:rPr>
              <a:t>Nirlaba</a:t>
            </a:r>
            <a:endParaRPr lang="en-US" sz="16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6926F77-1E3D-4B91-AC49-59E5EAC0362F}"/>
              </a:ext>
            </a:extLst>
          </p:cNvPr>
          <p:cNvSpPr txBox="1"/>
          <p:nvPr/>
        </p:nvSpPr>
        <p:spPr>
          <a:xfrm>
            <a:off x="1226953" y="2994495"/>
            <a:ext cx="190500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dirty="0">
                <a:latin typeface="Arial Black" panose="020B0A04020102020204" pitchFamily="34" charset="0"/>
              </a:rPr>
              <a:t>AKUNTANSI PADA</a:t>
            </a:r>
            <a:endParaRPr lang="en-US" sz="160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D5ACC43-E6CF-47CB-8311-9FB8CC7F36D4}"/>
              </a:ext>
            </a:extLst>
          </p:cNvPr>
          <p:cNvSpPr txBox="1"/>
          <p:nvPr/>
        </p:nvSpPr>
        <p:spPr>
          <a:xfrm>
            <a:off x="9060048" y="1712092"/>
            <a:ext cx="2265181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65107" indent="-265107">
              <a:spcBef>
                <a:spcPts val="1800"/>
              </a:spcBef>
              <a:buFont typeface="Wingdings" panose="05000000000000000000" pitchFamily="2" charset="2"/>
              <a:buChar char="§"/>
            </a:pPr>
            <a:r>
              <a:rPr lang="en-US" sz="1600" b="1" dirty="0" err="1"/>
              <a:t>Akuntansi</a:t>
            </a:r>
            <a:r>
              <a:rPr lang="en-US" sz="1600" b="1" dirty="0"/>
              <a:t> </a:t>
            </a:r>
            <a:r>
              <a:rPr lang="en-US" sz="1600" b="1" dirty="0" err="1"/>
              <a:t>Keuangan</a:t>
            </a:r>
            <a:endParaRPr lang="en-US" sz="1600" b="1" dirty="0"/>
          </a:p>
          <a:p>
            <a:pPr marL="265107" indent="-265107">
              <a:spcBef>
                <a:spcPts val="1800"/>
              </a:spcBef>
              <a:buFont typeface="Wingdings" panose="05000000000000000000" pitchFamily="2" charset="2"/>
              <a:buChar char="§"/>
            </a:pPr>
            <a:r>
              <a:rPr lang="en-US" sz="1600" b="1" dirty="0" err="1"/>
              <a:t>Akuntansi</a:t>
            </a:r>
            <a:r>
              <a:rPr lang="en-US" sz="1600" b="1" dirty="0"/>
              <a:t> </a:t>
            </a:r>
            <a:r>
              <a:rPr lang="en-US" sz="1600" b="1" dirty="0" err="1"/>
              <a:t>Manajemen</a:t>
            </a:r>
            <a:endParaRPr lang="en-US" sz="1600" b="1" dirty="0"/>
          </a:p>
          <a:p>
            <a:pPr marL="265107" indent="-265107">
              <a:spcBef>
                <a:spcPts val="1800"/>
              </a:spcBef>
              <a:buFont typeface="Wingdings" panose="05000000000000000000" pitchFamily="2" charset="2"/>
              <a:buChar char="§"/>
            </a:pPr>
            <a:r>
              <a:rPr lang="en-US" sz="1600" b="1" dirty="0" err="1"/>
              <a:t>Sistem</a:t>
            </a:r>
            <a:r>
              <a:rPr lang="en-US" sz="1600" b="1" dirty="0"/>
              <a:t> </a:t>
            </a:r>
            <a:r>
              <a:rPr lang="en-US" sz="1600" b="1" dirty="0" err="1"/>
              <a:t>Informasi</a:t>
            </a:r>
            <a:r>
              <a:rPr lang="en-US" sz="1600" b="1" dirty="0"/>
              <a:t> </a:t>
            </a:r>
            <a:r>
              <a:rPr lang="en-US" sz="1600" b="1" dirty="0" err="1"/>
              <a:t>Akuntansi</a:t>
            </a:r>
            <a:endParaRPr lang="en-US" sz="1600" b="1" dirty="0"/>
          </a:p>
          <a:p>
            <a:pPr marL="265107" indent="-265107">
              <a:spcBef>
                <a:spcPts val="1800"/>
              </a:spcBef>
              <a:buFont typeface="Wingdings" panose="05000000000000000000" pitchFamily="2" charset="2"/>
              <a:buChar char="§"/>
            </a:pPr>
            <a:r>
              <a:rPr lang="en-US" sz="1600" b="1" dirty="0"/>
              <a:t>Audit</a:t>
            </a:r>
          </a:p>
        </p:txBody>
      </p:sp>
    </p:spTree>
    <p:extLst>
      <p:ext uri="{BB962C8B-B14F-4D97-AF65-F5344CB8AC3E}">
        <p14:creationId xmlns:p14="http://schemas.microsoft.com/office/powerpoint/2010/main" val="215931783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7C08CD26-5652-4BB6-888C-02FEEA118CD0}"/>
              </a:ext>
            </a:extLst>
          </p:cNvPr>
          <p:cNvSpPr txBox="1">
            <a:spLocks/>
          </p:cNvSpPr>
          <p:nvPr/>
        </p:nvSpPr>
        <p:spPr>
          <a:xfrm>
            <a:off x="11525838" y="6433173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fld id="{C8917DDB-6779-4320-89F1-0A441ABEDE43}" type="slidenum">
              <a:rPr lang="en-US" sz="1867"/>
              <a:pPr algn="r"/>
              <a:t>86</a:t>
            </a:fld>
            <a:endParaRPr lang="en-US" sz="1867" dirty="0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CC5C84BA-B804-47BC-AD55-680DEE36B84D}"/>
              </a:ext>
            </a:extLst>
          </p:cNvPr>
          <p:cNvSpPr txBox="1">
            <a:spLocks/>
          </p:cNvSpPr>
          <p:nvPr/>
        </p:nvSpPr>
        <p:spPr>
          <a:xfrm>
            <a:off x="964999" y="438616"/>
            <a:ext cx="10262000" cy="763600"/>
          </a:xfrm>
          <a:prstGeom prst="rect">
            <a:avLst/>
          </a:prstGeom>
        </p:spPr>
        <p:txBody>
          <a:bodyPr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3200" b="1" dirty="0" err="1">
                <a:latin typeface="Fjalla One" panose="02000506040000020004" pitchFamily="2" charset="0"/>
              </a:rPr>
              <a:t>Interpretasi</a:t>
            </a:r>
            <a:r>
              <a:rPr lang="en-US" sz="3200" b="1" dirty="0">
                <a:latin typeface="Fjalla One" panose="02000506040000020004" pitchFamily="2" charset="0"/>
              </a:rPr>
              <a:t> </a:t>
            </a:r>
            <a:r>
              <a:rPr lang="en-US" sz="3200" b="1" dirty="0" err="1">
                <a:latin typeface="Fjalla One" panose="02000506040000020004" pitchFamily="2" charset="0"/>
              </a:rPr>
              <a:t>Standar</a:t>
            </a:r>
            <a:r>
              <a:rPr lang="en-US" sz="3200" b="1" dirty="0">
                <a:latin typeface="Fjalla One" panose="02000506040000020004" pitchFamily="2" charset="0"/>
              </a:rPr>
              <a:t> </a:t>
            </a:r>
            <a:r>
              <a:rPr lang="en-US" sz="3200" b="1" dirty="0" err="1">
                <a:latin typeface="Fjalla One" panose="02000506040000020004" pitchFamily="2" charset="0"/>
              </a:rPr>
              <a:t>Akuntansi</a:t>
            </a:r>
            <a:r>
              <a:rPr lang="en-US" sz="3200" b="1" dirty="0">
                <a:latin typeface="Fjalla One" panose="02000506040000020004" pitchFamily="2" charset="0"/>
              </a:rPr>
              <a:t> </a:t>
            </a:r>
            <a:r>
              <a:rPr lang="en-US" sz="3200" b="1" dirty="0" err="1">
                <a:latin typeface="Fjalla One" panose="02000506040000020004" pitchFamily="2" charset="0"/>
              </a:rPr>
              <a:t>Keuangan</a:t>
            </a:r>
            <a:r>
              <a:rPr lang="en-US" sz="3200" b="1" dirty="0">
                <a:latin typeface="Fjalla One" panose="02000506040000020004" pitchFamily="2" charset="0"/>
              </a:rPr>
              <a:t> 35</a:t>
            </a:r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7EDE401E-E893-4E24-AEE2-5F9B5DCB207A}"/>
              </a:ext>
            </a:extLst>
          </p:cNvPr>
          <p:cNvSpPr txBox="1">
            <a:spLocks/>
          </p:cNvSpPr>
          <p:nvPr/>
        </p:nvSpPr>
        <p:spPr>
          <a:xfrm>
            <a:off x="1508289" y="1650476"/>
            <a:ext cx="8924041" cy="3886200"/>
          </a:xfrm>
        </p:spPr>
        <p:txBody>
          <a:bodyPr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285744" indent="-285744" algn="just">
              <a:spcBef>
                <a:spcPts val="1200"/>
              </a:spcBef>
              <a:buFont typeface="Wingdings" panose="05000000000000000000" pitchFamily="2" charset="2"/>
              <a:buChar char="§"/>
            </a:pP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Penyajian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berorientasi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non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laba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disusun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dengan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memperhatikan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persyaratan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struktur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persyaratan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minimal yang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diatur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PSAK 1. (par 09)</a:t>
            </a:r>
          </a:p>
          <a:p>
            <a:pPr marL="285744" indent="-285744" algn="just">
              <a:spcBef>
                <a:spcPts val="1200"/>
              </a:spcBef>
              <a:buFont typeface="Wingdings" panose="05000000000000000000" pitchFamily="2" charset="2"/>
              <a:buChar char="§"/>
            </a:pP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berorientasi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non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laba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dapat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membuat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penyesuaian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deskripsi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digunakan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beberapa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pos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Misal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pembatasan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sumber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daya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(par 10)</a:t>
            </a:r>
          </a:p>
          <a:p>
            <a:pPr marL="285744" indent="-285744" algn="just">
              <a:spcBef>
                <a:spcPts val="1200"/>
              </a:spcBef>
              <a:buFont typeface="Wingdings" panose="05000000000000000000" pitchFamily="2" charset="2"/>
              <a:buChar char="§"/>
            </a:pP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berorientasi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non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laba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dapat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membuat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penyesuaian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deskripsi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digunakan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atas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Misal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Judul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perubahan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neto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bukan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laba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rugi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untuk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mencerminkan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fungsi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lebih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sesuai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dengan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isi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. (par 11)</a:t>
            </a:r>
          </a:p>
          <a:p>
            <a:pPr marL="285744" indent="-285744" algn="just">
              <a:spcBef>
                <a:spcPts val="1200"/>
              </a:spcBef>
              <a:buFont typeface="Wingdings" panose="05000000000000000000" pitchFamily="2" charset="2"/>
              <a:buChar char="§"/>
            </a:pP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Entitas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berorientasi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nonlaba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tetap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mempertimbangkan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seluruh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fakta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keadaan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menyajikan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termasuk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catatan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atas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LK,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sehingga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tidak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mempengaruhi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kualitas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informasi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yang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disajikan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LK.</a:t>
            </a:r>
          </a:p>
          <a:p>
            <a:pPr marL="969938" lvl="2" indent="-285744" algn="just">
              <a:spcBef>
                <a:spcPts val="1200"/>
              </a:spcBef>
              <a:buFont typeface="Wingdings" panose="05000000000000000000" pitchFamily="2" charset="2"/>
              <a:buChar char="§"/>
            </a:pPr>
            <a:endParaRPr lang="en-US" sz="1867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198907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7C08CD26-5652-4BB6-888C-02FEEA118CD0}"/>
              </a:ext>
            </a:extLst>
          </p:cNvPr>
          <p:cNvSpPr txBox="1">
            <a:spLocks/>
          </p:cNvSpPr>
          <p:nvPr/>
        </p:nvSpPr>
        <p:spPr>
          <a:xfrm>
            <a:off x="11525838" y="6433173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fld id="{C8917DDB-6779-4320-89F1-0A441ABEDE43}" type="slidenum">
              <a:rPr lang="en-US" sz="1867"/>
              <a:pPr algn="r"/>
              <a:t>87</a:t>
            </a:fld>
            <a:endParaRPr lang="en-US" sz="1867" dirty="0"/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1C1E11EE-2508-47EA-B5B5-DED7134A2F66}"/>
              </a:ext>
            </a:extLst>
          </p:cNvPr>
          <p:cNvSpPr txBox="1">
            <a:spLocks/>
          </p:cNvSpPr>
          <p:nvPr/>
        </p:nvSpPr>
        <p:spPr>
          <a:xfrm>
            <a:off x="4256988" y="503389"/>
            <a:ext cx="4838885" cy="652967"/>
          </a:xfrm>
          <a:prstGeom prst="rect">
            <a:avLst/>
          </a:prstGeom>
          <a:gradFill flip="none" rotWithShape="1">
            <a:gsLst>
              <a:gs pos="0">
                <a:schemeClr val="accent1">
                  <a:tint val="66000"/>
                  <a:satMod val="160000"/>
                </a:schemeClr>
              </a:gs>
              <a:gs pos="50000">
                <a:schemeClr val="accent1">
                  <a:tint val="44500"/>
                  <a:satMod val="160000"/>
                </a:schemeClr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2700000" scaled="1"/>
            <a:tileRect/>
          </a:gradFill>
          <a:ln>
            <a:noFill/>
          </a:ln>
        </p:spPr>
        <p:txBody>
          <a:bodyPr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3200" dirty="0" err="1">
                <a:latin typeface="Aharoni" panose="02010803020104030203" pitchFamily="2" charset="-79"/>
                <a:cs typeface="Aharoni" panose="02010803020104030203" pitchFamily="2" charset="-79"/>
              </a:rPr>
              <a:t>Contoh</a:t>
            </a:r>
            <a:r>
              <a:rPr lang="en-US" sz="3200" dirty="0">
                <a:latin typeface="Aharoni" panose="02010803020104030203" pitchFamily="2" charset="-79"/>
                <a:cs typeface="Aharoni" panose="02010803020104030203" pitchFamily="2" charset="-79"/>
              </a:rPr>
              <a:t> </a:t>
            </a:r>
            <a:r>
              <a:rPr lang="en-US" sz="3200" dirty="0" err="1">
                <a:latin typeface="Aharoni" panose="02010803020104030203" pitchFamily="2" charset="-79"/>
                <a:cs typeface="Aharoni" panose="02010803020104030203" pitchFamily="2" charset="-79"/>
              </a:rPr>
              <a:t>Ilustrasi</a:t>
            </a:r>
            <a:r>
              <a:rPr lang="en-US" sz="3200" dirty="0">
                <a:latin typeface="Aharoni" panose="02010803020104030203" pitchFamily="2" charset="-79"/>
                <a:cs typeface="Aharoni" panose="02010803020104030203" pitchFamily="2" charset="-79"/>
              </a:rPr>
              <a:t> ISAK 35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EF753CA5-77B4-4ACA-982A-46A999EEEF7E}"/>
              </a:ext>
            </a:extLst>
          </p:cNvPr>
          <p:cNvSpPr txBox="1">
            <a:spLocks/>
          </p:cNvSpPr>
          <p:nvPr/>
        </p:nvSpPr>
        <p:spPr>
          <a:xfrm>
            <a:off x="1973344" y="1790699"/>
            <a:ext cx="8389859" cy="4016212"/>
          </a:xfr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285744" indent="-285744" algn="just">
              <a:spcBef>
                <a:spcPts val="800"/>
              </a:spcBef>
              <a:buFont typeface="Wingdings" panose="05000000000000000000" pitchFamily="2" charset="2"/>
              <a:buChar char="§"/>
            </a:pP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Posisi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endParaRPr lang="en-US" sz="1867" b="1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636572" lvl="1" indent="-285744" algn="just">
              <a:spcBef>
                <a:spcPts val="800"/>
              </a:spcBef>
              <a:buFont typeface="Wingdings" panose="05000000000000000000" pitchFamily="2" charset="2"/>
              <a:buChar char="§"/>
            </a:pP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Menyajian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pos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penghasilan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komprehensif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pada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bagian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neto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tanpa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pembatasan</a:t>
            </a:r>
            <a:endParaRPr lang="en-US" sz="1867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636572" lvl="1" indent="-285744" algn="just">
              <a:spcBef>
                <a:spcPts val="800"/>
              </a:spcBef>
              <a:buFont typeface="Wingdings" panose="05000000000000000000" pitchFamily="2" charset="2"/>
              <a:buChar char="§"/>
            </a:pP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Menyajikan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pos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penghasilan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komprehensif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lain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secara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tersendiri</a:t>
            </a:r>
            <a:endParaRPr lang="en-US" sz="1867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85744" indent="-285744" algn="just">
              <a:spcBef>
                <a:spcPts val="800"/>
              </a:spcBef>
              <a:buFont typeface="Wingdings" panose="05000000000000000000" pitchFamily="2" charset="2"/>
              <a:buChar char="§"/>
            </a:pP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Penghasilan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Komprehensif</a:t>
            </a:r>
            <a:endParaRPr lang="en-US" sz="1867" b="1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636572" lvl="1" indent="-285744" algn="just">
              <a:spcBef>
                <a:spcPts val="800"/>
              </a:spcBef>
              <a:buFont typeface="Wingdings" panose="05000000000000000000" pitchFamily="2" charset="2"/>
              <a:buChar char="§"/>
            </a:pP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Kolom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tunggal</a:t>
            </a:r>
            <a:endParaRPr lang="en-US" sz="1867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636572" lvl="1" indent="-285744" algn="just">
              <a:spcBef>
                <a:spcPts val="800"/>
              </a:spcBef>
              <a:buFont typeface="Wingdings" panose="05000000000000000000" pitchFamily="2" charset="2"/>
              <a:buChar char="§"/>
            </a:pP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Menyajikan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informasi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sesuai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dengan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klasifikasi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neto</a:t>
            </a:r>
            <a:endParaRPr lang="en-US" sz="1867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85744" indent="-285744" algn="just">
              <a:spcBef>
                <a:spcPts val="800"/>
              </a:spcBef>
              <a:buFont typeface="Wingdings" panose="05000000000000000000" pitchFamily="2" charset="2"/>
              <a:buChar char="§"/>
            </a:pP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Perubahan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Aset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Neto</a:t>
            </a:r>
            <a:endParaRPr lang="en-US" sz="1867" b="1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85744" indent="-285744" algn="just">
              <a:spcBef>
                <a:spcPts val="800"/>
              </a:spcBef>
              <a:buFont typeface="Wingdings" panose="05000000000000000000" pitchFamily="2" charset="2"/>
              <a:buChar char="§"/>
            </a:pP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Arus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kas</a:t>
            </a:r>
          </a:p>
          <a:p>
            <a:pPr marL="285744" indent="-285744" algn="just">
              <a:spcBef>
                <a:spcPts val="800"/>
              </a:spcBef>
              <a:buFont typeface="Wingdings" panose="05000000000000000000" pitchFamily="2" charset="2"/>
              <a:buChar char="§"/>
            </a:pP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Catatan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atas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1867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b="1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endParaRPr lang="en-US" sz="1867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200568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0" y="-97310"/>
            <a:ext cx="9970298" cy="1275127"/>
          </a:xfrm>
        </p:spPr>
        <p:txBody>
          <a:bodyPr>
            <a:normAutofit/>
          </a:bodyPr>
          <a:lstStyle/>
          <a:p>
            <a:r>
              <a:rPr lang="en-US" sz="4000" dirty="0" err="1"/>
              <a:t>Standar</a:t>
            </a:r>
            <a:r>
              <a:rPr lang="en-US" sz="4000" dirty="0"/>
              <a:t> </a:t>
            </a:r>
            <a:r>
              <a:rPr lang="en-US" sz="4000" dirty="0" err="1"/>
              <a:t>Akuntansi</a:t>
            </a:r>
            <a:r>
              <a:rPr lang="en-US" sz="4000" dirty="0"/>
              <a:t> </a:t>
            </a:r>
            <a:r>
              <a:rPr lang="en-US" sz="4000" dirty="0" err="1"/>
              <a:t>Pemerintahan</a:t>
            </a:r>
            <a:endParaRPr lang="en-US" sz="40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33400" y="1524000"/>
            <a:ext cx="7429500" cy="4693920"/>
          </a:xfrm>
        </p:spPr>
        <p:txBody>
          <a:bodyPr>
            <a:noAutofit/>
          </a:bodyPr>
          <a:lstStyle/>
          <a:p>
            <a:r>
              <a:rPr lang="en-US" sz="2000" dirty="0" err="1"/>
              <a:t>Standar</a:t>
            </a:r>
            <a:r>
              <a:rPr lang="en-US" sz="2000" dirty="0"/>
              <a:t> </a:t>
            </a:r>
            <a:r>
              <a:rPr lang="en-US" sz="2000" dirty="0" err="1"/>
              <a:t>digunakan</a:t>
            </a:r>
            <a:r>
              <a:rPr lang="en-US" sz="2000" dirty="0"/>
              <a:t> </a:t>
            </a:r>
            <a:r>
              <a:rPr lang="en-US" sz="2000" dirty="0" err="1"/>
              <a:t>untuk</a:t>
            </a:r>
            <a:r>
              <a:rPr lang="en-US" sz="2000" dirty="0"/>
              <a:t> </a:t>
            </a:r>
            <a:r>
              <a:rPr lang="en-US" sz="2000" dirty="0" err="1"/>
              <a:t>menyusun</a:t>
            </a:r>
            <a:r>
              <a:rPr lang="en-US" sz="2000" dirty="0"/>
              <a:t> </a:t>
            </a:r>
            <a:r>
              <a:rPr lang="en-US" sz="2000" dirty="0" err="1"/>
              <a:t>laporan</a:t>
            </a:r>
            <a:r>
              <a:rPr lang="en-US" sz="2000" dirty="0"/>
              <a:t> </a:t>
            </a:r>
            <a:r>
              <a:rPr lang="en-US" sz="2000" dirty="0" err="1"/>
              <a:t>keuangan</a:t>
            </a:r>
            <a:r>
              <a:rPr lang="en-US" sz="2000" dirty="0"/>
              <a:t>:</a:t>
            </a:r>
          </a:p>
          <a:p>
            <a:pPr lvl="1"/>
            <a:r>
              <a:rPr lang="en-US" sz="2000" dirty="0" err="1"/>
              <a:t>Pemerintah</a:t>
            </a:r>
            <a:r>
              <a:rPr lang="en-US" sz="2000" dirty="0"/>
              <a:t> Pusat – </a:t>
            </a:r>
            <a:r>
              <a:rPr lang="en-US" sz="2000" dirty="0" err="1"/>
              <a:t>termasuk</a:t>
            </a:r>
            <a:r>
              <a:rPr lang="en-US" sz="2000" dirty="0"/>
              <a:t> LK Kementerian Lembaga</a:t>
            </a:r>
          </a:p>
          <a:p>
            <a:pPr lvl="1"/>
            <a:r>
              <a:rPr lang="en-US" sz="2000" dirty="0" err="1"/>
              <a:t>Pemerintah</a:t>
            </a:r>
            <a:r>
              <a:rPr lang="en-US" sz="2000" dirty="0"/>
              <a:t> Daerah – </a:t>
            </a:r>
            <a:r>
              <a:rPr lang="en-US" sz="2000" dirty="0" err="1"/>
              <a:t>Provinsi</a:t>
            </a:r>
            <a:r>
              <a:rPr lang="en-US" sz="2000" dirty="0"/>
              <a:t>, </a:t>
            </a:r>
            <a:r>
              <a:rPr lang="en-US" sz="2000" dirty="0" err="1"/>
              <a:t>Kabupatan</a:t>
            </a:r>
            <a:r>
              <a:rPr lang="en-US" sz="2000" dirty="0"/>
              <a:t>, Kota</a:t>
            </a:r>
          </a:p>
          <a:p>
            <a:pPr lvl="1"/>
            <a:r>
              <a:rPr lang="en-US" sz="2000" dirty="0" err="1"/>
              <a:t>Badan</a:t>
            </a:r>
            <a:r>
              <a:rPr lang="en-US" sz="2000" dirty="0"/>
              <a:t> </a:t>
            </a:r>
            <a:r>
              <a:rPr lang="en-US" sz="2000" dirty="0" err="1"/>
              <a:t>Layanan</a:t>
            </a:r>
            <a:r>
              <a:rPr lang="en-US" sz="2000" dirty="0"/>
              <a:t> </a:t>
            </a:r>
            <a:r>
              <a:rPr lang="en-US" sz="2000" dirty="0" err="1"/>
              <a:t>Umum</a:t>
            </a:r>
            <a:r>
              <a:rPr lang="en-US" sz="2000" dirty="0"/>
              <a:t> </a:t>
            </a:r>
          </a:p>
          <a:p>
            <a:r>
              <a:rPr lang="en-US" sz="2000" dirty="0" err="1"/>
              <a:t>Berbentuk</a:t>
            </a:r>
            <a:r>
              <a:rPr lang="en-US" sz="2000" dirty="0"/>
              <a:t> </a:t>
            </a:r>
            <a:r>
              <a:rPr lang="en-US" sz="2000" dirty="0" err="1"/>
              <a:t>Regulasi</a:t>
            </a:r>
            <a:r>
              <a:rPr lang="en-US" sz="2000" dirty="0"/>
              <a:t> </a:t>
            </a:r>
            <a:r>
              <a:rPr lang="en-US" sz="2000" dirty="0" err="1"/>
              <a:t>Pemerintah</a:t>
            </a:r>
            <a:r>
              <a:rPr lang="en-US" sz="2000" dirty="0"/>
              <a:t> – PP No 71 </a:t>
            </a:r>
            <a:r>
              <a:rPr lang="en-US" sz="2000" dirty="0" err="1"/>
              <a:t>tahun</a:t>
            </a:r>
            <a:r>
              <a:rPr lang="en-US" sz="2000" dirty="0"/>
              <a:t> 2010 </a:t>
            </a:r>
            <a:r>
              <a:rPr lang="en-US" sz="2000" dirty="0" err="1"/>
              <a:t>dan</a:t>
            </a:r>
            <a:r>
              <a:rPr lang="en-US" sz="2000" dirty="0"/>
              <a:t> </a:t>
            </a:r>
            <a:r>
              <a:rPr lang="en-US" sz="2000" dirty="0" err="1"/>
              <a:t>Peraturan</a:t>
            </a:r>
            <a:r>
              <a:rPr lang="en-US" sz="2000" dirty="0"/>
              <a:t> Menteri </a:t>
            </a:r>
            <a:r>
              <a:rPr lang="en-US" sz="2000" dirty="0" err="1"/>
              <a:t>Keuangan</a:t>
            </a:r>
            <a:r>
              <a:rPr lang="en-US" sz="2000" dirty="0"/>
              <a:t> (PMK) </a:t>
            </a:r>
            <a:r>
              <a:rPr lang="en-US" sz="2000" dirty="0" err="1"/>
              <a:t>untuk</a:t>
            </a:r>
            <a:r>
              <a:rPr lang="en-US" sz="2000" dirty="0"/>
              <a:t> </a:t>
            </a:r>
            <a:r>
              <a:rPr lang="en-US" sz="2000" dirty="0" err="1"/>
              <a:t>tambahan</a:t>
            </a:r>
            <a:r>
              <a:rPr lang="en-US" sz="2000" dirty="0"/>
              <a:t> </a:t>
            </a:r>
            <a:r>
              <a:rPr lang="en-US" sz="2000" dirty="0" err="1"/>
              <a:t>dan</a:t>
            </a:r>
            <a:r>
              <a:rPr lang="en-US" sz="2000" dirty="0"/>
              <a:t> </a:t>
            </a:r>
            <a:r>
              <a:rPr lang="en-US" sz="2000" dirty="0" err="1"/>
              <a:t>Revisi</a:t>
            </a:r>
            <a:r>
              <a:rPr lang="en-US" sz="2000" dirty="0"/>
              <a:t>.</a:t>
            </a:r>
          </a:p>
          <a:p>
            <a:r>
              <a:rPr lang="en-US" sz="2000" dirty="0" err="1"/>
              <a:t>Standar</a:t>
            </a:r>
            <a:r>
              <a:rPr lang="en-US" sz="2000" dirty="0"/>
              <a:t> </a:t>
            </a:r>
            <a:r>
              <a:rPr lang="en-US" sz="2000" dirty="0" err="1"/>
              <a:t>dikembangkan</a:t>
            </a:r>
            <a:r>
              <a:rPr lang="en-US" sz="2000" dirty="0"/>
              <a:t> </a:t>
            </a:r>
            <a:r>
              <a:rPr lang="en-US" sz="2000" dirty="0" err="1"/>
              <a:t>dari</a:t>
            </a:r>
            <a:r>
              <a:rPr lang="en-US" sz="2000" dirty="0"/>
              <a:t> </a:t>
            </a:r>
            <a:r>
              <a:rPr lang="en-US" sz="2000" dirty="0" err="1"/>
              <a:t>praktik</a:t>
            </a:r>
            <a:r>
              <a:rPr lang="en-US" sz="2000" dirty="0"/>
              <a:t> </a:t>
            </a:r>
            <a:r>
              <a:rPr lang="en-US" sz="2000" dirty="0" err="1"/>
              <a:t>akuntansi</a:t>
            </a:r>
            <a:r>
              <a:rPr lang="en-US" sz="2000" dirty="0"/>
              <a:t> </a:t>
            </a:r>
            <a:r>
              <a:rPr lang="en-US" sz="2000" dirty="0" err="1"/>
              <a:t>pemerintah</a:t>
            </a:r>
            <a:r>
              <a:rPr lang="en-US" sz="2000" dirty="0"/>
              <a:t> yang </a:t>
            </a:r>
            <a:r>
              <a:rPr lang="en-US" sz="2000" dirty="0" err="1"/>
              <a:t>berlaku</a:t>
            </a:r>
            <a:r>
              <a:rPr lang="en-US" sz="2000" dirty="0"/>
              <a:t> </a:t>
            </a:r>
            <a:r>
              <a:rPr lang="en-US" sz="2000" dirty="0" err="1"/>
              <a:t>secara</a:t>
            </a:r>
            <a:r>
              <a:rPr lang="en-US" sz="2000" dirty="0"/>
              <a:t> international dan </a:t>
            </a:r>
            <a:r>
              <a:rPr lang="en-US" sz="2000" dirty="0" err="1"/>
              <a:t>ketentuan</a:t>
            </a:r>
            <a:r>
              <a:rPr lang="en-US" sz="2000" dirty="0"/>
              <a:t> </a:t>
            </a:r>
            <a:r>
              <a:rPr lang="en-US" sz="2000" dirty="0" err="1"/>
              <a:t>perundang-undangan</a:t>
            </a:r>
            <a:r>
              <a:rPr lang="en-US" sz="2000" dirty="0"/>
              <a:t> yang </a:t>
            </a:r>
            <a:r>
              <a:rPr lang="en-US" sz="2000" dirty="0" err="1"/>
              <a:t>berlaku</a:t>
            </a:r>
            <a:r>
              <a:rPr lang="en-US" sz="2000" dirty="0"/>
              <a:t> di Indonesia.</a:t>
            </a:r>
          </a:p>
          <a:p>
            <a:r>
              <a:rPr lang="en-US" sz="2000" dirty="0" err="1"/>
              <a:t>Acuan</a:t>
            </a:r>
            <a:r>
              <a:rPr lang="en-US" sz="2000" dirty="0"/>
              <a:t> </a:t>
            </a:r>
            <a:r>
              <a:rPr lang="en-US" sz="2000" dirty="0" err="1"/>
              <a:t>standar</a:t>
            </a:r>
            <a:r>
              <a:rPr lang="en-US" sz="2000" dirty="0"/>
              <a:t> </a:t>
            </a:r>
            <a:r>
              <a:rPr lang="en-US" sz="2000" dirty="0" err="1"/>
              <a:t>internasional</a:t>
            </a:r>
            <a:r>
              <a:rPr lang="en-US" sz="2000" dirty="0"/>
              <a:t> </a:t>
            </a:r>
            <a:r>
              <a:rPr lang="en-US" sz="2000" dirty="0" err="1"/>
              <a:t>untuk</a:t>
            </a:r>
            <a:r>
              <a:rPr lang="en-US" sz="2000" dirty="0"/>
              <a:t> </a:t>
            </a:r>
            <a:r>
              <a:rPr lang="en-US" sz="2000" dirty="0" err="1"/>
              <a:t>akuntansi</a:t>
            </a:r>
            <a:r>
              <a:rPr lang="en-US" sz="2000" dirty="0"/>
              <a:t> </a:t>
            </a:r>
            <a:r>
              <a:rPr lang="en-US" sz="2000" dirty="0" err="1"/>
              <a:t>sektor</a:t>
            </a:r>
            <a:r>
              <a:rPr lang="en-US" sz="2000" dirty="0"/>
              <a:t> </a:t>
            </a:r>
            <a:r>
              <a:rPr lang="en-US" sz="2000" dirty="0" err="1"/>
              <a:t>publik</a:t>
            </a:r>
            <a:r>
              <a:rPr lang="en-US" sz="2000" dirty="0"/>
              <a:t> </a:t>
            </a:r>
            <a:r>
              <a:rPr lang="en-US" sz="2000" dirty="0" err="1"/>
              <a:t>menggunakan</a:t>
            </a:r>
            <a:r>
              <a:rPr lang="en-US" sz="2000" dirty="0"/>
              <a:t> </a:t>
            </a:r>
            <a:r>
              <a:rPr lang="en-US" sz="2000" i="1" dirty="0"/>
              <a:t>International Public Sector Accounting Standard </a:t>
            </a:r>
            <a:r>
              <a:rPr lang="en-US" sz="2000" dirty="0"/>
              <a:t>(IPSAS)</a:t>
            </a:r>
          </a:p>
          <a:p>
            <a:pPr marL="0" indent="0">
              <a:buNone/>
            </a:pPr>
            <a:endParaRPr lang="en-US" sz="2000" dirty="0"/>
          </a:p>
        </p:txBody>
      </p:sp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3E9C1568-FFCC-4DAB-A613-39C33EECAF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659443" y="6400800"/>
            <a:ext cx="532557" cy="457200"/>
          </a:xfrm>
        </p:spPr>
        <p:txBody>
          <a:bodyPr/>
          <a:lstStyle/>
          <a:p>
            <a:pPr algn="r"/>
            <a:fld id="{C8917DDB-6779-4320-89F1-0A441ABEDE43}" type="slidenum">
              <a:rPr lang="en-US" sz="1800"/>
              <a:pPr algn="r"/>
              <a:t>88</a:t>
            </a:fld>
            <a:endParaRPr lang="en-US" sz="1800" dirty="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FB1F0629-D092-4706-A8DA-EA14575E3F41}"/>
              </a:ext>
            </a:extLst>
          </p:cNvPr>
          <p:cNvSpPr/>
          <p:nvPr/>
        </p:nvSpPr>
        <p:spPr>
          <a:xfrm>
            <a:off x="8291400" y="2275344"/>
            <a:ext cx="3543721" cy="3175991"/>
          </a:xfrm>
          <a:custGeom>
            <a:avLst/>
            <a:gdLst>
              <a:gd name="connsiteX0" fmla="*/ 0 w 4958379"/>
              <a:gd name="connsiteY0" fmla="*/ 0 h 2923265"/>
              <a:gd name="connsiteX1" fmla="*/ 4958379 w 4958379"/>
              <a:gd name="connsiteY1" fmla="*/ 0 h 2923265"/>
              <a:gd name="connsiteX2" fmla="*/ 4958379 w 4958379"/>
              <a:gd name="connsiteY2" fmla="*/ 2923265 h 2923265"/>
              <a:gd name="connsiteX3" fmla="*/ 0 w 4958379"/>
              <a:gd name="connsiteY3" fmla="*/ 2923265 h 2923265"/>
              <a:gd name="connsiteX4" fmla="*/ 0 w 4958379"/>
              <a:gd name="connsiteY4" fmla="*/ 0 h 2923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58379" h="2923265">
                <a:moveTo>
                  <a:pt x="0" y="0"/>
                </a:moveTo>
                <a:lnTo>
                  <a:pt x="4958379" y="0"/>
                </a:lnTo>
                <a:lnTo>
                  <a:pt x="4958379" y="2923265"/>
                </a:lnTo>
                <a:lnTo>
                  <a:pt x="0" y="2923265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1">
              <a:shade val="80000"/>
              <a:hueOff val="0"/>
              <a:satOff val="0"/>
              <a:lumOff val="0"/>
              <a:alphaOff val="0"/>
            </a:schemeClr>
          </a:lnRef>
          <a:fillRef idx="1">
            <a:schemeClr val="lt1">
              <a:alpha val="9000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80000" tIns="180000" rIns="216000" bIns="142240" numCol="1" spcCol="1270" anchor="t" anchorCtr="0">
            <a:noAutofit/>
          </a:bodyPr>
          <a:lstStyle/>
          <a:p>
            <a:pPr marL="228600" lvl="1" indent="-228600" algn="l" defTabSz="889000">
              <a:spcBef>
                <a:spcPts val="600"/>
              </a:spcBef>
              <a:spcAft>
                <a:spcPts val="0"/>
              </a:spcAft>
              <a:buChar char="•"/>
            </a:pP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2000" kern="1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Operasional</a:t>
            </a:r>
            <a:endParaRPr lang="id-ID" sz="2000" kern="1200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28600" lvl="1" indent="-228600" algn="l" defTabSz="889000">
              <a:spcBef>
                <a:spcPts val="600"/>
              </a:spcBef>
              <a:spcAft>
                <a:spcPts val="0"/>
              </a:spcAft>
              <a:buChar char="•"/>
            </a:pP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Neraca</a:t>
            </a:r>
            <a:endParaRPr lang="id-ID" sz="2000" kern="1200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28600" lvl="1" indent="-228600" algn="l" defTabSz="889000">
              <a:spcBef>
                <a:spcPts val="600"/>
              </a:spcBef>
              <a:spcAft>
                <a:spcPts val="0"/>
              </a:spcAft>
              <a:buChar char="•"/>
            </a:pP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Perubahan</a:t>
            </a:r>
            <a:r>
              <a:rPr lang="en-US" sz="2000" kern="1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Ekuitas</a:t>
            </a:r>
            <a:endParaRPr lang="id-ID" sz="2000" kern="1200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28600" lvl="1" indent="-228600" algn="l" defTabSz="889000">
              <a:spcBef>
                <a:spcPts val="600"/>
              </a:spcBef>
              <a:spcAft>
                <a:spcPts val="0"/>
              </a:spcAft>
              <a:buChar char="•"/>
            </a:pP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2000" kern="1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Arus</a:t>
            </a:r>
            <a:r>
              <a:rPr lang="en-US" sz="2000" kern="1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Kas</a:t>
            </a:r>
            <a:endParaRPr lang="id-ID" sz="2000" kern="1200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28600" lvl="1" indent="-228600" algn="l" defTabSz="889000">
              <a:spcBef>
                <a:spcPts val="600"/>
              </a:spcBef>
              <a:spcAft>
                <a:spcPts val="0"/>
              </a:spcAft>
              <a:buChar char="•"/>
            </a:pP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Catatan</a:t>
            </a:r>
            <a:r>
              <a:rPr lang="en-US" sz="2000" kern="1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atas</a:t>
            </a:r>
            <a:r>
              <a:rPr lang="en-US" sz="2000" kern="1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2000" kern="1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endParaRPr lang="id-ID" sz="2000" kern="1200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28600" lvl="1" indent="-228600" algn="l" defTabSz="889000">
              <a:spcBef>
                <a:spcPts val="600"/>
              </a:spcBef>
              <a:spcAft>
                <a:spcPts val="0"/>
              </a:spcAft>
              <a:buChar char="•"/>
            </a:pPr>
            <a:r>
              <a:rPr lang="en-US" sz="2000" kern="1200" dirty="0" err="1">
                <a:solidFill>
                  <a:schemeClr val="accent5">
                    <a:lumMod val="2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2000" kern="1200" dirty="0">
                <a:solidFill>
                  <a:schemeClr val="accent5">
                    <a:lumMod val="2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kern="1200" dirty="0" err="1">
                <a:solidFill>
                  <a:schemeClr val="accent5">
                    <a:lumMod val="2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Realisasi</a:t>
            </a:r>
            <a:r>
              <a:rPr lang="en-US" sz="2000" kern="1200" dirty="0">
                <a:solidFill>
                  <a:schemeClr val="accent5">
                    <a:lumMod val="2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kern="1200" dirty="0" err="1">
                <a:solidFill>
                  <a:schemeClr val="accent5">
                    <a:lumMod val="2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Anggaran</a:t>
            </a:r>
            <a:endParaRPr lang="id-ID" sz="2000" kern="1200" dirty="0">
              <a:solidFill>
                <a:schemeClr val="accent5">
                  <a:lumMod val="2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28600" lvl="1" indent="-228600" algn="l" defTabSz="889000">
              <a:spcBef>
                <a:spcPts val="600"/>
              </a:spcBef>
              <a:spcAft>
                <a:spcPts val="0"/>
              </a:spcAft>
              <a:buChar char="•"/>
            </a:pPr>
            <a:r>
              <a:rPr lang="en-US" sz="2000" kern="1200" dirty="0" err="1">
                <a:solidFill>
                  <a:schemeClr val="accent5">
                    <a:lumMod val="2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2000" kern="1200" dirty="0">
                <a:solidFill>
                  <a:schemeClr val="accent5">
                    <a:lumMod val="2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kern="1200" dirty="0" err="1">
                <a:solidFill>
                  <a:schemeClr val="accent5">
                    <a:lumMod val="2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Perubahan</a:t>
            </a:r>
            <a:r>
              <a:rPr lang="en-US" sz="2000" kern="1200" dirty="0">
                <a:solidFill>
                  <a:schemeClr val="accent5">
                    <a:lumMod val="2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SAL</a:t>
            </a:r>
            <a:endParaRPr lang="id-ID" sz="2000" kern="1200" dirty="0">
              <a:solidFill>
                <a:schemeClr val="accent5">
                  <a:lumMod val="2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440C617B-1045-436D-834D-4277B2CBA258}"/>
              </a:ext>
            </a:extLst>
          </p:cNvPr>
          <p:cNvSpPr/>
          <p:nvPr/>
        </p:nvSpPr>
        <p:spPr>
          <a:xfrm>
            <a:off x="8291399" y="1509010"/>
            <a:ext cx="3543721" cy="618272"/>
          </a:xfrm>
          <a:custGeom>
            <a:avLst/>
            <a:gdLst>
              <a:gd name="connsiteX0" fmla="*/ 0 w 4238340"/>
              <a:gd name="connsiteY0" fmla="*/ 0 h 982009"/>
              <a:gd name="connsiteX1" fmla="*/ 4238340 w 4238340"/>
              <a:gd name="connsiteY1" fmla="*/ 0 h 982009"/>
              <a:gd name="connsiteX2" fmla="*/ 4238340 w 4238340"/>
              <a:gd name="connsiteY2" fmla="*/ 982009 h 982009"/>
              <a:gd name="connsiteX3" fmla="*/ 0 w 4238340"/>
              <a:gd name="connsiteY3" fmla="*/ 982009 h 982009"/>
              <a:gd name="connsiteX4" fmla="*/ 0 w 4238340"/>
              <a:gd name="connsiteY4" fmla="*/ 0 h 982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8340" h="982009">
                <a:moveTo>
                  <a:pt x="0" y="0"/>
                </a:moveTo>
                <a:lnTo>
                  <a:pt x="4238340" y="0"/>
                </a:lnTo>
                <a:lnTo>
                  <a:pt x="4238340" y="982009"/>
                </a:lnTo>
                <a:lnTo>
                  <a:pt x="0" y="982009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shade val="8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shade val="8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69355" tIns="0" rIns="169355" bIns="0" numCol="1" spcCol="1270" anchor="ctr" anchorCtr="0">
            <a:noAutofit/>
          </a:bodyPr>
          <a:lstStyle/>
          <a:p>
            <a:pPr marL="0" lvl="0" indent="0" algn="l" defTabSz="1066800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None/>
            </a:pPr>
            <a:r>
              <a:rPr lang="en-US" sz="2000" b="1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Laporan</a:t>
            </a:r>
            <a:r>
              <a:rPr lang="en-US" sz="2000" b="1" kern="1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b="1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2000" b="1" kern="1200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SAP </a:t>
            </a:r>
            <a:r>
              <a:rPr lang="en-US" sz="2000" b="1" kern="1200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Akrual</a:t>
            </a:r>
            <a:endParaRPr lang="id-ID" sz="2000" kern="1200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722024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7C08CD26-5652-4BB6-888C-02FEEA118CD0}"/>
              </a:ext>
            </a:extLst>
          </p:cNvPr>
          <p:cNvSpPr txBox="1">
            <a:spLocks/>
          </p:cNvSpPr>
          <p:nvPr/>
        </p:nvSpPr>
        <p:spPr>
          <a:xfrm>
            <a:off x="11525838" y="6433173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fld id="{C8917DDB-6779-4320-89F1-0A441ABEDE43}" type="slidenum">
              <a:rPr lang="en-US" sz="1867"/>
              <a:pPr algn="r"/>
              <a:t>89</a:t>
            </a:fld>
            <a:endParaRPr lang="en-US" sz="1867" dirty="0"/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FBD14631-726F-49C5-89B8-7EF4885359AB}"/>
              </a:ext>
            </a:extLst>
          </p:cNvPr>
          <p:cNvSpPr txBox="1">
            <a:spLocks noChangeArrowheads="1"/>
          </p:cNvSpPr>
          <p:nvPr/>
        </p:nvSpPr>
        <p:spPr>
          <a:xfrm>
            <a:off x="2209800" y="228600"/>
            <a:ext cx="7772400" cy="609600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3733" b="1" dirty="0" err="1">
                <a:latin typeface="Fjalla One" panose="02000506040000020004" pitchFamily="2" charset="0"/>
              </a:rPr>
              <a:t>Keuangan</a:t>
            </a:r>
            <a:r>
              <a:rPr lang="en-US" sz="3733" b="1" dirty="0">
                <a:latin typeface="Fjalla One" panose="02000506040000020004" pitchFamily="2" charset="0"/>
              </a:rPr>
              <a:t> Negara</a:t>
            </a:r>
            <a:endParaRPr lang="id-ID" sz="3733" b="1" dirty="0">
              <a:latin typeface="Fjalla One" panose="02000506040000020004" pitchFamily="2" charset="0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5DA2660D-4CB2-47A3-8528-884397CFFE73}"/>
              </a:ext>
            </a:extLst>
          </p:cNvPr>
          <p:cNvSpPr txBox="1">
            <a:spLocks noChangeArrowheads="1"/>
          </p:cNvSpPr>
          <p:nvPr/>
        </p:nvSpPr>
        <p:spPr>
          <a:xfrm>
            <a:off x="1409700" y="1188789"/>
            <a:ext cx="9372600" cy="5244384"/>
          </a:xfr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0990" indent="-380990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negara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dituangkan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perencanaan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jangka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panjang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menengah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anggaran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pendapatan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&amp;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belanja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tahunan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(APBN / APBD). </a:t>
            </a:r>
          </a:p>
          <a:p>
            <a:pPr marL="380990" indent="-380990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Tata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pelaksanaan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Negara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diatur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dalam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UU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terkait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negara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yaitu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  <a:p>
            <a:pPr marL="954593" lvl="1" indent="-476239">
              <a:buFont typeface="Arial" panose="020B0604020202020204" pitchFamily="34" charset="0"/>
              <a:buChar char="•"/>
            </a:pP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UU 17/2003: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Negara</a:t>
            </a:r>
          </a:p>
          <a:p>
            <a:pPr marL="954593" lvl="1" indent="-476239">
              <a:buFont typeface="Arial" panose="020B0604020202020204" pitchFamily="34" charset="0"/>
              <a:buChar char="•"/>
            </a:pP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UU 1/2004: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Perbendaharaan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Negara –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pelaksanaan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anggaran</a:t>
            </a:r>
            <a:endParaRPr lang="en-US" sz="1867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954593" lvl="1" indent="-476239">
              <a:buFont typeface="Arial" panose="020B0604020202020204" pitchFamily="34" charset="0"/>
              <a:buChar char="•"/>
            </a:pP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UU 15/2004: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Pemeriksaan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Pengelolaan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Tanggung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Jawab </a:t>
            </a:r>
            <a:r>
              <a:rPr lang="en-US" sz="1867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1867" dirty="0">
                <a:latin typeface="Calibri" panose="020F0502020204030204" pitchFamily="34" charset="0"/>
                <a:cs typeface="Calibri" panose="020F0502020204030204" pitchFamily="34" charset="0"/>
              </a:rPr>
              <a:t> Negara</a:t>
            </a:r>
          </a:p>
          <a:p>
            <a:pPr marL="380990" indent="-380990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UU 23/2014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tentang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Pemerintahan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Daerah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menggantikan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UU 32/2004 </a:t>
            </a:r>
          </a:p>
          <a:p>
            <a:pPr marL="380990" indent="-380990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UU 6/2014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tentang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Desa</a:t>
            </a:r>
            <a:endParaRPr lang="en-US" sz="2133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380990" indent="-380990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UU lain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terkait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dengan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keuangan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negara: UU APBN, UU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Pelaksanaan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APBN.</a:t>
            </a:r>
          </a:p>
          <a:p>
            <a:pPr marL="380990" indent="-380990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Peraturan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Pemerintah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peraturan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pelaksana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lainnya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terkait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standar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barang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milik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negara,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sistem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kebijakan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133" dirty="0" err="1">
                <a:latin typeface="Calibri" panose="020F0502020204030204" pitchFamily="34" charset="0"/>
                <a:cs typeface="Calibri" panose="020F0502020204030204" pitchFamily="34" charset="0"/>
              </a:rPr>
              <a:t>akuntansi</a:t>
            </a:r>
            <a:r>
              <a:rPr lang="en-US" sz="2133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lang="id-ID" sz="2133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456540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3">
            <a:extLst>
              <a:ext uri="{FF2B5EF4-FFF2-40B4-BE49-F238E27FC236}">
                <a16:creationId xmlns:a16="http://schemas.microsoft.com/office/drawing/2014/main" id="{63D6B3E4-BDAA-4251-9F37-6B25041411E1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620501" y="6468533"/>
            <a:ext cx="571500" cy="389467"/>
          </a:xfrm>
          <a:prstGeom prst="rect">
            <a:avLst/>
          </a:prstGeom>
        </p:spPr>
        <p:txBody>
          <a:bodyPr/>
          <a:lstStyle/>
          <a:p>
            <a:pPr algn="r"/>
            <a:fld id="{C8917DDB-6779-4320-89F1-0A441ABEDE43}" type="slidenum">
              <a:rPr lang="en-US" sz="1800"/>
              <a:pPr algn="r"/>
              <a:t>90</a:t>
            </a:fld>
            <a:endParaRPr lang="en-US" sz="1800" dirty="0"/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5EA340B9-1250-48CE-A3EB-482711CCD2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1" y="365129"/>
            <a:ext cx="10515600" cy="864383"/>
          </a:xfrm>
        </p:spPr>
        <p:txBody>
          <a:bodyPr/>
          <a:lstStyle/>
          <a:p>
            <a:pPr algn="ctr"/>
            <a:r>
              <a:rPr lang="en-US" dirty="0"/>
              <a:t>IPSAS</a:t>
            </a:r>
            <a:endParaRPr lang="id-ID" dirty="0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2266F986-19E6-4B4B-8824-BD9C3598A0B7}"/>
              </a:ext>
            </a:extLst>
          </p:cNvPr>
          <p:cNvSpPr txBox="1">
            <a:spLocks/>
          </p:cNvSpPr>
          <p:nvPr/>
        </p:nvSpPr>
        <p:spPr>
          <a:xfrm>
            <a:off x="2513814" y="1332322"/>
            <a:ext cx="7038681" cy="50032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4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4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R="0" lvl="2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4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R="0" lvl="3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4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R="0" lvl="4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4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R="0" lvl="5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4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R="0" lvl="6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4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R="0" lvl="7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4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R="0" lvl="8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  <a:defRPr sz="1400" b="0" i="0" u="none" strike="noStrike" cap="none">
                <a:solidFill>
                  <a:schemeClr val="dk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marL="380990" indent="-380990" algn="l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1867" dirty="0" err="1">
                <a:solidFill>
                  <a:schemeClr val="tx1"/>
                </a:solidFill>
                <a:latin typeface="+mn-lt"/>
              </a:rPr>
              <a:t>Standar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akuntansi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pemerintahan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di dunia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mengacu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pada IPSAS.</a:t>
            </a:r>
          </a:p>
          <a:p>
            <a:pPr marL="380990" indent="-380990" algn="l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1867" dirty="0">
                <a:solidFill>
                  <a:schemeClr val="tx1"/>
                </a:solidFill>
                <a:latin typeface="+mn-lt"/>
              </a:rPr>
              <a:t>SAP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menggunakan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IPSAS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sebagai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referensi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utama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dalam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penyusunan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Standar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.</a:t>
            </a:r>
          </a:p>
          <a:p>
            <a:pPr marL="380990" indent="-380990" algn="l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1867" dirty="0">
                <a:solidFill>
                  <a:schemeClr val="tx1"/>
                </a:solidFill>
                <a:latin typeface="+mn-lt"/>
              </a:rPr>
              <a:t>BPK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menyarankan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agar KSAP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menyusun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beberapa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standar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yang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belum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ada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dalam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SAP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namun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telah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diatur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dalam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IPSAS.</a:t>
            </a:r>
          </a:p>
          <a:p>
            <a:pPr marL="380990" indent="-380990" algn="l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1867" dirty="0">
                <a:solidFill>
                  <a:schemeClr val="tx1"/>
                </a:solidFill>
                <a:latin typeface="+mn-lt"/>
              </a:rPr>
              <a:t>LKPP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menyajikan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Analisis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GAP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antara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SAP dan IPSAS</a:t>
            </a:r>
          </a:p>
          <a:p>
            <a:pPr marL="380990" indent="-380990" algn="l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1867" dirty="0">
                <a:solidFill>
                  <a:schemeClr val="tx1"/>
                </a:solidFill>
                <a:latin typeface="+mn-lt"/>
              </a:rPr>
              <a:t>IPSAS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disusun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berdasarkan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IFRS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dengan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pendekatan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:</a:t>
            </a:r>
          </a:p>
          <a:p>
            <a:pPr marL="715415" lvl="1" indent="-364058" algn="l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1867" dirty="0" err="1">
                <a:solidFill>
                  <a:schemeClr val="tx1"/>
                </a:solidFill>
                <a:latin typeface="+mn-lt"/>
              </a:rPr>
              <a:t>Standar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khusus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IPSAS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jikg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tidak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ada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IFRS yang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mengatur</a:t>
            </a:r>
            <a:endParaRPr lang="en-US" sz="1867" dirty="0">
              <a:solidFill>
                <a:schemeClr val="tx1"/>
              </a:solidFill>
              <a:latin typeface="+mn-lt"/>
            </a:endParaRPr>
          </a:p>
          <a:p>
            <a:pPr marL="715415" lvl="1" indent="-364058" algn="l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1867" dirty="0" err="1">
                <a:solidFill>
                  <a:schemeClr val="tx1"/>
                </a:solidFill>
                <a:latin typeface="+mn-lt"/>
              </a:rPr>
              <a:t>Modifikasi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jika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terdapat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perbedaan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konsep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antara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pengaturan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pada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sektor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public dan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privat</a:t>
            </a:r>
            <a:endParaRPr lang="en-US" sz="1867" dirty="0">
              <a:solidFill>
                <a:schemeClr val="tx1"/>
              </a:solidFill>
              <a:latin typeface="+mn-lt"/>
            </a:endParaRPr>
          </a:p>
          <a:p>
            <a:pPr marL="715415" lvl="1" indent="-364058" algn="l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1867" dirty="0" err="1">
                <a:solidFill>
                  <a:schemeClr val="tx1"/>
                </a:solidFill>
                <a:latin typeface="+mn-lt"/>
              </a:rPr>
              <a:t>Modifikasi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hanya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dilakukan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dengan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menyesuaikan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istilah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yang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lebih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tepat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untuk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</a:t>
            </a:r>
            <a:r>
              <a:rPr lang="en-US" sz="1867" dirty="0" err="1">
                <a:solidFill>
                  <a:schemeClr val="tx1"/>
                </a:solidFill>
                <a:latin typeface="+mn-lt"/>
              </a:rPr>
              <a:t>sektor</a:t>
            </a:r>
            <a:r>
              <a:rPr lang="en-US" sz="1867" dirty="0">
                <a:solidFill>
                  <a:schemeClr val="tx1"/>
                </a:solidFill>
                <a:latin typeface="+mn-lt"/>
              </a:rPr>
              <a:t> public.</a:t>
            </a:r>
          </a:p>
          <a:p>
            <a:pPr marL="380990" indent="-380990" algn="l">
              <a:spcBef>
                <a:spcPts val="800"/>
              </a:spcBef>
              <a:buFont typeface="Arial" panose="020B0604020202020204" pitchFamily="34" charset="0"/>
              <a:buChar char="•"/>
            </a:pPr>
            <a:r>
              <a:rPr lang="en-US" sz="2133" dirty="0">
                <a:solidFill>
                  <a:schemeClr val="tx1"/>
                </a:solidFill>
                <a:latin typeface="+mn-lt"/>
              </a:rPr>
              <a:t>IPSAS </a:t>
            </a:r>
            <a:r>
              <a:rPr lang="en-US" sz="2133" dirty="0" err="1">
                <a:solidFill>
                  <a:schemeClr val="tx1"/>
                </a:solidFill>
                <a:latin typeface="+mn-lt"/>
              </a:rPr>
              <a:t>disusun</a:t>
            </a:r>
            <a:r>
              <a:rPr lang="en-US" sz="2133" dirty="0">
                <a:solidFill>
                  <a:schemeClr val="tx1"/>
                </a:solidFill>
                <a:latin typeface="+mn-lt"/>
              </a:rPr>
              <a:t> oleh </a:t>
            </a:r>
            <a:r>
              <a:rPr lang="en-US" sz="2133" b="1" i="1" dirty="0">
                <a:solidFill>
                  <a:schemeClr val="tx1"/>
                </a:solidFill>
                <a:latin typeface="+mn-lt"/>
              </a:rPr>
              <a:t>IPSAS Board</a:t>
            </a:r>
          </a:p>
          <a:p>
            <a:pPr marL="380990" indent="-380990" algn="l">
              <a:spcBef>
                <a:spcPts val="800"/>
              </a:spcBef>
              <a:buFont typeface="Arial" panose="020B0604020202020204" pitchFamily="34" charset="0"/>
              <a:buChar char="•"/>
            </a:pPr>
            <a:endParaRPr lang="id-ID" sz="1867" dirty="0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0532608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7C08CD26-5652-4BB6-888C-02FEEA118CD0}"/>
              </a:ext>
            </a:extLst>
          </p:cNvPr>
          <p:cNvSpPr txBox="1">
            <a:spLocks/>
          </p:cNvSpPr>
          <p:nvPr/>
        </p:nvSpPr>
        <p:spPr>
          <a:xfrm>
            <a:off x="11525838" y="6433173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fld id="{C8917DDB-6779-4320-89F1-0A441ABEDE43}" type="slidenum">
              <a:rPr lang="en-US" sz="1867"/>
              <a:pPr algn="r"/>
              <a:t>91</a:t>
            </a:fld>
            <a:endParaRPr lang="en-US" sz="1867" dirty="0"/>
          </a:p>
        </p:txBody>
      </p:sp>
      <p:sp>
        <p:nvSpPr>
          <p:cNvPr id="3" name="TextBox 6">
            <a:extLst>
              <a:ext uri="{FF2B5EF4-FFF2-40B4-BE49-F238E27FC236}">
                <a16:creationId xmlns:a16="http://schemas.microsoft.com/office/drawing/2014/main" id="{B0C342E7-FB67-4DB1-B445-BA9E1030C2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25891" y="4309023"/>
            <a:ext cx="2971800" cy="807915"/>
          </a:xfrm>
          <a:prstGeom prst="rect">
            <a:avLst/>
          </a:prstGeom>
          <a:ln>
            <a:headEnd/>
            <a:tailEnd/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wrap="square" lIns="68580" tIns="34291" rIns="68580" bIns="34291">
            <a:spAutoFit/>
          </a:bodyPr>
          <a:lstStyle/>
          <a:p>
            <a:pPr algn="ctr"/>
            <a:r>
              <a:rPr lang="id-ID" sz="24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STANDAR AKUNTANSI PEMERINTAHAN</a:t>
            </a:r>
          </a:p>
        </p:txBody>
      </p:sp>
      <p:graphicFrame>
        <p:nvGraphicFramePr>
          <p:cNvPr id="4" name="Diagram 3">
            <a:extLst>
              <a:ext uri="{FF2B5EF4-FFF2-40B4-BE49-F238E27FC236}">
                <a16:creationId xmlns:a16="http://schemas.microsoft.com/office/drawing/2014/main" id="{29227E74-988E-46E9-8212-C4227F87FB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36195113"/>
              </p:ext>
            </p:extLst>
          </p:nvPr>
        </p:nvGraphicFramePr>
        <p:xfrm>
          <a:off x="5511443" y="2184663"/>
          <a:ext cx="5071717" cy="3973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5" name="Down Arrow Callout 8">
            <a:extLst>
              <a:ext uri="{FF2B5EF4-FFF2-40B4-BE49-F238E27FC236}">
                <a16:creationId xmlns:a16="http://schemas.microsoft.com/office/drawing/2014/main" id="{C5F7C15F-0957-49C3-97E5-D18CB229F066}"/>
              </a:ext>
            </a:extLst>
          </p:cNvPr>
          <p:cNvSpPr/>
          <p:nvPr/>
        </p:nvSpPr>
        <p:spPr>
          <a:xfrm>
            <a:off x="5516885" y="1346592"/>
            <a:ext cx="5066276" cy="830997"/>
          </a:xfrm>
          <a:prstGeom prst="down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id-ID" sz="2400" b="1" dirty="0">
                <a:solidFill>
                  <a:schemeClr val="accent1">
                    <a:lumMod val="1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Disertai Publikasi Lainnya</a:t>
            </a:r>
          </a:p>
        </p:txBody>
      </p:sp>
      <p:graphicFrame>
        <p:nvGraphicFramePr>
          <p:cNvPr id="7" name="Diagram 6">
            <a:extLst>
              <a:ext uri="{FF2B5EF4-FFF2-40B4-BE49-F238E27FC236}">
                <a16:creationId xmlns:a16="http://schemas.microsoft.com/office/drawing/2014/main" id="{3608D676-8E4D-47BE-B6DD-20EE4B260FF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2552271"/>
              </p:ext>
            </p:extLst>
          </p:nvPr>
        </p:nvGraphicFramePr>
        <p:xfrm>
          <a:off x="1143001" y="1483150"/>
          <a:ext cx="4373884" cy="267721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8" r:lo="rId9" r:qs="rId10" r:cs="rId11"/>
          </a:graphicData>
        </a:graphic>
      </p:graphicFrame>
      <p:sp>
        <p:nvSpPr>
          <p:cNvPr id="8" name="Title 1">
            <a:extLst>
              <a:ext uri="{FF2B5EF4-FFF2-40B4-BE49-F238E27FC236}">
                <a16:creationId xmlns:a16="http://schemas.microsoft.com/office/drawing/2014/main" id="{5F1D2EE3-0B04-4268-97C1-2492EB55A5D4}"/>
              </a:ext>
            </a:extLst>
          </p:cNvPr>
          <p:cNvSpPr txBox="1">
            <a:spLocks/>
          </p:cNvSpPr>
          <p:nvPr/>
        </p:nvSpPr>
        <p:spPr>
          <a:xfrm>
            <a:off x="1143002" y="140554"/>
            <a:ext cx="9900559" cy="830997"/>
          </a:xfrm>
          <a:prstGeom prst="rect">
            <a:avLst/>
          </a:prstGeom>
        </p:spPr>
        <p:txBody>
          <a:bodyPr vert="horz" lIns="57151" tIns="28575" rIns="57151" bIns="28575" rtlCol="0" anchor="ctr">
            <a:noAutofit/>
          </a:bodyPr>
          <a:lstStyle>
            <a:lvl1pPr algn="l" defTabSz="109728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5760" kern="1200" spc="-6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id-ID" sz="2800" b="1" dirty="0">
                <a:solidFill>
                  <a:schemeClr val="tx1"/>
                </a:solidFill>
                <a:latin typeface="+mn-lt"/>
                <a:cs typeface="Arial" pitchFamily="34" charset="0"/>
              </a:rPr>
              <a:t>STRUKTUR STANDAR AKUNTANSI PEMERINTAHAN</a:t>
            </a:r>
            <a:endParaRPr lang="id-ID" sz="2800" b="1" dirty="0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57432919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7C08CD26-5652-4BB6-888C-02FEEA118CD0}"/>
              </a:ext>
            </a:extLst>
          </p:cNvPr>
          <p:cNvSpPr txBox="1">
            <a:spLocks/>
          </p:cNvSpPr>
          <p:nvPr/>
        </p:nvSpPr>
        <p:spPr>
          <a:xfrm>
            <a:off x="11525838" y="6433173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fld id="{C8917DDB-6779-4320-89F1-0A441ABEDE43}" type="slidenum">
              <a:rPr lang="en-US" sz="1867"/>
              <a:pPr algn="r"/>
              <a:t>92</a:t>
            </a:fld>
            <a:endParaRPr lang="en-US" sz="1867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3132DD9-3093-4292-A9A8-FC7D9AAB77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51327" y="131751"/>
            <a:ext cx="10262000" cy="763600"/>
          </a:xfrm>
        </p:spPr>
        <p:txBody>
          <a:bodyPr/>
          <a:lstStyle/>
          <a:p>
            <a:r>
              <a:rPr lang="id-ID" sz="2667" b="1" dirty="0">
                <a:cs typeface="Arial" panose="020B0604020202020204" pitchFamily="34" charset="0"/>
              </a:rPr>
              <a:t>Pernyataan </a:t>
            </a:r>
            <a:r>
              <a:rPr lang="en-US" sz="2667" b="1" dirty="0" err="1">
                <a:cs typeface="Arial" panose="020B0604020202020204" pitchFamily="34" charset="0"/>
              </a:rPr>
              <a:t>Standar</a:t>
            </a:r>
            <a:r>
              <a:rPr lang="id-ID" sz="2667" b="1" dirty="0">
                <a:cs typeface="Arial" panose="020B0604020202020204" pitchFamily="34" charset="0"/>
              </a:rPr>
              <a:t> Akuntansi Pemerintahan</a:t>
            </a:r>
            <a:br>
              <a:rPr lang="en-US" sz="2667" b="1" dirty="0">
                <a:cs typeface="Arial" panose="020B0604020202020204" pitchFamily="34" charset="0"/>
              </a:rPr>
            </a:br>
            <a:endParaRPr lang="en-ID" sz="2667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A1566CC3-4FA3-4555-B999-A795E4EB9EE0}"/>
              </a:ext>
            </a:extLst>
          </p:cNvPr>
          <p:cNvGraphicFramePr>
            <a:graphicFrameLocks noGrp="1"/>
          </p:cNvGraphicFramePr>
          <p:nvPr/>
        </p:nvGraphicFramePr>
        <p:xfrm>
          <a:off x="868652" y="1154595"/>
          <a:ext cx="10210800" cy="55778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270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8377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42901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endParaRPr lang="id-ID" sz="1500" b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2000" b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</a:t>
                      </a:r>
                      <a:endParaRPr lang="id-ID" sz="2000" b="1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endParaRPr lang="id-ID" sz="15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Kerangka Konseptual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</a:t>
                      </a:r>
                      <a:r>
                        <a:rPr lang="id-ID" sz="1500" baseline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01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Penyajian Laporan Keuangan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02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Laporan Realisasi Anggaran Berbasis Kas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03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Laporan Arus Kas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04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Catatan atas Laporan Keuangan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05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Akuntansi Persediaan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06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d-ID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Akuntansi Investasi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id-ID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(Revisi 2016)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– PMK 223/2016</a:t>
                      </a:r>
                      <a:endParaRPr kumimoji="0" lang="id-ID" sz="1500" kern="12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07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Akuntansi Aset Tetap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08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Akuntansi Konstruksi dalam Pengerjaan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 marL="0" algn="l" rtl="0" eaLnBrk="1" latinLnBrk="0" hangingPunct="1">
                        <a:lnSpc>
                          <a:spcPct val="90000"/>
                        </a:lnSpc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PSAP 09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Akuntansi Kewajiban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70917">
                <a:tc>
                  <a:txBody>
                    <a:bodyPr/>
                    <a:lstStyle/>
                    <a:p>
                      <a:pPr marL="0" algn="l" rtl="0" eaLnBrk="1" latinLnBrk="0" hangingPunct="1">
                        <a:lnSpc>
                          <a:spcPct val="90000"/>
                        </a:lnSpc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PSAP 10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K</a:t>
                      </a:r>
                      <a:r>
                        <a:rPr kumimoji="0" lang="id-ID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oreksi Kesalahan, Perubahan Kebijakan Akuntansi, Perubahan Estimasi Akuntansi &amp; Operasi yang Tidak Dilanjutkan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PMK 221/2020</a:t>
                      </a:r>
                      <a:endParaRPr kumimoji="0" lang="id-ID" sz="1500" kern="12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 marL="0" algn="l" rtl="0" eaLnBrk="1" latinLnBrk="0" hangingPunct="1">
                        <a:lnSpc>
                          <a:spcPct val="90000"/>
                        </a:lnSpc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PSAP 11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Laporan Keuangan Konsolidasian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5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12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d-ID" sz="150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Laporan Operasional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749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15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13</a:t>
                      </a:r>
                      <a:endParaRPr lang="id-ID" sz="15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Penyajian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id-ID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Badan Layanan Umum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PMK 217/2015</a:t>
                      </a:r>
                      <a:endParaRPr kumimoji="0" lang="id-ID" sz="1500" kern="12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2608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15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14</a:t>
                      </a:r>
                      <a:endParaRPr lang="id-ID" sz="15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100583" marR="10058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Aset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Tak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Berwujud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- PMK 90/2019</a:t>
                      </a:r>
                      <a:endParaRPr kumimoji="0" lang="id-ID" sz="1500" kern="12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marL="100583" marR="10058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5673941"/>
                  </a:ext>
                </a:extLst>
              </a:tr>
              <a:tr h="292608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15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15</a:t>
                      </a:r>
                      <a:endParaRPr lang="id-ID" sz="15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100583" marR="10058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Peristiwa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setelah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Tanggal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Pelaporan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Keuangan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– PMK 157 / 2020</a:t>
                      </a:r>
                      <a:endParaRPr kumimoji="0" lang="id-ID" sz="1500" kern="12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marL="100583" marR="10058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2546955"/>
                  </a:ext>
                </a:extLst>
              </a:tr>
              <a:tr h="292608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15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16</a:t>
                      </a:r>
                      <a:endParaRPr lang="id-ID" sz="15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100583" marR="10058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Perjanjian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Konsesi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Jasa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–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Pemberi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Konsesi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– PMK  84 / 2021</a:t>
                      </a:r>
                      <a:endParaRPr kumimoji="0" lang="id-ID" sz="1500" kern="12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marL="100583" marR="10058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6093252"/>
                  </a:ext>
                </a:extLst>
              </a:tr>
              <a:tr h="292608"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15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PSAP 17</a:t>
                      </a:r>
                      <a:endParaRPr lang="id-ID" sz="15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100583" marR="10058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Properti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n-US" sz="1500" kern="1200" dirty="0" err="1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Investasi</a:t>
                      </a:r>
                      <a:r>
                        <a:rPr kumimoji="0" lang="en-US" sz="1500" kern="1200" dirty="0">
                          <a:solidFill>
                            <a:srgbClr val="FF0000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– PMK  85 / 2021</a:t>
                      </a:r>
                      <a:endParaRPr kumimoji="0" lang="id-ID" sz="1500" kern="1200" dirty="0">
                        <a:solidFill>
                          <a:srgbClr val="FF0000"/>
                        </a:solidFill>
                        <a:latin typeface="Calibri" panose="020F0502020204030204" pitchFamily="34" charset="0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marL="100583" marR="10058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5448609"/>
                  </a:ext>
                </a:extLst>
              </a:tr>
            </a:tbl>
          </a:graphicData>
        </a:graphic>
      </p:graphicFrame>
      <p:sp>
        <p:nvSpPr>
          <p:cNvPr id="5" name="Title 1">
            <a:extLst>
              <a:ext uri="{FF2B5EF4-FFF2-40B4-BE49-F238E27FC236}">
                <a16:creationId xmlns:a16="http://schemas.microsoft.com/office/drawing/2014/main" id="{EB805311-27F4-4AB6-9322-D9C44526342E}"/>
              </a:ext>
            </a:extLst>
          </p:cNvPr>
          <p:cNvSpPr txBox="1">
            <a:spLocks/>
          </p:cNvSpPr>
          <p:nvPr/>
        </p:nvSpPr>
        <p:spPr>
          <a:xfrm>
            <a:off x="1846023" y="152401"/>
            <a:ext cx="8460940" cy="742951"/>
          </a:xfrm>
          <a:prstGeom prst="rect">
            <a:avLst/>
          </a:prstGeom>
        </p:spPr>
        <p:txBody>
          <a:bodyPr vert="horz" lIns="57151" tIns="28575" rIns="57151" bIns="28575" rtlCol="0" anchor="ctr">
            <a:normAutofit/>
          </a:bodyPr>
          <a:lstStyle>
            <a:lvl1pPr algn="l" defTabSz="109728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5760" kern="1200" spc="-6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endParaRPr lang="en-US" sz="2400" b="1" dirty="0">
              <a:solidFill>
                <a:schemeClr val="tx1"/>
              </a:solidFill>
              <a:latin typeface="+mn-lt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1705413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7C08CD26-5652-4BB6-888C-02FEEA118CD0}"/>
              </a:ext>
            </a:extLst>
          </p:cNvPr>
          <p:cNvSpPr txBox="1">
            <a:spLocks/>
          </p:cNvSpPr>
          <p:nvPr/>
        </p:nvSpPr>
        <p:spPr>
          <a:xfrm>
            <a:off x="11525838" y="6433173"/>
            <a:ext cx="666161" cy="424827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fld id="{C8917DDB-6779-4320-89F1-0A441ABEDE43}" type="slidenum">
              <a:rPr lang="en-US" sz="1867"/>
              <a:pPr algn="r"/>
              <a:t>93</a:t>
            </a:fld>
            <a:endParaRPr lang="en-US" sz="1867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3132DD9-3093-4292-A9A8-FC7D9AAB77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51327" y="131751"/>
            <a:ext cx="10262000" cy="763600"/>
          </a:xfrm>
        </p:spPr>
        <p:txBody>
          <a:bodyPr/>
          <a:lstStyle/>
          <a:p>
            <a:r>
              <a:rPr lang="id-ID" sz="2667" b="1" dirty="0">
                <a:cs typeface="Arial" panose="020B0604020202020204" pitchFamily="34" charset="0"/>
              </a:rPr>
              <a:t>Interpretasi Pernyataan </a:t>
            </a:r>
            <a:r>
              <a:rPr lang="en-US" sz="2667" b="1" dirty="0" err="1">
                <a:cs typeface="Arial" panose="020B0604020202020204" pitchFamily="34" charset="0"/>
              </a:rPr>
              <a:t>Standar</a:t>
            </a:r>
            <a:r>
              <a:rPr lang="id-ID" sz="2667" b="1" dirty="0">
                <a:cs typeface="Arial" panose="020B0604020202020204" pitchFamily="34" charset="0"/>
              </a:rPr>
              <a:t> Akuntansi Pemerintahan</a:t>
            </a:r>
            <a:br>
              <a:rPr lang="en-US" sz="2667" b="1" dirty="0">
                <a:cs typeface="Arial" panose="020B0604020202020204" pitchFamily="34" charset="0"/>
              </a:rPr>
            </a:br>
            <a:br>
              <a:rPr lang="en-US" sz="2667" b="1" dirty="0">
                <a:cs typeface="Arial" panose="020B0604020202020204" pitchFamily="34" charset="0"/>
              </a:rPr>
            </a:br>
            <a:endParaRPr lang="en-ID" sz="2667" dirty="0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B805311-27F4-4AB6-9322-D9C44526342E}"/>
              </a:ext>
            </a:extLst>
          </p:cNvPr>
          <p:cNvSpPr txBox="1">
            <a:spLocks/>
          </p:cNvSpPr>
          <p:nvPr/>
        </p:nvSpPr>
        <p:spPr>
          <a:xfrm>
            <a:off x="1846023" y="152401"/>
            <a:ext cx="8460940" cy="742951"/>
          </a:xfrm>
          <a:prstGeom prst="rect">
            <a:avLst/>
          </a:prstGeom>
        </p:spPr>
        <p:txBody>
          <a:bodyPr vert="horz" lIns="57151" tIns="28575" rIns="57151" bIns="28575" rtlCol="0" anchor="ctr">
            <a:normAutofit/>
          </a:bodyPr>
          <a:lstStyle>
            <a:lvl1pPr algn="l" defTabSz="109728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5760" kern="1200" spc="-6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endParaRPr lang="en-US" sz="2400" b="1" dirty="0">
              <a:solidFill>
                <a:schemeClr val="tx1"/>
              </a:solidFill>
              <a:latin typeface="+mn-lt"/>
              <a:cs typeface="Arial" panose="020B0604020202020204" pitchFamily="34" charset="0"/>
            </a:endParaRP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F989B932-86EB-4B09-BC3D-03AF388332D4}"/>
              </a:ext>
            </a:extLst>
          </p:cNvPr>
          <p:cNvGraphicFramePr>
            <a:graphicFrameLocks noGrp="1"/>
          </p:cNvGraphicFramePr>
          <p:nvPr/>
        </p:nvGraphicFramePr>
        <p:xfrm>
          <a:off x="1143001" y="1184151"/>
          <a:ext cx="9997580" cy="17860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75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3500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61">
                <a:tc>
                  <a:txBody>
                    <a:bodyPr/>
                    <a:lstStyle/>
                    <a:p>
                      <a:endParaRPr lang="id-ID" sz="15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9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Interpretasi</a:t>
                      </a:r>
                      <a:r>
                        <a:rPr lang="id-ID" sz="19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PSAP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2421">
                <a:tc>
                  <a:txBody>
                    <a:bodyPr/>
                    <a:lstStyle/>
                    <a:p>
                      <a:r>
                        <a:rPr lang="en-US" sz="16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Interpreta</a:t>
                      </a:r>
                      <a:r>
                        <a:rPr lang="id-ID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si</a:t>
                      </a:r>
                      <a:r>
                        <a:rPr lang="en-US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No 1</a:t>
                      </a:r>
                      <a:endParaRPr lang="id-ID" sz="16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Transa</a:t>
                      </a:r>
                      <a:r>
                        <a:rPr lang="id-ID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ksi</a:t>
                      </a:r>
                      <a:r>
                        <a:rPr lang="id-ID" sz="1600" baseline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Mata Uang Asing</a:t>
                      </a:r>
                      <a:endParaRPr lang="id-ID" sz="16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2421">
                <a:tc>
                  <a:txBody>
                    <a:bodyPr/>
                    <a:lstStyle/>
                    <a:p>
                      <a:r>
                        <a:rPr lang="en-US" sz="16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Interpreta</a:t>
                      </a:r>
                      <a:r>
                        <a:rPr lang="id-ID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si</a:t>
                      </a:r>
                      <a:r>
                        <a:rPr lang="en-US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No 2</a:t>
                      </a:r>
                      <a:endParaRPr lang="id-ID" sz="16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d-ID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Pengakuan Pendapatan pada Bendahara Umum Negara/Daerah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2421">
                <a:tc>
                  <a:txBody>
                    <a:bodyPr/>
                    <a:lstStyle/>
                    <a:p>
                      <a:r>
                        <a:rPr lang="en-US" sz="16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Interpreta</a:t>
                      </a:r>
                      <a:r>
                        <a:rPr lang="id-ID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si</a:t>
                      </a:r>
                      <a:r>
                        <a:rPr lang="en-US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No 3</a:t>
                      </a:r>
                      <a:endParaRPr lang="id-ID" sz="16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d-ID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Pengakuan Belanja pada Bendahara Umum Negara/Daerah</a:t>
                      </a: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0671">
                <a:tc>
                  <a:txBody>
                    <a:bodyPr/>
                    <a:lstStyle/>
                    <a:p>
                      <a:r>
                        <a:rPr lang="en-US" sz="16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Interpreta</a:t>
                      </a:r>
                      <a:r>
                        <a:rPr lang="id-ID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si</a:t>
                      </a:r>
                      <a:r>
                        <a:rPr lang="en-US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No 4</a:t>
                      </a:r>
                      <a:endParaRPr lang="id-ID" sz="16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d-ID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Perubahan Kebijakan Akuntansi dan Koreksi Kesalahan tanpa Penyajian Kembali</a:t>
                      </a:r>
                      <a:r>
                        <a:rPr lang="en-US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6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Laporan</a:t>
                      </a:r>
                      <a:r>
                        <a:rPr lang="en-US" sz="16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6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Keuangan</a:t>
                      </a:r>
                      <a:endParaRPr lang="id-ID" sz="16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79" marR="68579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51BA8898-3480-4524-BA98-A1D35A146FC0}"/>
              </a:ext>
            </a:extLst>
          </p:cNvPr>
          <p:cNvGraphicFramePr>
            <a:graphicFrameLocks noGrp="1"/>
          </p:cNvGraphicFramePr>
          <p:nvPr/>
        </p:nvGraphicFramePr>
        <p:xfrm>
          <a:off x="1142543" y="3462556"/>
          <a:ext cx="10009224" cy="31928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12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319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78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682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2421">
                <a:tc>
                  <a:txBody>
                    <a:bodyPr/>
                    <a:lstStyle/>
                    <a:p>
                      <a:pPr algn="ctr"/>
                      <a:r>
                        <a:rPr lang="id-ID" sz="1600" b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No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d-ID" sz="1600" b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</a:t>
                      </a:r>
                      <a:r>
                        <a:rPr lang="id-ID" sz="1600" b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ahun 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id-ID" sz="1600" b="1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Keterangan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37"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01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15 Akuntansi Aset Tetap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2014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Mengganti Bultek 09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37"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02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16 Akuntansi</a:t>
                      </a:r>
                      <a:r>
                        <a:rPr lang="id-ID" sz="1600" b="0" baseline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Piutang</a:t>
                      </a:r>
                      <a:endParaRPr lang="id-ID" sz="1600" b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2014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Mengganti Bultek 16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8037"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03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17 Akuntansi Aset tak Berwujud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2014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Mengganti Bultek 11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37"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04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18 Akuntansi Penyusutan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2014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Mengganti Bultek 05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37"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05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19 Akuntansi</a:t>
                      </a:r>
                      <a:r>
                        <a:rPr lang="id-ID" sz="1600" b="0" baseline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Belanja Bantuan Sosial</a:t>
                      </a:r>
                      <a:endParaRPr lang="id-ID" sz="1600" b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2015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Mengganti Bultek 10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8037"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06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20 Akuntansi Kerugian Negara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2015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</a:t>
                      </a:r>
                      <a:r>
                        <a:rPr lang="id-ID" sz="1600" b="0" baseline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Baru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037"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07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21 Akuntansi Transfer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2015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Baru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8037"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08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22 Akuntansi Utang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2015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Baru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8037"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09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23 Akuntansi</a:t>
                      </a:r>
                      <a:r>
                        <a:rPr lang="id-ID" sz="1600" b="0" baseline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Pendapatan non Perpajakan</a:t>
                      </a:r>
                      <a:endParaRPr lang="id-ID" sz="1600" b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2016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Baru (berlaku 2017)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8037"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10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109728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24 Akuntansi</a:t>
                      </a:r>
                      <a:r>
                        <a:rPr lang="id-ID" sz="1600" b="0" baseline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Pendapatan Perpajakan</a:t>
                      </a:r>
                      <a:endParaRPr lang="id-ID" sz="1600" b="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2016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</a:pPr>
                      <a:r>
                        <a:rPr lang="id-ID" sz="16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Bultek Baru (berlaku 2017)</a:t>
                      </a:r>
                    </a:p>
                  </a:txBody>
                  <a:tcPr marL="68580" marR="68580" marT="34291" marB="342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9" name="Title 1">
            <a:extLst>
              <a:ext uri="{FF2B5EF4-FFF2-40B4-BE49-F238E27FC236}">
                <a16:creationId xmlns:a16="http://schemas.microsoft.com/office/drawing/2014/main" id="{3FC8EF87-3DC6-42E5-B481-E63FB39757D8}"/>
              </a:ext>
            </a:extLst>
          </p:cNvPr>
          <p:cNvSpPr txBox="1">
            <a:spLocks/>
          </p:cNvSpPr>
          <p:nvPr/>
        </p:nvSpPr>
        <p:spPr>
          <a:xfrm>
            <a:off x="1978477" y="3039261"/>
            <a:ext cx="8505945" cy="458640"/>
          </a:xfrm>
          <a:prstGeom prst="rect">
            <a:avLst/>
          </a:prstGeom>
        </p:spPr>
        <p:txBody>
          <a:bodyPr vert="horz" lIns="57151" tIns="28575" rIns="57151" bIns="28575" rtlCol="0" anchor="ctr">
            <a:normAutofit/>
          </a:bodyPr>
          <a:lstStyle>
            <a:lvl1pPr algn="l" defTabSz="109728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5760" kern="1200" spc="-6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id-ID" sz="1867" b="1" dirty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Buletin Teknis </a:t>
            </a:r>
            <a:r>
              <a:rPr lang="en-US" sz="1867" b="1" dirty="0" err="1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Standar</a:t>
            </a:r>
            <a:r>
              <a:rPr lang="id-ID" sz="1867" b="1" dirty="0">
                <a:solidFill>
                  <a:schemeClr val="tx1"/>
                </a:solidFill>
                <a:latin typeface="+mn-lt"/>
                <a:cs typeface="Arial" panose="020B0604020202020204" pitchFamily="34" charset="0"/>
              </a:rPr>
              <a:t> Akuntansi Pemerintahan</a:t>
            </a:r>
            <a:endParaRPr lang="en-US" sz="1867" b="1" dirty="0">
              <a:solidFill>
                <a:schemeClr val="tx1"/>
              </a:solidFill>
              <a:latin typeface="+mn-lt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9645662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1444D1C4-F409-43E0-B52D-E6477FE50D67}"/>
              </a:ext>
            </a:extLst>
          </p:cNvPr>
          <p:cNvSpPr/>
          <p:nvPr/>
        </p:nvSpPr>
        <p:spPr>
          <a:xfrm>
            <a:off x="3657600" y="3788664"/>
            <a:ext cx="5486400" cy="120032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Dwi Martani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- </a:t>
            </a:r>
            <a:r>
              <a:rPr kumimoji="0" lang="id-ID" sz="18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+62</a:t>
            </a:r>
            <a:r>
              <a:rPr kumimoji="0" lang="id-ID" sz="18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81318227080</a:t>
            </a:r>
          </a:p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800" b="1" i="0" u="sng" strike="noStrike" kern="1200" cap="none" spc="0" normalizeH="0" baseline="0" noProof="0" dirty="0">
                <a:ln>
                  <a:noFill/>
                </a:ln>
                <a:solidFill>
                  <a:srgbClr val="F4EBD4">
                    <a:lumMod val="25000"/>
                  </a:srgbClr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martani@ui.ac.id</a:t>
            </a:r>
            <a:r>
              <a:rPr kumimoji="0" lang="id-ID" sz="1800" b="1" i="0" u="sng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  <a:r>
              <a:rPr kumimoji="0" lang="id-ID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atau </a:t>
            </a:r>
            <a:r>
              <a:rPr kumimoji="0" lang="id-ID" sz="1800" b="1" i="0" u="none" strike="noStrike" kern="1200" cap="none" spc="0" normalizeH="0" baseline="0" noProof="0" dirty="0">
                <a:ln>
                  <a:noFill/>
                </a:ln>
                <a:solidFill>
                  <a:srgbClr val="F4EBD4">
                    <a:lumMod val="25000"/>
                  </a:srgbClr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d</a:t>
            </a:r>
            <a:r>
              <a:rPr kumimoji="0" lang="id-ID" sz="1800" b="1" i="0" u="none" strike="noStrike" kern="1200" cap="none" spc="0" normalizeH="0" baseline="0" noProof="0" dirty="0">
                <a:ln>
                  <a:noFill/>
                </a:ln>
                <a:solidFill>
                  <a:srgbClr val="F4EBD4">
                    <a:lumMod val="25000"/>
                  </a:srgbClr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wimartani@yahoo.com</a:t>
            </a:r>
            <a:endParaRPr kumimoji="0" lang="id-ID" sz="1800" b="1" i="0" u="none" strike="noStrike" kern="1200" cap="none" spc="0" normalizeH="0" baseline="0" noProof="0" dirty="0">
              <a:ln>
                <a:noFill/>
              </a:ln>
              <a:solidFill>
                <a:srgbClr val="F4EBD4">
                  <a:lumMod val="25000"/>
                </a:srgbClr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hlinkClick r:id="rId3"/>
              </a:rPr>
              <a:t>http://staff.blog.ui.ac.id/martani/</a:t>
            </a:r>
            <a:endParaRPr kumimoji="0" lang="id-ID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hlinkClick r:id="rId4"/>
              </a:rPr>
              <a:t>http://dwimartani.com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pic>
        <p:nvPicPr>
          <p:cNvPr id="7" name="Picture 6" descr="A picture containing chart&#10;&#10;Description automatically generated">
            <a:extLst>
              <a:ext uri="{FF2B5EF4-FFF2-40B4-BE49-F238E27FC236}">
                <a16:creationId xmlns:a16="http://schemas.microsoft.com/office/drawing/2014/main" id="{B173C84E-11EB-D540-872D-2CE463360D08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154000"/>
                    </a14:imgEffect>
                    <a14:imgEffect>
                      <a14:brightnessContrast contrast="-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36522" b="37391"/>
          <a:stretch/>
        </p:blipFill>
        <p:spPr>
          <a:xfrm>
            <a:off x="-228600" y="1648239"/>
            <a:ext cx="13258800" cy="2161761"/>
          </a:xfrm>
          <a:prstGeom prst="rect">
            <a:avLst/>
          </a:prstGeom>
        </p:spPr>
      </p:pic>
      <p:sp>
        <p:nvSpPr>
          <p:cNvPr id="5" name="Slide Number Placeholder 1">
            <a:extLst>
              <a:ext uri="{FF2B5EF4-FFF2-40B4-BE49-F238E27FC236}">
                <a16:creationId xmlns:a16="http://schemas.microsoft.com/office/drawing/2014/main" id="{CCF52285-C770-CA44-9509-FAC9907EB8DE}"/>
              </a:ext>
            </a:extLst>
          </p:cNvPr>
          <p:cNvSpPr txBox="1">
            <a:spLocks/>
          </p:cNvSpPr>
          <p:nvPr/>
        </p:nvSpPr>
        <p:spPr>
          <a:xfrm>
            <a:off x="11049000" y="6400800"/>
            <a:ext cx="1143000" cy="4572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1828434" rtl="0" eaLnBrk="1" latinLnBrk="0" hangingPunct="1">
              <a:defRPr sz="1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91421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828434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42651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56868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571086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485303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399520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313737" algn="l" defTabSz="1828434" rtl="0" eaLnBrk="1" latinLnBrk="0" hangingPunct="1"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C42B3194-F259-2F4E-B23A-83DB28A3F6D5}" type="slidenum">
              <a:rPr lang="en-US" b="1" smtClean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pPr/>
              <a:t>94</a:t>
            </a:fld>
            <a:endParaRPr lang="en-US" b="1" dirty="0">
              <a:solidFill>
                <a:schemeClr val="tx1">
                  <a:lumMod val="95000"/>
                  <a:lumOff val="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012294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PPT PSAK 2">
  <a:themeElements>
    <a:clrScheme name="Custom 32">
      <a:dk1>
        <a:sysClr val="windowText" lastClr="000000"/>
      </a:dk1>
      <a:lt1>
        <a:sysClr val="window" lastClr="FFFFFF"/>
      </a:lt1>
      <a:dk2>
        <a:srgbClr val="2E2D3A"/>
      </a:dk2>
      <a:lt2>
        <a:srgbClr val="F8E7CE"/>
      </a:lt2>
      <a:accent1>
        <a:srgbClr val="B5B234"/>
      </a:accent1>
      <a:accent2>
        <a:srgbClr val="58B6C0"/>
      </a:accent2>
      <a:accent3>
        <a:srgbClr val="C8C7D3"/>
      </a:accent3>
      <a:accent4>
        <a:srgbClr val="EBB76C"/>
      </a:accent4>
      <a:accent5>
        <a:srgbClr val="B85950"/>
      </a:accent5>
      <a:accent6>
        <a:srgbClr val="5480A5"/>
      </a:accent6>
      <a:hlink>
        <a:srgbClr val="243748"/>
      </a:hlink>
      <a:folHlink>
        <a:srgbClr val="CD851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PT PSAK 2" id="{DBEB4CE6-2CC2-470E-9AFE-DAD7C15E8032}" vid="{68F5B838-26D7-4C56-8828-D2FE8071F44F}"/>
    </a:ext>
  </a:extLst>
</a:theme>
</file>

<file path=ppt/theme/theme4.xml><?xml version="1.0" encoding="utf-8"?>
<a:theme xmlns:a="http://schemas.openxmlformats.org/drawingml/2006/main" name="PPT PSAK">
  <a:themeElements>
    <a:clrScheme name="Custom 15">
      <a:dk1>
        <a:sysClr val="windowText" lastClr="000000"/>
      </a:dk1>
      <a:lt1>
        <a:sysClr val="window" lastClr="FFFFFF"/>
      </a:lt1>
      <a:dk2>
        <a:srgbClr val="373545"/>
      </a:dk2>
      <a:lt2>
        <a:srgbClr val="CEDBE6"/>
      </a:lt2>
      <a:accent1>
        <a:srgbClr val="D8BA22"/>
      </a:accent1>
      <a:accent2>
        <a:srgbClr val="58B6C0"/>
      </a:accent2>
      <a:accent3>
        <a:srgbClr val="75BDA7"/>
      </a:accent3>
      <a:accent4>
        <a:srgbClr val="7A8C8E"/>
      </a:accent4>
      <a:accent5>
        <a:srgbClr val="B35147"/>
      </a:accent5>
      <a:accent6>
        <a:srgbClr val="2683C6"/>
      </a:accent6>
      <a:hlink>
        <a:srgbClr val="6B9F25"/>
      </a:hlink>
      <a:folHlink>
        <a:srgbClr val="9F6715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PT PSAK" id="{8A511A1F-CD2F-459C-AB1C-EABC1A96933A}" vid="{32F92A21-41B9-4FB9-AD90-FE781ED85CCD}"/>
    </a:ext>
  </a:extLst>
</a:theme>
</file>

<file path=ppt/theme/theme5.xml><?xml version="1.0" encoding="utf-8"?>
<a:theme xmlns:a="http://schemas.openxmlformats.org/drawingml/2006/main" name="1_PPT PSAK 2">
  <a:themeElements>
    <a:clrScheme name="Custom 32">
      <a:dk1>
        <a:sysClr val="windowText" lastClr="000000"/>
      </a:dk1>
      <a:lt1>
        <a:sysClr val="window" lastClr="FFFFFF"/>
      </a:lt1>
      <a:dk2>
        <a:srgbClr val="2E2D3A"/>
      </a:dk2>
      <a:lt2>
        <a:srgbClr val="F8E7CE"/>
      </a:lt2>
      <a:accent1>
        <a:srgbClr val="B5B234"/>
      </a:accent1>
      <a:accent2>
        <a:srgbClr val="58B6C0"/>
      </a:accent2>
      <a:accent3>
        <a:srgbClr val="C8C7D3"/>
      </a:accent3>
      <a:accent4>
        <a:srgbClr val="EBB76C"/>
      </a:accent4>
      <a:accent5>
        <a:srgbClr val="B85950"/>
      </a:accent5>
      <a:accent6>
        <a:srgbClr val="5480A5"/>
      </a:accent6>
      <a:hlink>
        <a:srgbClr val="243748"/>
      </a:hlink>
      <a:folHlink>
        <a:srgbClr val="CD851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PT PSAK 2" id="{DBEB4CE6-2CC2-470E-9AFE-DAD7C15E8032}" vid="{68F5B838-26D7-4C56-8828-D2FE8071F44F}"/>
    </a:ext>
  </a:extLst>
</a:theme>
</file>

<file path=ppt/theme/theme6.xml><?xml version="1.0" encoding="utf-8"?>
<a:theme xmlns:a="http://schemas.openxmlformats.org/drawingml/2006/main" name="1_PPT PSAK">
  <a:themeElements>
    <a:clrScheme name="Custom 15">
      <a:dk1>
        <a:sysClr val="windowText" lastClr="000000"/>
      </a:dk1>
      <a:lt1>
        <a:sysClr val="window" lastClr="FFFFFF"/>
      </a:lt1>
      <a:dk2>
        <a:srgbClr val="373545"/>
      </a:dk2>
      <a:lt2>
        <a:srgbClr val="CEDBE6"/>
      </a:lt2>
      <a:accent1>
        <a:srgbClr val="D8BA22"/>
      </a:accent1>
      <a:accent2>
        <a:srgbClr val="58B6C0"/>
      </a:accent2>
      <a:accent3>
        <a:srgbClr val="75BDA7"/>
      </a:accent3>
      <a:accent4>
        <a:srgbClr val="7A8C8E"/>
      </a:accent4>
      <a:accent5>
        <a:srgbClr val="B35147"/>
      </a:accent5>
      <a:accent6>
        <a:srgbClr val="2683C6"/>
      </a:accent6>
      <a:hlink>
        <a:srgbClr val="6B9F25"/>
      </a:hlink>
      <a:folHlink>
        <a:srgbClr val="9F6715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PT PSAK" id="{8A511A1F-CD2F-459C-AB1C-EABC1A96933A}" vid="{32F92A21-41B9-4FB9-AD90-FE781ED85CCD}"/>
    </a:ext>
  </a:extLst>
</a:theme>
</file>

<file path=ppt/theme/theme7.xml><?xml version="1.0" encoding="utf-8"?>
<a:theme xmlns:a="http://schemas.openxmlformats.org/drawingml/2006/main" name="2_PPT PSAK">
  <a:themeElements>
    <a:clrScheme name="Custom 20">
      <a:dk1>
        <a:sysClr val="windowText" lastClr="000000"/>
      </a:dk1>
      <a:lt1>
        <a:sysClr val="window" lastClr="FFFFFF"/>
      </a:lt1>
      <a:dk2>
        <a:srgbClr val="323232"/>
      </a:dk2>
      <a:lt2>
        <a:srgbClr val="E3DED1"/>
      </a:lt2>
      <a:accent1>
        <a:srgbClr val="BE755B"/>
      </a:accent1>
      <a:accent2>
        <a:srgbClr val="C2C2C2"/>
      </a:accent2>
      <a:accent3>
        <a:srgbClr val="BCBC58"/>
      </a:accent3>
      <a:accent4>
        <a:srgbClr val="C2B79C"/>
      </a:accent4>
      <a:accent5>
        <a:srgbClr val="A3BACB"/>
      </a:accent5>
      <a:accent6>
        <a:srgbClr val="C19859"/>
      </a:accent6>
      <a:hlink>
        <a:srgbClr val="0C0C0C"/>
      </a:hlink>
      <a:folHlink>
        <a:srgbClr val="97875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PT PSAK" id="{8A511A1F-CD2F-459C-AB1C-EABC1A96933A}" vid="{32F92A21-41B9-4FB9-AD90-FE781ED85CCD}"/>
    </a:ext>
  </a:extLst>
</a:theme>
</file>

<file path=ppt/theme/theme8.xml><?xml version="1.0" encoding="utf-8"?>
<a:theme xmlns:a="http://schemas.openxmlformats.org/drawingml/2006/main" name="Theme4">
  <a:themeElements>
    <a:clrScheme name="Custom 1">
      <a:dk1>
        <a:srgbClr val="000000"/>
      </a:dk1>
      <a:lt1>
        <a:srgbClr val="FFFFFF"/>
      </a:lt1>
      <a:dk2>
        <a:srgbClr val="444D26"/>
      </a:dk2>
      <a:lt2>
        <a:srgbClr val="FEFAC9"/>
      </a:lt2>
      <a:accent1>
        <a:srgbClr val="A5B592"/>
      </a:accent1>
      <a:accent2>
        <a:srgbClr val="FEAE83"/>
      </a:accent2>
      <a:accent3>
        <a:srgbClr val="FFD755"/>
      </a:accent3>
      <a:accent4>
        <a:srgbClr val="E8BBED"/>
      </a:accent4>
      <a:accent5>
        <a:srgbClr val="A3ADFF"/>
      </a:accent5>
      <a:accent6>
        <a:srgbClr val="C7DDFF"/>
      </a:accent6>
      <a:hlink>
        <a:srgbClr val="7078C0"/>
      </a:hlink>
      <a:folHlink>
        <a:srgbClr val="7F6F6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heme4" id="{5CE65898-06A3-0B41-87BE-87005E539C57}" vid="{BF0FC2CF-8719-084B-930C-FA3B4B49B980}"/>
    </a:ext>
  </a:extLst>
</a:theme>
</file>

<file path=ppt/theme/theme9.xml><?xml version="1.0" encoding="utf-8"?>
<a:theme xmlns:a="http://schemas.openxmlformats.org/drawingml/2006/main" name="1_Theme4">
  <a:themeElements>
    <a:clrScheme name="Custom 1">
      <a:dk1>
        <a:srgbClr val="000000"/>
      </a:dk1>
      <a:lt1>
        <a:srgbClr val="FFFFFF"/>
      </a:lt1>
      <a:dk2>
        <a:srgbClr val="444D26"/>
      </a:dk2>
      <a:lt2>
        <a:srgbClr val="FEFAC9"/>
      </a:lt2>
      <a:accent1>
        <a:srgbClr val="A5B592"/>
      </a:accent1>
      <a:accent2>
        <a:srgbClr val="FEAE83"/>
      </a:accent2>
      <a:accent3>
        <a:srgbClr val="FFD755"/>
      </a:accent3>
      <a:accent4>
        <a:srgbClr val="E8BBED"/>
      </a:accent4>
      <a:accent5>
        <a:srgbClr val="A3ADFF"/>
      </a:accent5>
      <a:accent6>
        <a:srgbClr val="C7DDFF"/>
      </a:accent6>
      <a:hlink>
        <a:srgbClr val="7078C0"/>
      </a:hlink>
      <a:folHlink>
        <a:srgbClr val="7F6F6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heme4" id="{5CE65898-06A3-0B41-87BE-87005E539C57}" vid="{BF0FC2CF-8719-084B-930C-FA3B4B49B980}"/>
    </a:ext>
  </a:extLst>
</a:theme>
</file>

<file path=ppt/theme/theme10.xml><?xml version="1.0" encoding="utf-8"?>
<a:theme xmlns:a="http://schemas.openxmlformats.org/drawingml/2006/main" name="2_Theme4">
  <a:themeElements>
    <a:clrScheme name="Blue">
      <a:dk1>
        <a:sysClr val="windowText" lastClr="000000"/>
      </a:dk1>
      <a:lt1>
        <a:sysClr val="window" lastClr="FFFFFF"/>
      </a:lt1>
      <a:dk2>
        <a:srgbClr val="17406D"/>
      </a:dk2>
      <a:lt2>
        <a:srgbClr val="DBEFF9"/>
      </a:lt2>
      <a:accent1>
        <a:srgbClr val="0F6FC6"/>
      </a:accent1>
      <a:accent2>
        <a:srgbClr val="009DD9"/>
      </a:accent2>
      <a:accent3>
        <a:srgbClr val="0BD0D9"/>
      </a:accent3>
      <a:accent4>
        <a:srgbClr val="10CF9B"/>
      </a:accent4>
      <a:accent5>
        <a:srgbClr val="7CCA62"/>
      </a:accent5>
      <a:accent6>
        <a:srgbClr val="A5C249"/>
      </a:accent6>
      <a:hlink>
        <a:srgbClr val="F49100"/>
      </a:hlink>
      <a:folHlink>
        <a:srgbClr val="85DFD0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heme4" id="{5CE65898-06A3-0B41-87BE-87005E539C57}" vid="{BF0FC2CF-8719-084B-930C-FA3B4B49B980}"/>
    </a:ext>
  </a:extLst>
</a:theme>
</file>

<file path=ppt/theme/theme11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3_PPT PSAK">
  <a:themeElements>
    <a:clrScheme name="Custom 20">
      <a:dk1>
        <a:sysClr val="windowText" lastClr="000000"/>
      </a:dk1>
      <a:lt1>
        <a:sysClr val="window" lastClr="FFFFFF"/>
      </a:lt1>
      <a:dk2>
        <a:srgbClr val="323232"/>
      </a:dk2>
      <a:lt2>
        <a:srgbClr val="E3DED1"/>
      </a:lt2>
      <a:accent1>
        <a:srgbClr val="BE755B"/>
      </a:accent1>
      <a:accent2>
        <a:srgbClr val="C2C2C2"/>
      </a:accent2>
      <a:accent3>
        <a:srgbClr val="BCBC58"/>
      </a:accent3>
      <a:accent4>
        <a:srgbClr val="C2B79C"/>
      </a:accent4>
      <a:accent5>
        <a:srgbClr val="A3BACB"/>
      </a:accent5>
      <a:accent6>
        <a:srgbClr val="C19859"/>
      </a:accent6>
      <a:hlink>
        <a:srgbClr val="0C0C0C"/>
      </a:hlink>
      <a:folHlink>
        <a:srgbClr val="97875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PT PSAK" id="{8A511A1F-CD2F-459C-AB1C-EABC1A96933A}" vid="{32F92A21-41B9-4FB9-AD90-FE781ED85CCD}"/>
    </a:ext>
  </a:extLst>
</a:theme>
</file>

<file path=ppt/theme/theme1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3206</TotalTime>
  <Words>10680</Words>
  <Application>Microsoft Office PowerPoint</Application>
  <PresentationFormat>Widescreen</PresentationFormat>
  <Paragraphs>1698</Paragraphs>
  <Slides>94</Slides>
  <Notes>17</Notes>
  <HiddenSlides>0</HiddenSlides>
  <MMClips>0</MMClips>
  <ScaleCrop>false</ScaleCrop>
  <HeadingPairs>
    <vt:vector size="8" baseType="variant">
      <vt:variant>
        <vt:lpstr>Fonts Used</vt:lpstr>
      </vt:variant>
      <vt:variant>
        <vt:i4>20</vt:i4>
      </vt:variant>
      <vt:variant>
        <vt:lpstr>Theme</vt:lpstr>
      </vt:variant>
      <vt:variant>
        <vt:i4>12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94</vt:i4>
      </vt:variant>
    </vt:vector>
  </HeadingPairs>
  <TitlesOfParts>
    <vt:vector size="127" baseType="lpstr">
      <vt:lpstr>ADLaM Display</vt:lpstr>
      <vt:lpstr>Aharoni</vt:lpstr>
      <vt:lpstr>Aptos Black</vt:lpstr>
      <vt:lpstr>Arial</vt:lpstr>
      <vt:lpstr>Arial Black</vt:lpstr>
      <vt:lpstr>Barlow</vt:lpstr>
      <vt:lpstr>Barlow semi</vt:lpstr>
      <vt:lpstr>Barlow Semi Condensed</vt:lpstr>
      <vt:lpstr>Barlow Semi Condensed Medium</vt:lpstr>
      <vt:lpstr>Bauhaus 93</vt:lpstr>
      <vt:lpstr>Calibri</vt:lpstr>
      <vt:lpstr>Calibri Light</vt:lpstr>
      <vt:lpstr>Cambria Math</vt:lpstr>
      <vt:lpstr>Courier New</vt:lpstr>
      <vt:lpstr>Fjalla One</vt:lpstr>
      <vt:lpstr>Roboto Condensed Light</vt:lpstr>
      <vt:lpstr>Times New Roman</vt:lpstr>
      <vt:lpstr>Trebuchet MS</vt:lpstr>
      <vt:lpstr>Verdana</vt:lpstr>
      <vt:lpstr>Wingdings</vt:lpstr>
      <vt:lpstr>Office Theme</vt:lpstr>
      <vt:lpstr>1_Office Theme</vt:lpstr>
      <vt:lpstr>PPT PSAK 2</vt:lpstr>
      <vt:lpstr>PPT PSAK</vt:lpstr>
      <vt:lpstr>1_PPT PSAK 2</vt:lpstr>
      <vt:lpstr>1_PPT PSAK</vt:lpstr>
      <vt:lpstr>2_PPT PSAK</vt:lpstr>
      <vt:lpstr>Theme4</vt:lpstr>
      <vt:lpstr>1_Theme4</vt:lpstr>
      <vt:lpstr>2_Theme4</vt:lpstr>
      <vt:lpstr>2_Office Theme</vt:lpstr>
      <vt:lpstr>3_PPT PSAK</vt:lpstr>
      <vt:lpstr>Clip</vt:lpstr>
      <vt:lpstr>OUTLOOK  STANDAR AKUNTANSI KEUANGAN UKRIDA - 29 FEB 2024</vt:lpstr>
      <vt:lpstr>Agenda</vt:lpstr>
      <vt:lpstr>Kerangka Standar Pelaporan Keuangan Indonesia</vt:lpstr>
      <vt:lpstr>Kerangka Standar Pelaporan  Keuangan Indonesia (KSPKI)</vt:lpstr>
      <vt:lpstr>Definisi</vt:lpstr>
      <vt:lpstr>Definisi</vt:lpstr>
      <vt:lpstr>SAK UNTUK ENTITAS DENGAN AKUNTABILITAS PUBLIK</vt:lpstr>
      <vt:lpstr>SAK UNTUK ENTITAS TANPA AKUNTABILITAS PUBLIK</vt:lpstr>
      <vt:lpstr>PowerPoint Presentation</vt:lpstr>
      <vt:lpstr>PowerPoint Presentation</vt:lpstr>
      <vt:lpstr>PERUBAHAN PENOMORAN PSAK</vt:lpstr>
      <vt:lpstr>Pengaturan PSAK</vt:lpstr>
      <vt:lpstr>Pengungkapan Informasi Keberlanjutan dalam Laporan Keuangan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PSAK 141</vt:lpstr>
      <vt:lpstr>Instrumen Keuangan PSAK 232, 109, 108 </vt:lpstr>
      <vt:lpstr>Klasifikasi Instrumen Keuangan – PSAK 50 </vt:lpstr>
      <vt:lpstr>Klasifikasi: Aset Keuangan</vt:lpstr>
      <vt:lpstr>Instrumen Keuangan – Klasifikasi</vt:lpstr>
      <vt:lpstr>Ringkasan Perubahan Pokok PSAK 109 Instrumen Keuangan</vt:lpstr>
      <vt:lpstr>Perubahan utama Penurunan Nilai dari PSAK 55</vt:lpstr>
      <vt:lpstr>Ruang Lingkup Penurunan Nilai</vt:lpstr>
      <vt:lpstr>Pendekatan umum</vt:lpstr>
      <vt:lpstr>Penurunan nilai – model baru</vt:lpstr>
      <vt:lpstr>Sumber data dalam mengukur penurunan nilai</vt:lpstr>
      <vt:lpstr>Model Umum Penurunan Nilai</vt:lpstr>
      <vt:lpstr>Pengakuan bunga</vt:lpstr>
      <vt:lpstr>Perhitungan Penurunan Nilai</vt:lpstr>
      <vt:lpstr>PSAK yang Digantikan PSAK 115</vt:lpstr>
      <vt:lpstr>PSAK 115</vt:lpstr>
      <vt:lpstr>PSAK 115</vt:lpstr>
      <vt:lpstr>Tahapan Pengakuan Pendapatan</vt:lpstr>
      <vt:lpstr>Mengidentifikan Kontrak – Par 9</vt:lpstr>
      <vt:lpstr>Penyelesaian Kewajiban Pelaksanaan</vt:lpstr>
      <vt:lpstr>Kewajiban Pelaksanaan yang Diselesaikan Sepanjang Waktu (Performance Obligation Over Time)</vt:lpstr>
      <vt:lpstr>Penyajian</vt:lpstr>
      <vt:lpstr>SEWA</vt:lpstr>
      <vt:lpstr>Sewa Operasi dan Sewa Pembiayaan Penyewa – PSAK 30</vt:lpstr>
      <vt:lpstr>Sewa Operasi dan Sewa Pembiayaan Penyewa – PSAK 116</vt:lpstr>
      <vt:lpstr>Sewa Operasi dan Sewa Pembiayaan Pesewa</vt:lpstr>
      <vt:lpstr>Sewa</vt:lpstr>
      <vt:lpstr>Sewa</vt:lpstr>
      <vt:lpstr>Mengapa PSAK 117</vt:lpstr>
      <vt:lpstr>Perjalanan Pembentukan PSAK 117</vt:lpstr>
      <vt:lpstr>Overview PSAK 117</vt:lpstr>
      <vt:lpstr>Perbedaan PSAK 62 dan PSAK 117</vt:lpstr>
      <vt:lpstr>Perbandingan LK IFRS 4 dan IFRS 17</vt:lpstr>
      <vt:lpstr>Perbandingan LK IFRS 4 dan IFRS 17</vt:lpstr>
      <vt:lpstr>PSAK 117 Profit Pattern Merata Selama Kontrak Asuransi</vt:lpstr>
      <vt:lpstr>Overview PSAK 117</vt:lpstr>
      <vt:lpstr>Level Aggregation – Identifikasi Portofolio</vt:lpstr>
      <vt:lpstr>Model Pengukuran </vt:lpstr>
      <vt:lpstr>Model Pengukuran Umum (GMM)</vt:lpstr>
      <vt:lpstr>Model Pengukuran Umum (GMM)</vt:lpstr>
      <vt:lpstr>SAK EP</vt:lpstr>
      <vt:lpstr>Pilar Standar Akuntansi Keuangan (SAK)</vt:lpstr>
      <vt:lpstr>Mengapa SAKEP</vt:lpstr>
      <vt:lpstr>JUDUL ENTITAS PRIVAT</vt:lpstr>
      <vt:lpstr>Pengguna SAKEP</vt:lpstr>
      <vt:lpstr>Kasus</vt:lpstr>
      <vt:lpstr>Manfaat SAKEP</vt:lpstr>
      <vt:lpstr>SIMPLIFIKASI SAKEP</vt:lpstr>
      <vt:lpstr>SAK Entitas Privat - SAKEP</vt:lpstr>
      <vt:lpstr>SAK ETAP </vt:lpstr>
      <vt:lpstr>ISI SAK ENTITAS PRIVAT (SAKEP) </vt:lpstr>
      <vt:lpstr>RINGKASAN PERUBAHAN</vt:lpstr>
      <vt:lpstr>RINGKASAN PERUBAHAN</vt:lpstr>
      <vt:lpstr>RINGKASAN PERUBAHAN</vt:lpstr>
      <vt:lpstr>PowerPoint Presentation</vt:lpstr>
      <vt:lpstr>RUANG LINGKUP SAK EMKM</vt:lpstr>
      <vt:lpstr>PowerPoint Presentation</vt:lpstr>
      <vt:lpstr>Pengaturan SAK EMKM</vt:lpstr>
      <vt:lpstr>Pengaturan dalam SAK EMKM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Standar Akuntansi Pemerintahan</vt:lpstr>
      <vt:lpstr>PowerPoint Presentation</vt:lpstr>
      <vt:lpstr>IPSAS</vt:lpstr>
      <vt:lpstr>PowerPoint Presentation</vt:lpstr>
      <vt:lpstr>Pernyataan Standar Akuntansi Pemerintahan </vt:lpstr>
      <vt:lpstr>Interpretasi Pernyataan Standar Akuntansi Pemerintahan  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RAPAT DEWAN PENGURUS NASIONAL  IKATAN AKUNTAN INDONESIA 9 Juni 2020</dc:title>
  <dc:creator>elly zarni</dc:creator>
  <cp:lastModifiedBy>Dwi Martani</cp:lastModifiedBy>
  <cp:revision>112</cp:revision>
  <dcterms:created xsi:type="dcterms:W3CDTF">2020-06-08T13:03:24Z</dcterms:created>
  <dcterms:modified xsi:type="dcterms:W3CDTF">2024-02-28T23:28:10Z</dcterms:modified>
</cp:coreProperties>
</file>